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D2571-D2FE-D452-24EF-0E640F8D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BF469-090C-7A1B-BE00-897FB3CF8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AB6A2-0547-FC70-033F-3F16B273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7FE68-E89B-BC3B-EE4E-853BDDAA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FFED2-87BE-69EB-377F-86DABF5C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EB3F8-802F-192A-6D9A-0EB75F49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D8493-55D1-0A2B-FB4D-0D4F4DB56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33B99-AFA6-FD2E-BBD9-F89573D8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29CE-E0FE-8722-F9BE-7CEF026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9DC86-015D-9126-8CD2-BEA682FD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3FF2F0-139B-3E45-B701-541A61976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F1EF7-1453-F1C6-5A27-111D33EB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3821-C639-CADE-FE37-9C620290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E061-ED1D-7F33-A753-220FF5D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D5543-FC06-B330-A1EF-85D1402D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FF00-B812-AEE6-5DD1-A147640E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CAAFF-B1F7-5A81-EFA3-7ABEF878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31633-008F-4B30-2253-1CEC3307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8A53-57DA-63B9-759D-EF4B861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1B685-EB28-3FE3-49CF-97B5E4F0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7134C-C9B6-909E-4033-799E1B39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98539-22CC-1CC6-61FA-C6174D87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27A6-F25E-AA6C-9996-9D6CCD68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1E5C1-C524-0E3C-7A82-A02FF9B8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D0DF7-9D11-946B-D732-5A65A81F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63765-9DE1-AB20-D793-6A23CC1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6121C-9F96-A913-2C50-A881B8262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2E21C-10DF-1F71-AE3B-96E6FD98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DFE92-FF1E-5340-0DAC-3B494574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1D244-1702-A933-54C3-CDE1F646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DC10C-B7D3-CB8C-733A-304E2DB0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0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DE591-74DC-45ED-F76D-CD06664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04EBA-B3E3-FF01-8F9B-10D432C5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0DB29-2FA1-109C-6BF8-A92C00B3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69BA8-D5FF-E20F-6904-56032B459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AABD3-DF59-617B-FB22-AC95D0E4B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BA807-A532-133B-46AB-812DAC1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C4640-4176-965B-55D9-D4B4B3B9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C2A6C0-987D-7596-717E-A16C37F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9D75-FA2A-D448-2236-3C0579F5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07C3F8-2B9A-714C-9DE2-80983F7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4E4F8-36B4-7AA6-7D24-47DCB679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3FFD7-55F9-0531-2078-E6E1143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4F1FD-C200-9215-8BB3-4E876CCE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716BF-AFFF-821A-12D5-647752DD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ADBBF-9709-6121-92D6-385ACDD8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9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6D38-835D-6F2B-CEFF-FB995D12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07707-3F1E-D201-7889-95C26A87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A7B30-8C73-C215-1035-CD0C8C835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B7DCD-3019-BA9C-1F80-117B8BAB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0E408-C4D0-A971-FD32-BCCF9BF1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976B7-2DE6-E366-D149-EFC59705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2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6289-2FA0-E3BC-60A7-0F124B24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5CC52-B57B-F52E-4BE9-A638E66E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716AE-86F4-C643-962E-757793F8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FD772-809B-B083-43B8-AF91B612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08D48-B48A-E646-54A9-378B983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F2551-D3E3-EA2C-64DE-8FB3B9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18A5FF-E754-0D6C-C39A-DB2CA49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091FB-CBA8-70F5-2B65-B15E7D64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D7EC7-6520-CBE5-8FEF-3FA90733E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2CD0-594E-4A10-A97F-0480714A0B4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0CED1-BA5F-89B7-FAC6-A6549D69A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ECC15-EAE3-C9ED-D34F-0D380367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ABAB-8735-4197-ADE5-9DFADA69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2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characters/creatures/gambler-cat-20897#descrip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ublishers/4663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food-pack-3d-microgames-add-ons-163295" TargetMode="External"/><Relationship Id="rId2" Type="http://schemas.openxmlformats.org/officeDocument/2006/relationships/hyperlink" Target="https://assetstore.unity.com/packages/3d/props/rust-key-167590#descri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56826-3375-9958-9506-C3F1A5111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Escape </a:t>
            </a:r>
            <a:r>
              <a:rPr lang="ko-KR" altLang="en-US" dirty="0"/>
              <a:t>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00A93-AA81-8D6A-B0A0-0817E51F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송명석</a:t>
            </a:r>
          </a:p>
        </p:txBody>
      </p:sp>
    </p:spTree>
    <p:extLst>
      <p:ext uri="{BB962C8B-B14F-4D97-AF65-F5344CB8AC3E}">
        <p14:creationId xmlns:p14="http://schemas.microsoft.com/office/powerpoint/2010/main" val="34815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인칭 미로 탈출 게임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enemy : </a:t>
            </a:r>
            <a:r>
              <a:rPr lang="ko-KR" altLang="en-US" dirty="0"/>
              <a:t>고양이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쫒아오는</a:t>
            </a:r>
            <a:r>
              <a:rPr lang="ko-KR" altLang="en-US" dirty="0"/>
              <a:t> 고양이를 피해 열쇠를 구해 마녀의 미로를 탈출하는 게임</a:t>
            </a:r>
          </a:p>
        </p:txBody>
      </p:sp>
    </p:spTree>
    <p:extLst>
      <p:ext uri="{BB962C8B-B14F-4D97-AF65-F5344CB8AC3E}">
        <p14:creationId xmlns:p14="http://schemas.microsoft.com/office/powerpoint/2010/main" val="39148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맵은</a:t>
            </a:r>
            <a:r>
              <a:rPr lang="ko-KR" altLang="en-US" dirty="0"/>
              <a:t> 출구가 문으로 </a:t>
            </a:r>
            <a:r>
              <a:rPr lang="ko-KR" altLang="en-US" dirty="0" err="1"/>
              <a:t>막혀있는</a:t>
            </a:r>
            <a:r>
              <a:rPr lang="ko-KR" altLang="en-US" dirty="0"/>
              <a:t> 미로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맵에</a:t>
            </a:r>
            <a:r>
              <a:rPr lang="ko-KR" altLang="en-US" dirty="0"/>
              <a:t> 작은 쥐구멍이 존재해 고양이를 잠시 </a:t>
            </a:r>
            <a:r>
              <a:rPr lang="ko-KR" altLang="en-US" dirty="0" err="1"/>
              <a:t>피할수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맵 안에 치즈와 열쇠 </a:t>
            </a:r>
            <a:r>
              <a:rPr lang="en-US" altLang="ko-KR" dirty="0"/>
              <a:t>Item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미로의 주인인 마녀가 나오기 전에 문을 열어 </a:t>
            </a:r>
            <a:r>
              <a:rPr lang="ko-KR" altLang="en-US" dirty="0" err="1"/>
              <a:t>탈출하는것이</a:t>
            </a:r>
            <a:r>
              <a:rPr lang="ko-KR" altLang="en-US" dirty="0"/>
              <a:t> 게임의 목적</a:t>
            </a:r>
            <a:r>
              <a:rPr lang="en-US" altLang="ko-KR" dirty="0"/>
              <a:t>(</a:t>
            </a:r>
            <a:r>
              <a:rPr lang="ko-KR" altLang="en-US" dirty="0"/>
              <a:t>시간제한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맵의</a:t>
            </a:r>
            <a:r>
              <a:rPr lang="ko-KR" altLang="en-US" dirty="0"/>
              <a:t> 열쇠를 전부 모으면 문을 열어 탈출 가능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0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플레이어 기본 체력 </a:t>
            </a:r>
            <a:r>
              <a:rPr lang="en-US" altLang="ko-KR" dirty="0"/>
              <a:t>: 3</a:t>
            </a:r>
          </a:p>
          <a:p>
            <a:pPr marL="0" indent="0">
              <a:buNone/>
            </a:pPr>
            <a:r>
              <a:rPr lang="ko-KR" altLang="en-US" dirty="0"/>
              <a:t>고양이에게 잡힐 경우 체력</a:t>
            </a:r>
            <a:r>
              <a:rPr lang="en-US" altLang="ko-KR" dirty="0"/>
              <a:t>1</a:t>
            </a:r>
            <a:r>
              <a:rPr lang="ko-KR" altLang="en-US" dirty="0"/>
              <a:t>이 감소하고 고양이는 사라졌다가 시작 장소에서 다시 나타남</a:t>
            </a:r>
            <a:r>
              <a:rPr lang="en-US" altLang="ko-KR" dirty="0"/>
              <a:t>(</a:t>
            </a:r>
            <a:r>
              <a:rPr lang="ko-KR" altLang="en-US" dirty="0" err="1"/>
              <a:t>발디의</a:t>
            </a:r>
            <a:r>
              <a:rPr lang="ko-KR" altLang="en-US" dirty="0"/>
              <a:t> 수학교실처럼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될 경우 게임 패배</a:t>
            </a:r>
            <a:r>
              <a:rPr lang="en-US" altLang="ko-KR" dirty="0"/>
              <a:t>(</a:t>
            </a:r>
            <a:r>
              <a:rPr lang="ko-KR" altLang="en-US" dirty="0"/>
              <a:t>마녀에게 잡혀 약의 재료</a:t>
            </a:r>
            <a:r>
              <a:rPr lang="en-US" altLang="ko-KR" dirty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creenshot">
            <a:extLst>
              <a:ext uri="{FF2B5EF4-FFF2-40B4-BE49-F238E27FC236}">
                <a16:creationId xmlns:a16="http://schemas.microsoft.com/office/drawing/2014/main" id="{0511EEDD-C6CA-86F7-60A9-AFA67C6C8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/>
              <a:t>사용 에셋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고양이 </a:t>
            </a:r>
            <a:r>
              <a:rPr lang="en-US" altLang="ko-KR" sz="2000"/>
              <a:t>: </a:t>
            </a:r>
            <a:r>
              <a:rPr lang="en-US" altLang="ko-KR" sz="2000">
                <a:hlinkClick r:id="rId3"/>
              </a:rPr>
              <a:t>https://assetstore.unity.com/packages/3d/characters/creatures/gambler-cat-20897#description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00396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creenshot">
            <a:extLst>
              <a:ext uri="{FF2B5EF4-FFF2-40B4-BE49-F238E27FC236}">
                <a16:creationId xmlns:a16="http://schemas.microsoft.com/office/drawing/2014/main" id="{07F4AC64-B1D5-0AF4-56BE-0B375D265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/>
              <a:t>사용 에셋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맵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https://assetstore.unity.com/publishers/46638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87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ko-KR" altLang="en-US"/>
              <a:t>사용 에셋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키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https://assetstore.unity.com/packages/3d/props/rust-key-167590#description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치즈</a:t>
            </a:r>
            <a:r>
              <a:rPr lang="en-US" altLang="ko-KR" sz="2000" dirty="0"/>
              <a:t> :</a:t>
            </a: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https://assetstore.unity.com/packages/3d/food-pack-3d-microgames-add-ons-163295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Picture 2" descr="screenshot">
            <a:extLst>
              <a:ext uri="{FF2B5EF4-FFF2-40B4-BE49-F238E27FC236}">
                <a16:creationId xmlns:a16="http://schemas.microsoft.com/office/drawing/2014/main" id="{746AECD5-E6E1-1E39-1E70-764E7E8DC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5" r="-1" b="10029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스크린샷">
            <a:extLst>
              <a:ext uri="{FF2B5EF4-FFF2-40B4-BE49-F238E27FC236}">
                <a16:creationId xmlns:a16="http://schemas.microsoft.com/office/drawing/2014/main" id="{0E086AC3-0988-78FF-94D7-3A49981AE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1" b="16589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22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F080-0668-A84C-4595-954043C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3DDF-D0BB-C557-73DF-FBF421D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고양이가 </a:t>
            </a:r>
            <a:r>
              <a:rPr lang="ko-KR" altLang="en-US" dirty="0" err="1"/>
              <a:t>쫒아오는</a:t>
            </a:r>
            <a:r>
              <a:rPr lang="ko-KR" altLang="en-US" dirty="0"/>
              <a:t> 소리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 err="1"/>
              <a:t>이되면</a:t>
            </a:r>
            <a:r>
              <a:rPr lang="ko-KR" altLang="en-US" dirty="0"/>
              <a:t> 마녀에게 잡혀 가마솥에 쥐가 들어가는 </a:t>
            </a:r>
            <a:r>
              <a:rPr lang="ko-KR" altLang="en-US" dirty="0" err="1"/>
              <a:t>컷신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/>
              <a:t>마녀가 나오는 시간을 알리는 효과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33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201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Escape 게임 기획서</vt:lpstr>
      <vt:lpstr>게임 소개</vt:lpstr>
      <vt:lpstr>게임 플레이</vt:lpstr>
      <vt:lpstr>게임 플레이</vt:lpstr>
      <vt:lpstr>사용 에셋</vt:lpstr>
      <vt:lpstr>사용 에셋</vt:lpstr>
      <vt:lpstr>사용 에셋</vt:lpstr>
      <vt:lpstr>추가구현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게임 기획서</dc:title>
  <dc:creator>송명석</dc:creator>
  <cp:lastModifiedBy>송명석</cp:lastModifiedBy>
  <cp:revision>33</cp:revision>
  <dcterms:created xsi:type="dcterms:W3CDTF">2022-06-17T11:50:48Z</dcterms:created>
  <dcterms:modified xsi:type="dcterms:W3CDTF">2022-06-17T16:18:47Z</dcterms:modified>
</cp:coreProperties>
</file>