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2C6DF-8EF8-3743-73BA-D24DBD805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996FD8-9245-8341-689E-853F0DDA8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847CA-681C-5F5B-5B04-E0E1CDA9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776E9-5F26-D709-7267-8E63DBA7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FE48D-777A-A269-F1E4-C3E99AAA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9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8B9F1-B059-FB88-433E-708A1144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74AAA-F145-6F02-B633-C20639F0E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7E6F-815C-276E-0A2C-02A800BB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B6725-207C-8239-E16D-62B9FC40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93043-3CEC-034D-9481-9FA5B138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7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802C19-95E0-3827-F1FA-2C6A94A43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F71B5-152F-9903-D5D6-ED91AA717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09C07-9481-A636-A446-E2440667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57068-96C0-30CD-DC5A-607A48F0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A7B68-7E76-1938-0F45-0DC031D9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8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49851-C46C-9881-9D56-5063DA2E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43D31-C7D7-2B9F-857E-F36E1CDD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68CA6-AAEC-46BC-87D7-B3186512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C687F-E8EF-1E17-5B29-9ADD64EE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F1B01-DB6D-1EF0-F3ED-4ECDC131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0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64DA-B091-A26F-C623-4CD1B80E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20819-EA04-B991-6339-C0A370C5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16E2B-4A36-8E2F-E229-9DE52163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563E0-25F7-7D17-0647-B222719D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39130-20FD-2CB4-552D-0AB10FCC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75908-E15A-BB35-42BD-82C25EDA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DAEEE-4728-3B25-D6EA-940906842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F0B27-F0CF-F489-2D15-CC7A8D46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72FB4-DABB-1DB5-E776-A25AD387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2BBEE-4FE6-DF83-E91A-30C009F0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08790-DF4D-25EE-0018-F88ECC37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934C6-6536-8C53-3BC1-18AFDD60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40EDB-47E7-BCE1-EDF9-E9EEBB0F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CF232-B0B4-6BAD-C391-6A3F3A13F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B21B45-1C67-5569-B113-B53E67E82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46743-3AF0-EB01-059F-81634D74B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434EA-4CAC-3F4E-C097-A0B61E31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B215AE-3274-2A1E-967D-1F3D10E8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4690DF-3A97-2E1A-AA74-6FF6E65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E636B-851B-405B-D854-051F597B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484A8F-3D24-A442-3D16-2A2E6D0A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7B9C44-85F6-FD95-5C41-D25CF0DA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E35B5-0CFE-8F34-3236-C09D5434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A85C9-A17E-8EAA-DBEA-5E849777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A416DC-4DAF-2069-6244-DCBCD3E5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9CDC3-9186-E26F-3DF1-3B89FEC7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6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00D2-5322-4E4B-39B1-C5C82A1E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4E314-06AA-DD2E-3841-85122807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852B3-392A-D4E8-9762-812ADD07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9D57C-B341-6819-E80E-C74103DC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648DC2-3B5A-776D-7968-FDC7A92C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8D29A-E638-32D2-A9AD-36BB53F7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7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6D124-6C97-950F-18DD-CB2CEAEC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A71059-71E9-F460-433D-04C34A96E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599F1A-9E4D-ABD7-A442-117EBABE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E49FA-3DA1-68D1-0BAB-861BDA3D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62965-614F-D469-06FC-C535FED8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28B8E4-81A8-4163-1B21-7B126AD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8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4BE4E0-BB19-F781-9152-A061F408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193FC-9660-B4CE-FC90-260695F1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78D6D-EB35-75C6-635A-811A3D3D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4D86-A9BD-4952-BBE0-6660EAA5AAB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7D7E9-1B6D-455F-D67F-CF9A6B99C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DBCA3-FB04-8F21-6EC0-786C1BBF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6D9A-F327-4AC5-919D-DA7513547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6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6485E-5B11-E517-0371-521963DCF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EB802-31F7-FC8C-8AAD-AF9774E90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송명석</a:t>
            </a:r>
          </a:p>
        </p:txBody>
      </p:sp>
    </p:spTree>
    <p:extLst>
      <p:ext uri="{BB962C8B-B14F-4D97-AF65-F5344CB8AC3E}">
        <p14:creationId xmlns:p14="http://schemas.microsoft.com/office/powerpoint/2010/main" val="18290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26271AB0-AECE-1CA8-15BB-D23ADE48F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419926"/>
            <a:ext cx="9144000" cy="762698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슈팅게임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18F29-79A9-6EE8-B44C-D78422F5DAC7}"/>
              </a:ext>
            </a:extLst>
          </p:cNvPr>
          <p:cNvSpPr/>
          <p:nvPr/>
        </p:nvSpPr>
        <p:spPr>
          <a:xfrm>
            <a:off x="1463040" y="3336453"/>
            <a:ext cx="682752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7BE6B79-27F8-1C96-A566-7EBF4CB164E1}"/>
              </a:ext>
            </a:extLst>
          </p:cNvPr>
          <p:cNvSpPr/>
          <p:nvPr/>
        </p:nvSpPr>
        <p:spPr>
          <a:xfrm>
            <a:off x="6318504" y="3370874"/>
            <a:ext cx="609600" cy="573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21D9A4-0DD6-CB3E-B769-1003092A387B}"/>
              </a:ext>
            </a:extLst>
          </p:cNvPr>
          <p:cNvSpPr/>
          <p:nvPr/>
        </p:nvSpPr>
        <p:spPr>
          <a:xfrm>
            <a:off x="6330696" y="5675163"/>
            <a:ext cx="609600" cy="573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7CE88-B67A-8F18-5F69-B1AEA97489A3}"/>
              </a:ext>
            </a:extLst>
          </p:cNvPr>
          <p:cNvSpPr txBox="1"/>
          <p:nvPr/>
        </p:nvSpPr>
        <p:spPr>
          <a:xfrm>
            <a:off x="621792" y="4292691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B0BD24-420B-B60A-E9A5-7325EB0AB0D2}"/>
              </a:ext>
            </a:extLst>
          </p:cNvPr>
          <p:cNvSpPr/>
          <p:nvPr/>
        </p:nvSpPr>
        <p:spPr>
          <a:xfrm>
            <a:off x="2548128" y="3616869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9CAC70-0C5F-1084-0F7C-C7E5D19F0837}"/>
              </a:ext>
            </a:extLst>
          </p:cNvPr>
          <p:cNvSpPr/>
          <p:nvPr/>
        </p:nvSpPr>
        <p:spPr>
          <a:xfrm>
            <a:off x="2919984" y="3616762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E5EFD3-4F94-C6E9-F2A6-ED22D96BDDF6}"/>
              </a:ext>
            </a:extLst>
          </p:cNvPr>
          <p:cNvSpPr/>
          <p:nvPr/>
        </p:nvSpPr>
        <p:spPr>
          <a:xfrm>
            <a:off x="3291840" y="3616869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FE4093-9CD1-BE11-0676-B692AD173D4E}"/>
              </a:ext>
            </a:extLst>
          </p:cNvPr>
          <p:cNvSpPr/>
          <p:nvPr/>
        </p:nvSpPr>
        <p:spPr>
          <a:xfrm>
            <a:off x="3663696" y="3616762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CDF150-5D4A-90DF-6747-3E18669B743C}"/>
              </a:ext>
            </a:extLst>
          </p:cNvPr>
          <p:cNvSpPr/>
          <p:nvPr/>
        </p:nvSpPr>
        <p:spPr>
          <a:xfrm>
            <a:off x="4035552" y="3616762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EF5752-EE05-8B08-D170-17C5148BC09E}"/>
              </a:ext>
            </a:extLst>
          </p:cNvPr>
          <p:cNvSpPr/>
          <p:nvPr/>
        </p:nvSpPr>
        <p:spPr>
          <a:xfrm>
            <a:off x="4407408" y="3616655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1339A-E952-422B-71A4-E1A015CCBFB6}"/>
              </a:ext>
            </a:extLst>
          </p:cNvPr>
          <p:cNvSpPr/>
          <p:nvPr/>
        </p:nvSpPr>
        <p:spPr>
          <a:xfrm>
            <a:off x="4779264" y="3616762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077F75-F7B7-F569-103B-D53FE16AAE1D}"/>
              </a:ext>
            </a:extLst>
          </p:cNvPr>
          <p:cNvSpPr/>
          <p:nvPr/>
        </p:nvSpPr>
        <p:spPr>
          <a:xfrm>
            <a:off x="5151120" y="3616655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191B7-B945-C390-857F-906278ED4A86}"/>
              </a:ext>
            </a:extLst>
          </p:cNvPr>
          <p:cNvSpPr txBox="1"/>
          <p:nvPr/>
        </p:nvSpPr>
        <p:spPr>
          <a:xfrm>
            <a:off x="3389376" y="3953577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공격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9A7C2B-9229-AABB-988B-5DEA393B83AD}"/>
              </a:ext>
            </a:extLst>
          </p:cNvPr>
          <p:cNvSpPr txBox="1"/>
          <p:nvPr/>
        </p:nvSpPr>
        <p:spPr>
          <a:xfrm>
            <a:off x="7693152" y="2057739"/>
            <a:ext cx="391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장애물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강화</a:t>
            </a:r>
            <a:r>
              <a:rPr lang="en-US" altLang="ko-KR" dirty="0"/>
              <a:t>+</a:t>
            </a:r>
            <a:r>
              <a:rPr lang="ko-KR" altLang="en-US" dirty="0"/>
              <a:t>장애물 합쳐서 </a:t>
            </a:r>
            <a:r>
              <a:rPr lang="en-US" altLang="ko-KR" dirty="0"/>
              <a:t>2~5</a:t>
            </a:r>
            <a:r>
              <a:rPr lang="ko-KR" altLang="en-US" dirty="0"/>
              <a:t>개 </a:t>
            </a:r>
            <a:r>
              <a:rPr lang="ko-KR" altLang="en-US" dirty="0" err="1"/>
              <a:t>스폰</a:t>
            </a:r>
            <a:endParaRPr lang="en-US" altLang="ko-KR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B141340-62AE-0873-0D0D-2BE8CABE4F2A}"/>
              </a:ext>
            </a:extLst>
          </p:cNvPr>
          <p:cNvSpPr/>
          <p:nvPr/>
        </p:nvSpPr>
        <p:spPr>
          <a:xfrm>
            <a:off x="6318504" y="1066584"/>
            <a:ext cx="609600" cy="573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5B71A4B-5245-8420-5B7D-DFAC59E43C20}"/>
              </a:ext>
            </a:extLst>
          </p:cNvPr>
          <p:cNvSpPr/>
          <p:nvPr/>
        </p:nvSpPr>
        <p:spPr>
          <a:xfrm>
            <a:off x="6330696" y="4523018"/>
            <a:ext cx="609600" cy="573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558A0A-3939-2FD1-677C-5C55FFD4424C}"/>
              </a:ext>
            </a:extLst>
          </p:cNvPr>
          <p:cNvSpPr/>
          <p:nvPr/>
        </p:nvSpPr>
        <p:spPr>
          <a:xfrm>
            <a:off x="6330696" y="2218728"/>
            <a:ext cx="609600" cy="573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CAC93-78B9-6E77-D58B-3E3EEA2D7E3A}"/>
              </a:ext>
            </a:extLst>
          </p:cNvPr>
          <p:cNvSpPr txBox="1"/>
          <p:nvPr/>
        </p:nvSpPr>
        <p:spPr>
          <a:xfrm>
            <a:off x="1117092" y="1151834"/>
            <a:ext cx="432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 </a:t>
            </a:r>
            <a:r>
              <a:rPr lang="en-US" altLang="ko-KR" dirty="0"/>
              <a:t>: 00</a:t>
            </a:r>
          </a:p>
          <a:p>
            <a:endParaRPr lang="en-US" altLang="ko-KR" dirty="0"/>
          </a:p>
          <a:p>
            <a:r>
              <a:rPr lang="ko-KR" altLang="en-US" dirty="0"/>
              <a:t>예제처럼 장애물이 </a:t>
            </a:r>
            <a:r>
              <a:rPr lang="en-US" altLang="ko-KR" dirty="0" err="1"/>
              <a:t>destory</a:t>
            </a:r>
            <a:r>
              <a:rPr lang="ko-KR" altLang="en-US" dirty="0"/>
              <a:t>되면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245198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26271AB0-AECE-1CA8-15BB-D23ADE48F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419926"/>
            <a:ext cx="9144000" cy="762698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슈팅게임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0A9CD5-18F6-E581-D644-8CFF6ACE34B7}"/>
              </a:ext>
            </a:extLst>
          </p:cNvPr>
          <p:cNvSpPr/>
          <p:nvPr/>
        </p:nvSpPr>
        <p:spPr>
          <a:xfrm>
            <a:off x="1368553" y="1588082"/>
            <a:ext cx="682752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A2DEA5-93C4-C72E-17A7-05465B9408FE}"/>
              </a:ext>
            </a:extLst>
          </p:cNvPr>
          <p:cNvSpPr txBox="1"/>
          <p:nvPr/>
        </p:nvSpPr>
        <p:spPr>
          <a:xfrm>
            <a:off x="527304" y="2544320"/>
            <a:ext cx="6665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W,S : </a:t>
            </a:r>
            <a:r>
              <a:rPr lang="ko-KR" altLang="en-US" dirty="0"/>
              <a:t>위 아래 이동 </a:t>
            </a:r>
            <a:endParaRPr lang="en-US" altLang="ko-KR" dirty="0"/>
          </a:p>
          <a:p>
            <a:r>
              <a:rPr lang="ko-KR" altLang="en-US" dirty="0"/>
              <a:t>캐릭터 이동 공간 </a:t>
            </a:r>
            <a:r>
              <a:rPr lang="en-US" altLang="ko-KR" dirty="0"/>
              <a:t>: 5</a:t>
            </a:r>
            <a:r>
              <a:rPr lang="ko-KR" altLang="en-US" dirty="0"/>
              <a:t>칸</a:t>
            </a:r>
            <a:endParaRPr lang="en-US" altLang="ko-KR" dirty="0"/>
          </a:p>
          <a:p>
            <a:r>
              <a:rPr lang="en-US" altLang="ko-KR" dirty="0"/>
              <a:t>SPACE : </a:t>
            </a:r>
            <a:r>
              <a:rPr lang="ko-KR" altLang="en-US" dirty="0"/>
              <a:t>공격</a:t>
            </a:r>
            <a:endParaRPr lang="en-US" altLang="ko-KR" dirty="0"/>
          </a:p>
          <a:p>
            <a:r>
              <a:rPr lang="ko-KR" altLang="en-US" dirty="0"/>
              <a:t>장애물과 </a:t>
            </a:r>
            <a:r>
              <a:rPr lang="ko-KR" altLang="en-US" dirty="0" err="1"/>
              <a:t>충돌시</a:t>
            </a:r>
            <a:r>
              <a:rPr lang="en-US" altLang="ko-KR" dirty="0"/>
              <a:t> HP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ko-KR" altLang="en-US" dirty="0"/>
              <a:t>시간이 지날수록 캐릭터 속도가 </a:t>
            </a:r>
            <a:r>
              <a:rPr lang="ko-KR" altLang="en-US" dirty="0" err="1"/>
              <a:t>빨라짐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45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26271AB0-AECE-1CA8-15BB-D23ADE48F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419926"/>
            <a:ext cx="9144000" cy="762698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슈팅게임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BFA865-A389-5A11-1174-D745BC0EF7D6}"/>
              </a:ext>
            </a:extLst>
          </p:cNvPr>
          <p:cNvSpPr/>
          <p:nvPr/>
        </p:nvSpPr>
        <p:spPr>
          <a:xfrm>
            <a:off x="1048512" y="2257745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BB6953-79A0-B733-84CE-B47B1554F073}"/>
              </a:ext>
            </a:extLst>
          </p:cNvPr>
          <p:cNvSpPr/>
          <p:nvPr/>
        </p:nvSpPr>
        <p:spPr>
          <a:xfrm>
            <a:off x="1420368" y="2257638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034554-0B45-679E-C673-A999E23D869C}"/>
              </a:ext>
            </a:extLst>
          </p:cNvPr>
          <p:cNvSpPr/>
          <p:nvPr/>
        </p:nvSpPr>
        <p:spPr>
          <a:xfrm>
            <a:off x="1792224" y="2257745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C0E238-DE0A-FB95-FD60-1FF3CB5217D1}"/>
              </a:ext>
            </a:extLst>
          </p:cNvPr>
          <p:cNvSpPr/>
          <p:nvPr/>
        </p:nvSpPr>
        <p:spPr>
          <a:xfrm>
            <a:off x="2164080" y="2257638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EEFAFF-970B-781F-F906-23072BCCEAC1}"/>
              </a:ext>
            </a:extLst>
          </p:cNvPr>
          <p:cNvSpPr/>
          <p:nvPr/>
        </p:nvSpPr>
        <p:spPr>
          <a:xfrm>
            <a:off x="2535936" y="2257638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B1460E-F44A-DCB4-6DC8-0051BFAC7891}"/>
              </a:ext>
            </a:extLst>
          </p:cNvPr>
          <p:cNvSpPr/>
          <p:nvPr/>
        </p:nvSpPr>
        <p:spPr>
          <a:xfrm>
            <a:off x="2907792" y="2257531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F5BABB-1CAB-97FB-EAFE-39C963ED9DDF}"/>
              </a:ext>
            </a:extLst>
          </p:cNvPr>
          <p:cNvSpPr/>
          <p:nvPr/>
        </p:nvSpPr>
        <p:spPr>
          <a:xfrm>
            <a:off x="3279648" y="2257638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189F74-335C-CB71-129A-C2CDD563AA4E}"/>
              </a:ext>
            </a:extLst>
          </p:cNvPr>
          <p:cNvSpPr/>
          <p:nvPr/>
        </p:nvSpPr>
        <p:spPr>
          <a:xfrm>
            <a:off x="3651504" y="2257531"/>
            <a:ext cx="121920" cy="5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595F9A-AD56-4008-C7F4-FB04813905AB}"/>
              </a:ext>
            </a:extLst>
          </p:cNvPr>
          <p:cNvSpPr txBox="1"/>
          <p:nvPr/>
        </p:nvSpPr>
        <p:spPr>
          <a:xfrm>
            <a:off x="865632" y="2967335"/>
            <a:ext cx="2779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공격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기본속도 </a:t>
            </a:r>
            <a:r>
              <a:rPr lang="en-US" altLang="ko-KR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DBC49A-0D67-4D94-405E-DF7295760AEA}"/>
              </a:ext>
            </a:extLst>
          </p:cNvPr>
          <p:cNvSpPr txBox="1"/>
          <p:nvPr/>
        </p:nvSpPr>
        <p:spPr>
          <a:xfrm>
            <a:off x="5903976" y="3151660"/>
            <a:ext cx="2779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캐릭터가 충돌하면 획득</a:t>
            </a:r>
            <a:endParaRPr lang="en-US" altLang="ko-KR" dirty="0"/>
          </a:p>
          <a:p>
            <a:r>
              <a:rPr lang="ko-KR" altLang="en-US" dirty="0"/>
              <a:t>공격 속도 </a:t>
            </a:r>
            <a:r>
              <a:rPr lang="en-US" altLang="ko-KR" dirty="0"/>
              <a:t>+0.1 </a:t>
            </a:r>
            <a:r>
              <a:rPr lang="ko-KR" altLang="en-US"/>
              <a:t>증가</a:t>
            </a:r>
            <a:endParaRPr lang="en-US" altLang="ko-KR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9F1CC87-FB02-BAF2-8296-4952F462191F}"/>
              </a:ext>
            </a:extLst>
          </p:cNvPr>
          <p:cNvSpPr/>
          <p:nvPr/>
        </p:nvSpPr>
        <p:spPr>
          <a:xfrm>
            <a:off x="5903976" y="2294805"/>
            <a:ext cx="609600" cy="573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강화</a:t>
            </a:r>
          </a:p>
        </p:txBody>
      </p:sp>
    </p:spTree>
    <p:extLst>
      <p:ext uri="{BB962C8B-B14F-4D97-AF65-F5344CB8AC3E}">
        <p14:creationId xmlns:p14="http://schemas.microsoft.com/office/powerpoint/2010/main" val="256740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26271AB0-AECE-1CA8-15BB-D23ADE48F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419926"/>
            <a:ext cx="9144000" cy="762698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슈팅게임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5E9ECE-1533-B666-546D-6A1237C157AA}"/>
              </a:ext>
            </a:extLst>
          </p:cNvPr>
          <p:cNvSpPr/>
          <p:nvPr/>
        </p:nvSpPr>
        <p:spPr>
          <a:xfrm>
            <a:off x="2624328" y="1500378"/>
            <a:ext cx="609600" cy="573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9A7C2B-9229-AABB-988B-5DEA393B83AD}"/>
              </a:ext>
            </a:extLst>
          </p:cNvPr>
          <p:cNvSpPr txBox="1"/>
          <p:nvPr/>
        </p:nvSpPr>
        <p:spPr>
          <a:xfrm>
            <a:off x="621792" y="2356104"/>
            <a:ext cx="4072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장애물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ko-KR" altLang="en-US" dirty="0"/>
              <a:t>주황색</a:t>
            </a:r>
            <a:r>
              <a:rPr lang="en-US" altLang="ko-KR" dirty="0"/>
              <a:t> </a:t>
            </a:r>
            <a:r>
              <a:rPr lang="ko-KR" altLang="en-US" dirty="0"/>
              <a:t>빨강색</a:t>
            </a:r>
            <a:endParaRPr lang="en-US" altLang="ko-KR" dirty="0"/>
          </a:p>
          <a:p>
            <a:r>
              <a:rPr lang="en-US" altLang="ko-KR" dirty="0"/>
              <a:t>Hp </a:t>
            </a:r>
            <a:r>
              <a:rPr lang="ko-KR" altLang="en-US" dirty="0"/>
              <a:t>존재</a:t>
            </a:r>
            <a:r>
              <a:rPr lang="en-US" altLang="ko-KR" dirty="0"/>
              <a:t> -&gt;</a:t>
            </a:r>
            <a:r>
              <a:rPr lang="ko-KR" altLang="en-US" dirty="0"/>
              <a:t>피격되어</a:t>
            </a:r>
            <a:r>
              <a:rPr lang="en-US" altLang="ko-KR" dirty="0"/>
              <a:t> 0</a:t>
            </a:r>
            <a:r>
              <a:rPr lang="ko-KR" altLang="en-US" dirty="0"/>
              <a:t>이 되면 사라짐</a:t>
            </a:r>
            <a:endParaRPr lang="en-US" altLang="ko-KR" dirty="0"/>
          </a:p>
          <a:p>
            <a:r>
              <a:rPr lang="ko-KR" altLang="en-US" dirty="0"/>
              <a:t>빨강색이 </a:t>
            </a:r>
            <a:r>
              <a:rPr lang="en-US" altLang="ko-KR" dirty="0"/>
              <a:t>hp</a:t>
            </a:r>
            <a:r>
              <a:rPr lang="ko-KR" altLang="en-US" dirty="0"/>
              <a:t>가 더 많음 </a:t>
            </a:r>
            <a:r>
              <a:rPr lang="en-US" altLang="ko-KR" dirty="0"/>
              <a:t>(</a:t>
            </a:r>
            <a:r>
              <a:rPr lang="ko-KR" altLang="en-US" dirty="0"/>
              <a:t>단단함</a:t>
            </a:r>
            <a:r>
              <a:rPr lang="en-US" altLang="ko-KR" dirty="0"/>
              <a:t>)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B141340-62AE-0873-0D0D-2BE8CABE4F2A}"/>
              </a:ext>
            </a:extLst>
          </p:cNvPr>
          <p:cNvSpPr/>
          <p:nvPr/>
        </p:nvSpPr>
        <p:spPr>
          <a:xfrm>
            <a:off x="771144" y="1500378"/>
            <a:ext cx="609600" cy="573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1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26271AB0-AECE-1CA8-15BB-D23ADE48F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419926"/>
            <a:ext cx="9144000" cy="762698"/>
          </a:xfrm>
        </p:spPr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슈팅게임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9A7C2B-9229-AABB-988B-5DEA393B83AD}"/>
              </a:ext>
            </a:extLst>
          </p:cNvPr>
          <p:cNvSpPr txBox="1"/>
          <p:nvPr/>
        </p:nvSpPr>
        <p:spPr>
          <a:xfrm>
            <a:off x="621792" y="1636776"/>
            <a:ext cx="6327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시간이 지날수록 </a:t>
            </a:r>
            <a:r>
              <a:rPr lang="ko-KR" altLang="en-US" dirty="0" err="1"/>
              <a:t>캐릭서</a:t>
            </a:r>
            <a:r>
              <a:rPr lang="ko-KR" altLang="en-US" dirty="0"/>
              <a:t> 속도가 빨라지므로</a:t>
            </a:r>
            <a:endParaRPr lang="en-US" altLang="ko-KR" dirty="0"/>
          </a:p>
          <a:p>
            <a:r>
              <a:rPr lang="ko-KR" altLang="en-US" dirty="0"/>
              <a:t>강화를 많이 먹어서 빠르게 장애물을 파괴해야 함</a:t>
            </a:r>
            <a:endParaRPr lang="en-US" altLang="ko-KR" dirty="0"/>
          </a:p>
          <a:p>
            <a:r>
              <a:rPr lang="ko-KR" altLang="en-US"/>
              <a:t>빨간 장애물은 처치하기 까다로우므로 회피하도록 유도함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272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118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게임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기획서</dc:title>
  <dc:creator>송명석</dc:creator>
  <cp:lastModifiedBy>송명석</cp:lastModifiedBy>
  <cp:revision>13</cp:revision>
  <dcterms:created xsi:type="dcterms:W3CDTF">2022-06-04T05:01:22Z</dcterms:created>
  <dcterms:modified xsi:type="dcterms:W3CDTF">2022-06-04T05:19:11Z</dcterms:modified>
</cp:coreProperties>
</file>