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7" r:id="rId2"/>
    <p:sldId id="279" r:id="rId3"/>
    <p:sldId id="280" r:id="rId4"/>
    <p:sldId id="281" r:id="rId5"/>
    <p:sldId id="273" r:id="rId6"/>
    <p:sldId id="272" r:id="rId7"/>
    <p:sldId id="274" r:id="rId8"/>
    <p:sldId id="276" r:id="rId9"/>
    <p:sldId id="275" r:id="rId10"/>
    <p:sldId id="278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8" autoAdjust="0"/>
  </p:normalViewPr>
  <p:slideViewPr>
    <p:cSldViewPr snapToGrid="0">
      <p:cViewPr varScale="1">
        <p:scale>
          <a:sx n="76" d="100"/>
          <a:sy n="76" d="100"/>
        </p:scale>
        <p:origin x="17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A16EEE-D6EE-EBFE-1B14-14E4050F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01227"/>
              </p:ext>
            </p:extLst>
          </p:nvPr>
        </p:nvGraphicFramePr>
        <p:xfrm>
          <a:off x="8781672" y="5832475"/>
          <a:ext cx="3943350" cy="30713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54848713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60713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395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C59E4E-41F2-4089-B135-50B8812E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12196"/>
              </p:ext>
            </p:extLst>
          </p:nvPr>
        </p:nvGraphicFramePr>
        <p:xfrm>
          <a:off x="557038" y="5832475"/>
          <a:ext cx="39433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4907482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38175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4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0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70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92F367-FD07-480C-C859-44493BC45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9039"/>
              </p:ext>
            </p:extLst>
          </p:nvPr>
        </p:nvGraphicFramePr>
        <p:xfrm>
          <a:off x="4669355" y="5842000"/>
          <a:ext cx="3943350" cy="15880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150201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1753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1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E735D1-302E-134C-E7F4-D1610CBF0551}"/>
              </a:ext>
            </a:extLst>
          </p:cNvPr>
          <p:cNvGrpSpPr/>
          <p:nvPr/>
        </p:nvGrpSpPr>
        <p:grpSpPr>
          <a:xfrm>
            <a:off x="3681515" y="3023780"/>
            <a:ext cx="305385" cy="5440680"/>
            <a:chOff x="3733800" y="1031341"/>
            <a:chExt cx="290842" cy="519988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4E584B-FA2C-AF32-3A62-49AA87DE0330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2E4D4E-DB37-7927-1AD6-2194D57D1414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FDF0E0-DC6E-424F-23DA-38D16D236E1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74737B-4CEF-FA8E-B640-2315CE937965}"/>
              </a:ext>
            </a:extLst>
          </p:cNvPr>
          <p:cNvSpPr/>
          <p:nvPr/>
        </p:nvSpPr>
        <p:spPr>
          <a:xfrm>
            <a:off x="8061342" y="8588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01F7A1-D158-894F-9221-AE506EA4A50E}"/>
              </a:ext>
            </a:extLst>
          </p:cNvPr>
          <p:cNvSpPr/>
          <p:nvPr/>
        </p:nvSpPr>
        <p:spPr>
          <a:xfrm>
            <a:off x="8194692" y="9389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C214-96D7-FB68-CC3E-840C221294BD}"/>
              </a:ext>
            </a:extLst>
          </p:cNvPr>
          <p:cNvSpPr/>
          <p:nvPr/>
        </p:nvSpPr>
        <p:spPr>
          <a:xfrm>
            <a:off x="9634872" y="6988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65B091-577C-5B59-7D0F-3A79A20545A6}"/>
              </a:ext>
            </a:extLst>
          </p:cNvPr>
          <p:cNvSpPr/>
          <p:nvPr/>
        </p:nvSpPr>
        <p:spPr>
          <a:xfrm>
            <a:off x="8194694" y="9389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AADD78-EDE6-BEE7-F463-401E87A8BB62}"/>
              </a:ext>
            </a:extLst>
          </p:cNvPr>
          <p:cNvSpPr/>
          <p:nvPr/>
        </p:nvSpPr>
        <p:spPr>
          <a:xfrm>
            <a:off x="8654950" y="9389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2DD6A0-241B-F7EE-2A99-1E1B68482E2C}"/>
              </a:ext>
            </a:extLst>
          </p:cNvPr>
          <p:cNvGrpSpPr/>
          <p:nvPr/>
        </p:nvGrpSpPr>
        <p:grpSpPr>
          <a:xfrm rot="16200000">
            <a:off x="9508849" y="-790767"/>
            <a:ext cx="305385" cy="3242727"/>
            <a:chOff x="3733800" y="1031341"/>
            <a:chExt cx="290842" cy="5199885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950FC5-6FD0-1FC6-00BD-271A246055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9F6EB70-46D4-2D69-2EC7-8021C24A6F7F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A90EF7-803C-B38D-0806-CFA869F1F566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3260F02-9A05-D641-5096-6C201BEE6C38}"/>
              </a:ext>
            </a:extLst>
          </p:cNvPr>
          <p:cNvSpPr txBox="1"/>
          <p:nvPr/>
        </p:nvSpPr>
        <p:spPr>
          <a:xfrm>
            <a:off x="8815758" y="5834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0043D2-8AC4-8C0B-03A1-8E05A23C0AD2}"/>
              </a:ext>
            </a:extLst>
          </p:cNvPr>
          <p:cNvSpPr txBox="1"/>
          <p:nvPr/>
        </p:nvSpPr>
        <p:spPr>
          <a:xfrm rot="5400000">
            <a:off x="8269985" y="10842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3D6B54-0E42-7E3F-989E-6B2239D3CB30}"/>
              </a:ext>
            </a:extLst>
          </p:cNvPr>
          <p:cNvGrpSpPr/>
          <p:nvPr/>
        </p:nvGrpSpPr>
        <p:grpSpPr>
          <a:xfrm>
            <a:off x="4846898" y="7625674"/>
            <a:ext cx="737411" cy="773958"/>
            <a:chOff x="8367917" y="5207716"/>
            <a:chExt cx="702296" cy="7371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7A7E6A-4082-2E76-7F32-57AEE38D854C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9AB683-BE21-5E9B-FFDC-D63144A447F0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527E17F-B723-C50D-26EA-79AD487DA7FB}"/>
              </a:ext>
            </a:extLst>
          </p:cNvPr>
          <p:cNvGrpSpPr/>
          <p:nvPr/>
        </p:nvGrpSpPr>
        <p:grpSpPr>
          <a:xfrm>
            <a:off x="4647303" y="6558279"/>
            <a:ext cx="1769373" cy="887715"/>
            <a:chOff x="5223371" y="5938982"/>
            <a:chExt cx="1769373" cy="8877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699828C-F918-EC1C-382B-E6BDE08BCE96}"/>
                </a:ext>
              </a:extLst>
            </p:cNvPr>
            <p:cNvSpPr/>
            <p:nvPr/>
          </p:nvSpPr>
          <p:spPr>
            <a:xfrm>
              <a:off x="5223371" y="5945609"/>
              <a:ext cx="1453365" cy="54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몬스터 웨이브 이름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911B3F-52CD-CFCA-E3A9-F9E8175C18A8}"/>
                </a:ext>
              </a:extLst>
            </p:cNvPr>
            <p:cNvGrpSpPr/>
            <p:nvPr/>
          </p:nvGrpSpPr>
          <p:grpSpPr>
            <a:xfrm>
              <a:off x="5235485" y="6463388"/>
              <a:ext cx="1477598" cy="363309"/>
              <a:chOff x="8547736" y="7751892"/>
              <a:chExt cx="3512872" cy="36330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CB6617-4435-E3FF-1446-636792D697AB}"/>
                  </a:ext>
                </a:extLst>
              </p:cNvPr>
              <p:cNvSpPr txBox="1"/>
              <p:nvPr/>
            </p:nvSpPr>
            <p:spPr>
              <a:xfrm>
                <a:off x="9538557" y="7838202"/>
                <a:ext cx="252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600</a:t>
                </a:r>
                <a:endParaRPr lang="ko-KR" altLang="en-US" sz="1200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9334354-1045-C478-1C1D-4604441669C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93C6F09-4CA2-83CD-1998-9719B3EF1D82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DF681C1-4538-6243-EA3E-1D6F22144129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4053EB8-10DA-B330-AAB5-7CD541A86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42211B-F60F-EAE2-8C9F-D05AD33CA16D}"/>
                </a:ext>
              </a:extLst>
            </p:cNvPr>
            <p:cNvGrpSpPr/>
            <p:nvPr/>
          </p:nvGrpSpPr>
          <p:grpSpPr>
            <a:xfrm rot="16200000">
              <a:off x="6517371" y="6051046"/>
              <a:ext cx="587437" cy="363309"/>
              <a:chOff x="8547736" y="7751892"/>
              <a:chExt cx="3512869" cy="3633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79D565-6C11-3D98-5E26-7D501198A72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A14AF79-0F85-6520-BC49-BA02D3923BD7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533C5848-E3C9-A737-6150-364EA46DEC90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E6A70B-EC15-35D7-8CE1-D5B90C327BAF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3F5565-3B26-ED7A-31D8-A34302907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CD11D7F-2C1E-4EE9-1449-F13ED739D1C2}"/>
              </a:ext>
            </a:extLst>
          </p:cNvPr>
          <p:cNvGrpSpPr/>
          <p:nvPr/>
        </p:nvGrpSpPr>
        <p:grpSpPr>
          <a:xfrm>
            <a:off x="4685778" y="3097839"/>
            <a:ext cx="3771141" cy="1152615"/>
            <a:chOff x="5261846" y="2478542"/>
            <a:chExt cx="3771141" cy="11526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2F8F997-D147-B377-B81D-A6A5B09DFF52}"/>
                </a:ext>
              </a:extLst>
            </p:cNvPr>
            <p:cNvGrpSpPr/>
            <p:nvPr/>
          </p:nvGrpSpPr>
          <p:grpSpPr>
            <a:xfrm>
              <a:off x="5447967" y="2770543"/>
              <a:ext cx="3200400" cy="400050"/>
              <a:chOff x="5447967" y="2770543"/>
              <a:chExt cx="3200400" cy="40005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793E851-21A8-0E7B-DDC5-BC164BED7501}"/>
                  </a:ext>
                </a:extLst>
              </p:cNvPr>
              <p:cNvSpPr/>
              <p:nvPr/>
            </p:nvSpPr>
            <p:spPr>
              <a:xfrm>
                <a:off x="5447967" y="2770543"/>
                <a:ext cx="3200400" cy="40005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CB732E1-1F77-CD83-3261-45EA8CF22C24}"/>
                  </a:ext>
                </a:extLst>
              </p:cNvPr>
              <p:cNvSpPr/>
              <p:nvPr/>
            </p:nvSpPr>
            <p:spPr>
              <a:xfrm>
                <a:off x="5581317" y="2850553"/>
                <a:ext cx="2960370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ACC384-6458-A8C6-3372-B720FDADD09E}"/>
                  </a:ext>
                </a:extLst>
              </p:cNvPr>
              <p:cNvSpPr/>
              <p:nvPr/>
            </p:nvSpPr>
            <p:spPr>
              <a:xfrm>
                <a:off x="5581319" y="2850553"/>
                <a:ext cx="433189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레벨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1C18BEB-1FFE-19CC-DA33-C2537BCAA5F1}"/>
                  </a:ext>
                </a:extLst>
              </p:cNvPr>
              <p:cNvSpPr/>
              <p:nvPr/>
            </p:nvSpPr>
            <p:spPr>
              <a:xfrm>
                <a:off x="6041575" y="2850553"/>
                <a:ext cx="2500114" cy="24003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경험치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D3CB74-9309-3BA4-4FEB-100875706C2D}"/>
                </a:ext>
              </a:extLst>
            </p:cNvPr>
            <p:cNvGrpSpPr/>
            <p:nvPr/>
          </p:nvGrpSpPr>
          <p:grpSpPr>
            <a:xfrm>
              <a:off x="5447967" y="3175515"/>
              <a:ext cx="3200399" cy="455642"/>
              <a:chOff x="8547736" y="7751892"/>
              <a:chExt cx="3455086" cy="45564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A7DC28-0AF2-5682-D6DF-CF1D91F3F5D1}"/>
                  </a:ext>
                </a:extLst>
              </p:cNvPr>
              <p:cNvSpPr txBox="1"/>
              <p:nvPr/>
            </p:nvSpPr>
            <p:spPr>
              <a:xfrm>
                <a:off x="9939248" y="7838202"/>
                <a:ext cx="737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6C843-B791-5738-7AB9-43818314D7B8}"/>
                  </a:ext>
                </a:extLst>
              </p:cNvPr>
              <p:cNvGrpSpPr/>
              <p:nvPr/>
            </p:nvGrpSpPr>
            <p:grpSpPr>
              <a:xfrm rot="16200000">
                <a:off x="10122586" y="6177042"/>
                <a:ext cx="305385" cy="3455086"/>
                <a:chOff x="3733800" y="1031341"/>
                <a:chExt cx="290842" cy="5199884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2E74D70-4C1E-D7E5-8205-B9C9D5F4A015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DD329C5-4C41-5288-4552-BB991D9A9178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F9AB0E0-290C-8645-4C03-791717EFE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FDB46B-AF13-ADD6-DE7F-7ED32B29B51E}"/>
                </a:ext>
              </a:extLst>
            </p:cNvPr>
            <p:cNvSpPr txBox="1"/>
            <p:nvPr/>
          </p:nvSpPr>
          <p:spPr>
            <a:xfrm rot="5400000">
              <a:off x="8615626" y="299326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42688B7-2B3B-EEC3-ABB7-EC1A54DBE77F}"/>
                </a:ext>
              </a:extLst>
            </p:cNvPr>
            <p:cNvGrpSpPr/>
            <p:nvPr/>
          </p:nvGrpSpPr>
          <p:grpSpPr>
            <a:xfrm>
              <a:off x="8629418" y="2775813"/>
              <a:ext cx="305385" cy="389104"/>
              <a:chOff x="3733800" y="1031341"/>
              <a:chExt cx="290842" cy="5199887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DE4CDD5-AA63-46D2-619F-865354A5154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E9F664-871E-18C1-7635-0D8552ADF97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1FAF903-7008-47A7-B021-23DD49D33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753FB14-F015-D70E-759A-4B71F90A2CE5}"/>
                </a:ext>
              </a:extLst>
            </p:cNvPr>
            <p:cNvGrpSpPr/>
            <p:nvPr/>
          </p:nvGrpSpPr>
          <p:grpSpPr>
            <a:xfrm>
              <a:off x="5321948" y="2850523"/>
              <a:ext cx="305385" cy="229083"/>
              <a:chOff x="3733800" y="1031341"/>
              <a:chExt cx="290842" cy="519988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4D81F116-87DD-2AA4-FC09-1DE813A9B5A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25C5116-D21A-FC6D-C2EC-D26521A3FACF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0BC94DC-C052-5E2B-25C0-06397A98D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4F446FA-E58E-0401-1087-8D32A407314B}"/>
                </a:ext>
              </a:extLst>
            </p:cNvPr>
            <p:cNvGrpSpPr/>
            <p:nvPr/>
          </p:nvGrpSpPr>
          <p:grpSpPr>
            <a:xfrm>
              <a:off x="5581953" y="2478542"/>
              <a:ext cx="438382" cy="332531"/>
              <a:chOff x="8547736" y="7751892"/>
              <a:chExt cx="3512869" cy="33253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709C46B-EBA1-1F63-1327-1B4C76E2884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160</a:t>
                </a:r>
                <a:endParaRPr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1CD61624-D4ED-6581-8D6E-BCA29E430A42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96EAD229-B942-3C6F-C7DD-EFE0DF67F8F8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9115EDF-E75E-74FD-9A0C-EBB1DBDC9082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E80E2CF-50CA-B92A-DE3C-A007D4574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8977C-7B25-B331-D92E-60184F34C72D}"/>
                </a:ext>
              </a:extLst>
            </p:cNvPr>
            <p:cNvSpPr txBox="1"/>
            <p:nvPr/>
          </p:nvSpPr>
          <p:spPr>
            <a:xfrm rot="5400000">
              <a:off x="5090706" y="2976689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62ADDF9-7254-79C4-DF3E-1BF04E6669DB}"/>
              </a:ext>
            </a:extLst>
          </p:cNvPr>
          <p:cNvGrpSpPr/>
          <p:nvPr/>
        </p:nvGrpSpPr>
        <p:grpSpPr>
          <a:xfrm>
            <a:off x="4659417" y="5415473"/>
            <a:ext cx="1247851" cy="870703"/>
            <a:chOff x="5235485" y="4796176"/>
            <a:chExt cx="1247851" cy="87070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6B98190-2235-E99E-A034-21A8562C6C3A}"/>
                </a:ext>
              </a:extLst>
            </p:cNvPr>
            <p:cNvSpPr/>
            <p:nvPr/>
          </p:nvSpPr>
          <p:spPr>
            <a:xfrm>
              <a:off x="5581316" y="4829361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55" dirty="0"/>
                <a:t>킬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5B918D6-1C51-5207-CD8C-E2921A80F066}"/>
                </a:ext>
              </a:extLst>
            </p:cNvPr>
            <p:cNvSpPr/>
            <p:nvPr/>
          </p:nvSpPr>
          <p:spPr>
            <a:xfrm>
              <a:off x="5581316" y="5123223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04" dirty="0"/>
                <a:t>골드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1407F59-CFC2-5A34-24F4-279D6BA4EEBC}"/>
                </a:ext>
              </a:extLst>
            </p:cNvPr>
            <p:cNvGrpSpPr/>
            <p:nvPr/>
          </p:nvGrpSpPr>
          <p:grpSpPr>
            <a:xfrm>
              <a:off x="5581316" y="5303570"/>
              <a:ext cx="647729" cy="363309"/>
              <a:chOff x="8547736" y="7751892"/>
              <a:chExt cx="3512869" cy="36330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659F47-AA3E-9031-E754-8537E33ACCD9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240</a:t>
                </a:r>
                <a:endParaRPr lang="ko-KR" altLang="en-US" sz="1200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E11F7DC-8B69-C39C-86A9-0F1B1B57DDE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357AADEC-E0FC-52A5-2805-AF2BB838D7BD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BBAC3A-482A-2039-2834-126D788B36FD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669ED58-2D6D-7173-C6A8-9413A982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AC12706-23F1-FD58-5934-DC948A257FF7}"/>
                </a:ext>
              </a:extLst>
            </p:cNvPr>
            <p:cNvGrpSpPr/>
            <p:nvPr/>
          </p:nvGrpSpPr>
          <p:grpSpPr>
            <a:xfrm rot="16200000">
              <a:off x="6007963" y="4911553"/>
              <a:ext cx="587437" cy="363309"/>
              <a:chOff x="8547736" y="7751892"/>
              <a:chExt cx="3512869" cy="36330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AB8CE1-0339-D020-59A6-D62FB847E94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1C65174-97A2-B2FE-16FE-8E1AF7CB445A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AEE19E97-A304-44BE-13B7-377BDEE954B3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CD5C96E1-3538-64E2-F45D-79A20B675246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5D770E3-E19A-7A6B-7BB7-413D181B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410EF3-56E3-93A7-0351-D454F239986D}"/>
                </a:ext>
              </a:extLst>
            </p:cNvPr>
            <p:cNvSpPr txBox="1"/>
            <p:nvPr/>
          </p:nvSpPr>
          <p:spPr>
            <a:xfrm rot="5400000">
              <a:off x="5064345" y="4967316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CE1E2FF-5A4C-0078-1540-BFB0CC4207F3}"/>
                </a:ext>
              </a:extLst>
            </p:cNvPr>
            <p:cNvGrpSpPr/>
            <p:nvPr/>
          </p:nvGrpSpPr>
          <p:grpSpPr>
            <a:xfrm>
              <a:off x="5295274" y="4820753"/>
              <a:ext cx="305385" cy="254445"/>
              <a:chOff x="3733800" y="1031341"/>
              <a:chExt cx="290842" cy="5199887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1E83452-503D-C818-FAE3-402CEFC436D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B3851FB-BFBA-96C0-2FE5-CEF3D7FF9A9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7319F7F-1237-79DF-4F66-53A9055E7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98FBD6-9BD0-B67B-A9FC-510FF5E7D220}"/>
              </a:ext>
            </a:extLst>
          </p:cNvPr>
          <p:cNvGrpSpPr/>
          <p:nvPr/>
        </p:nvGrpSpPr>
        <p:grpSpPr>
          <a:xfrm>
            <a:off x="4723787" y="4552709"/>
            <a:ext cx="1139311" cy="618346"/>
            <a:chOff x="5299855" y="3933412"/>
            <a:chExt cx="1139311" cy="61834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AEF7481-C8FE-7A61-7548-0FDE89645BC4}"/>
                </a:ext>
              </a:extLst>
            </p:cNvPr>
            <p:cNvSpPr/>
            <p:nvPr/>
          </p:nvSpPr>
          <p:spPr>
            <a:xfrm>
              <a:off x="5581320" y="3964728"/>
              <a:ext cx="831672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155" dirty="0"/>
                <a:t>00:01</a:t>
              </a:r>
              <a:endParaRPr lang="ko-KR" altLang="en-US" sz="1155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37444C0-03DE-EA2C-7B56-8F3E678405D4}"/>
                </a:ext>
              </a:extLst>
            </p:cNvPr>
            <p:cNvGrpSpPr/>
            <p:nvPr/>
          </p:nvGrpSpPr>
          <p:grpSpPr>
            <a:xfrm>
              <a:off x="5581317" y="4188449"/>
              <a:ext cx="857849" cy="363309"/>
              <a:chOff x="8547736" y="7751892"/>
              <a:chExt cx="3512869" cy="3633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9F0BD0-6EA4-8CC8-6060-BE122B50F96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220</a:t>
                </a:r>
                <a:endParaRPr lang="ko-KR" altLang="en-US" sz="1200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6001138-72B0-FC01-2D5F-7D7D7FF098B1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B9D30FF3-664F-A399-D0E6-8FF964433746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BEDF5AF-EBF4-2384-48A2-08ECB215019A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3CDA98C-A863-2296-740D-F61F143F4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A8AEC-3A17-107B-E9AD-778855B810CE}"/>
                </a:ext>
              </a:extLst>
            </p:cNvPr>
            <p:cNvGrpSpPr/>
            <p:nvPr/>
          </p:nvGrpSpPr>
          <p:grpSpPr>
            <a:xfrm>
              <a:off x="5356747" y="3960077"/>
              <a:ext cx="305385" cy="254445"/>
              <a:chOff x="3733800" y="1031341"/>
              <a:chExt cx="290842" cy="519988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39CDC57-0106-5D2D-0561-8A5E1DAEC16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3E61B39-7906-4228-6879-CF6BB6CA23D2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8E95C54-290D-1358-862F-477FCA7C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BD21B9-5504-3161-A24C-9CD38772BD17}"/>
                </a:ext>
              </a:extLst>
            </p:cNvPr>
            <p:cNvSpPr txBox="1"/>
            <p:nvPr/>
          </p:nvSpPr>
          <p:spPr>
            <a:xfrm rot="5400000">
              <a:off x="5128715" y="410455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41196" y="3407914"/>
            <a:ext cx="647729" cy="455642"/>
            <a:chOff x="8547736" y="7751892"/>
            <a:chExt cx="3512869" cy="45564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220</a:t>
              </a:r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9660" y="3157427"/>
            <a:ext cx="857849" cy="455642"/>
            <a:chOff x="8547736" y="7751892"/>
            <a:chExt cx="3512869" cy="45564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90015" y="3167407"/>
            <a:ext cx="1477597" cy="455642"/>
            <a:chOff x="8547736" y="7751892"/>
            <a:chExt cx="3512869" cy="45564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910</TotalTime>
  <Words>712</Words>
  <Application>Microsoft Office PowerPoint</Application>
  <PresentationFormat>A3 용지(297x420mm)</PresentationFormat>
  <Paragraphs>387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9</cp:revision>
  <dcterms:created xsi:type="dcterms:W3CDTF">2024-05-20T07:48:34Z</dcterms:created>
  <dcterms:modified xsi:type="dcterms:W3CDTF">2024-05-27T06:08:15Z</dcterms:modified>
</cp:coreProperties>
</file>