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>
        <p:scale>
          <a:sx n="66" d="100"/>
          <a:sy n="66" d="100"/>
        </p:scale>
        <p:origin x="342" y="1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D70FC5-3D03-49F8-915D-14531526ABA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FF32A21-5244-468E-9A39-B39E740F0E1D}">
      <dgm:prSet phldrT="[텍스트]"/>
      <dgm:spPr/>
      <dgm:t>
        <a:bodyPr/>
        <a:lstStyle/>
        <a:p>
          <a:pPr latinLnBrk="1"/>
          <a:r>
            <a:rPr lang="ko-KR" altLang="en-US" dirty="0" err="1"/>
            <a:t>유저별</a:t>
          </a:r>
          <a:r>
            <a:rPr lang="ko-KR" altLang="en-US" dirty="0"/>
            <a:t> 게임에 대해 원하는 점</a:t>
          </a:r>
          <a:endParaRPr lang="en-US" altLang="ko-KR" dirty="0"/>
        </a:p>
      </dgm:t>
    </dgm:pt>
    <dgm:pt modelId="{B2E82E7D-0519-4B11-9DC1-3B05EDAC6C41}" type="parTrans" cxnId="{DA21FBA1-E355-44D5-A259-1433670EBCC4}">
      <dgm:prSet/>
      <dgm:spPr/>
      <dgm:t>
        <a:bodyPr/>
        <a:lstStyle/>
        <a:p>
          <a:pPr latinLnBrk="1"/>
          <a:endParaRPr lang="ko-KR" altLang="en-US"/>
        </a:p>
      </dgm:t>
    </dgm:pt>
    <dgm:pt modelId="{07D637DA-A151-4858-B784-321CFB81C28E}" type="sibTrans" cxnId="{DA21FBA1-E355-44D5-A259-1433670EBCC4}">
      <dgm:prSet/>
      <dgm:spPr/>
      <dgm:t>
        <a:bodyPr/>
        <a:lstStyle/>
        <a:p>
          <a:pPr latinLnBrk="1"/>
          <a:endParaRPr lang="ko-KR" altLang="en-US"/>
        </a:p>
      </dgm:t>
    </dgm:pt>
    <dgm:pt modelId="{BD43CE5D-FCCF-42C0-BF28-066EB21A380F}">
      <dgm:prSet phldrT="[텍스트]"/>
      <dgm:spPr/>
      <dgm:t>
        <a:bodyPr/>
        <a:lstStyle/>
        <a:p>
          <a:pPr latinLnBrk="1"/>
          <a:r>
            <a:rPr lang="ko-KR" altLang="en-US" dirty="0"/>
            <a:t>소설</a:t>
          </a:r>
        </a:p>
      </dgm:t>
    </dgm:pt>
    <dgm:pt modelId="{B9C02EBA-414D-449E-B623-51EC3FDAAD32}" type="parTrans" cxnId="{F1ECF592-DD5D-43B7-B5F1-FA422C1D64ED}">
      <dgm:prSet/>
      <dgm:spPr/>
      <dgm:t>
        <a:bodyPr/>
        <a:lstStyle/>
        <a:p>
          <a:pPr latinLnBrk="1"/>
          <a:endParaRPr lang="ko-KR" altLang="en-US"/>
        </a:p>
      </dgm:t>
    </dgm:pt>
    <dgm:pt modelId="{784E4B9C-51C8-43FE-92E9-9B14617A677E}" type="sibTrans" cxnId="{F1ECF592-DD5D-43B7-B5F1-FA422C1D64ED}">
      <dgm:prSet/>
      <dgm:spPr/>
      <dgm:t>
        <a:bodyPr/>
        <a:lstStyle/>
        <a:p>
          <a:pPr latinLnBrk="1"/>
          <a:endParaRPr lang="ko-KR" altLang="en-US"/>
        </a:p>
      </dgm:t>
    </dgm:pt>
    <dgm:pt modelId="{BB3AFFB3-38A6-435F-B04E-34C53695D244}">
      <dgm:prSet phldrT="[텍스트]"/>
      <dgm:spPr/>
      <dgm:t>
        <a:bodyPr/>
        <a:lstStyle/>
        <a:p>
          <a:pPr latinLnBrk="1"/>
          <a:r>
            <a:rPr lang="ko-KR" altLang="en-US" dirty="0"/>
            <a:t>웹툰</a:t>
          </a:r>
        </a:p>
      </dgm:t>
    </dgm:pt>
    <dgm:pt modelId="{D5132C44-71B7-4765-8282-14988313D7A3}" type="parTrans" cxnId="{A33E3BD0-236D-46A2-A478-D0DA7F075D9A}">
      <dgm:prSet/>
      <dgm:spPr/>
      <dgm:t>
        <a:bodyPr/>
        <a:lstStyle/>
        <a:p>
          <a:pPr latinLnBrk="1"/>
          <a:endParaRPr lang="ko-KR" altLang="en-US"/>
        </a:p>
      </dgm:t>
    </dgm:pt>
    <dgm:pt modelId="{1A2E6CC2-DCB4-4636-B21D-610E4543856D}" type="sibTrans" cxnId="{A33E3BD0-236D-46A2-A478-D0DA7F075D9A}">
      <dgm:prSet/>
      <dgm:spPr/>
      <dgm:t>
        <a:bodyPr/>
        <a:lstStyle/>
        <a:p>
          <a:pPr latinLnBrk="1"/>
          <a:endParaRPr lang="ko-KR" altLang="en-US"/>
        </a:p>
      </dgm:t>
    </dgm:pt>
    <dgm:pt modelId="{1AA1CFA7-5C3C-446F-A0D4-0C6F341063D1}">
      <dgm:prSet phldrT="[텍스트]"/>
      <dgm:spPr/>
      <dgm:t>
        <a:bodyPr/>
        <a:lstStyle/>
        <a:p>
          <a:pPr latinLnBrk="1"/>
          <a:r>
            <a:rPr lang="ko-KR" altLang="en-US" dirty="0"/>
            <a:t>신규</a:t>
          </a:r>
        </a:p>
      </dgm:t>
    </dgm:pt>
    <dgm:pt modelId="{3DEF1815-3EA2-47DD-BDBD-715CB800D483}" type="parTrans" cxnId="{74D00652-9379-4A62-BC47-78F83D90CE4A}">
      <dgm:prSet/>
      <dgm:spPr/>
      <dgm:t>
        <a:bodyPr/>
        <a:lstStyle/>
        <a:p>
          <a:pPr latinLnBrk="1"/>
          <a:endParaRPr lang="ko-KR" altLang="en-US"/>
        </a:p>
      </dgm:t>
    </dgm:pt>
    <dgm:pt modelId="{C4F26FDA-79A5-4E48-AB32-305E070F98AB}" type="sibTrans" cxnId="{74D00652-9379-4A62-BC47-78F83D90CE4A}">
      <dgm:prSet/>
      <dgm:spPr/>
      <dgm:t>
        <a:bodyPr/>
        <a:lstStyle/>
        <a:p>
          <a:pPr latinLnBrk="1"/>
          <a:endParaRPr lang="ko-KR" altLang="en-US"/>
        </a:p>
      </dgm:t>
    </dgm:pt>
    <dgm:pt modelId="{0F73312E-66B8-49E2-8B13-A525C3935888}">
      <dgm:prSet phldrT="[텍스트]"/>
      <dgm:spPr/>
      <dgm:t>
        <a:bodyPr/>
        <a:lstStyle/>
        <a:p>
          <a:pPr latinLnBrk="1"/>
          <a:r>
            <a:rPr lang="ko-KR" altLang="en-US" dirty="0"/>
            <a:t>다양한 매력을 </a:t>
          </a:r>
          <a:br>
            <a:rPr lang="en-US" altLang="ko-KR" dirty="0"/>
          </a:br>
          <a:r>
            <a:rPr lang="ko-KR" altLang="en-US" dirty="0"/>
            <a:t>가진 캐릭터</a:t>
          </a:r>
        </a:p>
      </dgm:t>
    </dgm:pt>
    <dgm:pt modelId="{A131A797-864B-48C3-828E-74BC16A87BE1}" type="parTrans" cxnId="{5ED6B63C-575B-4423-9861-FCED83DCCC3D}">
      <dgm:prSet/>
      <dgm:spPr/>
      <dgm:t>
        <a:bodyPr/>
        <a:lstStyle/>
        <a:p>
          <a:pPr latinLnBrk="1"/>
          <a:endParaRPr lang="ko-KR" altLang="en-US"/>
        </a:p>
      </dgm:t>
    </dgm:pt>
    <dgm:pt modelId="{51BDBC62-2F32-4179-8B24-4B5F91F3DD33}" type="sibTrans" cxnId="{5ED6B63C-575B-4423-9861-FCED83DCCC3D}">
      <dgm:prSet/>
      <dgm:spPr/>
      <dgm:t>
        <a:bodyPr/>
        <a:lstStyle/>
        <a:p>
          <a:pPr latinLnBrk="1"/>
          <a:endParaRPr lang="ko-KR" altLang="en-US"/>
        </a:p>
      </dgm:t>
    </dgm:pt>
    <dgm:pt modelId="{BBF042B8-FAF5-456D-A94E-5A4366BF9A9C}">
      <dgm:prSet phldrT="[텍스트]"/>
      <dgm:spPr/>
      <dgm:t>
        <a:bodyPr/>
        <a:lstStyle/>
        <a:p>
          <a:pPr latinLnBrk="1"/>
          <a:r>
            <a:rPr lang="ko-KR" altLang="en-US" dirty="0"/>
            <a:t>웹툰에서 본 캐릭터를 게임으로 직접 체험</a:t>
          </a:r>
        </a:p>
      </dgm:t>
    </dgm:pt>
    <dgm:pt modelId="{66AD3D04-6796-415B-91B1-5526C15E9316}" type="parTrans" cxnId="{75F5AABF-E9F0-4A4F-81FC-BB9544E06427}">
      <dgm:prSet/>
      <dgm:spPr/>
      <dgm:t>
        <a:bodyPr/>
        <a:lstStyle/>
        <a:p>
          <a:pPr latinLnBrk="1"/>
          <a:endParaRPr lang="ko-KR" altLang="en-US"/>
        </a:p>
      </dgm:t>
    </dgm:pt>
    <dgm:pt modelId="{A7CE402A-D043-4980-832F-C39ABF215A14}" type="sibTrans" cxnId="{75F5AABF-E9F0-4A4F-81FC-BB9544E06427}">
      <dgm:prSet/>
      <dgm:spPr/>
      <dgm:t>
        <a:bodyPr/>
        <a:lstStyle/>
        <a:p>
          <a:pPr latinLnBrk="1"/>
          <a:endParaRPr lang="ko-KR" altLang="en-US"/>
        </a:p>
      </dgm:t>
    </dgm:pt>
    <dgm:pt modelId="{DCE87028-FCDE-4A05-A901-659562098D1E}">
      <dgm:prSet phldrT="[텍스트]"/>
      <dgm:spPr/>
      <dgm:t>
        <a:bodyPr/>
        <a:lstStyle/>
        <a:p>
          <a:pPr latinLnBrk="1"/>
          <a:r>
            <a:rPr lang="ko-KR" altLang="en-US" dirty="0"/>
            <a:t>원작에 대한 존중</a:t>
          </a:r>
        </a:p>
      </dgm:t>
    </dgm:pt>
    <dgm:pt modelId="{4E2598DB-2463-404C-9269-EE246D362DE9}" type="parTrans" cxnId="{C94FD6C3-5A5F-45AA-8B8C-C1A703AA5522}">
      <dgm:prSet/>
      <dgm:spPr/>
      <dgm:t>
        <a:bodyPr/>
        <a:lstStyle/>
        <a:p>
          <a:pPr latinLnBrk="1"/>
          <a:endParaRPr lang="ko-KR" altLang="en-US"/>
        </a:p>
      </dgm:t>
    </dgm:pt>
    <dgm:pt modelId="{B6709A29-6F23-4B3F-B729-F718FACA4013}" type="sibTrans" cxnId="{C94FD6C3-5A5F-45AA-8B8C-C1A703AA5522}">
      <dgm:prSet/>
      <dgm:spPr/>
      <dgm:t>
        <a:bodyPr/>
        <a:lstStyle/>
        <a:p>
          <a:pPr latinLnBrk="1"/>
          <a:endParaRPr lang="ko-KR" altLang="en-US"/>
        </a:p>
      </dgm:t>
    </dgm:pt>
    <dgm:pt modelId="{FD5C9B49-6636-413C-86BB-45DF485806E7}">
      <dgm:prSet phldrT="[텍스트]"/>
      <dgm:spPr/>
      <dgm:t>
        <a:bodyPr/>
        <a:lstStyle/>
        <a:p>
          <a:pPr latinLnBrk="1"/>
          <a:r>
            <a:rPr lang="ko-KR" altLang="en-US" dirty="0"/>
            <a:t>캐릭터의 성장을 </a:t>
          </a:r>
          <a:br>
            <a:rPr lang="en-US" altLang="ko-KR" dirty="0"/>
          </a:br>
          <a:r>
            <a:rPr lang="ko-KR" altLang="en-US" dirty="0"/>
            <a:t>함께하는 즐거움</a:t>
          </a:r>
        </a:p>
      </dgm:t>
    </dgm:pt>
    <dgm:pt modelId="{3BA3AD68-E59A-4F9D-81C1-F5816AAF4288}" type="parTrans" cxnId="{7B648095-0205-47C4-A12B-C0429FCC3FC2}">
      <dgm:prSet/>
      <dgm:spPr/>
      <dgm:t>
        <a:bodyPr/>
        <a:lstStyle/>
        <a:p>
          <a:pPr latinLnBrk="1"/>
          <a:endParaRPr lang="ko-KR" altLang="en-US"/>
        </a:p>
      </dgm:t>
    </dgm:pt>
    <dgm:pt modelId="{0F222F03-196B-442E-A65A-D425A760845F}" type="sibTrans" cxnId="{7B648095-0205-47C4-A12B-C0429FCC3FC2}">
      <dgm:prSet/>
      <dgm:spPr/>
      <dgm:t>
        <a:bodyPr/>
        <a:lstStyle/>
        <a:p>
          <a:pPr latinLnBrk="1"/>
          <a:endParaRPr lang="ko-KR" altLang="en-US"/>
        </a:p>
      </dgm:t>
    </dgm:pt>
    <dgm:pt modelId="{1E2B15E7-64DA-4AA9-A102-6C778B5FD2DE}">
      <dgm:prSet phldrT="[텍스트]"/>
      <dgm:spPr/>
      <dgm:t>
        <a:bodyPr/>
        <a:lstStyle/>
        <a:p>
          <a:pPr latinLnBrk="1"/>
          <a:r>
            <a:rPr lang="ko-KR" altLang="en-US" dirty="0"/>
            <a:t>매력적인 캐릭터와 </a:t>
          </a:r>
          <a:br>
            <a:rPr lang="en-US" altLang="ko-KR" dirty="0"/>
          </a:br>
          <a:r>
            <a:rPr lang="ko-KR" altLang="en-US" dirty="0"/>
            <a:t>함께 성장하는 즐거움</a:t>
          </a:r>
        </a:p>
      </dgm:t>
    </dgm:pt>
    <dgm:pt modelId="{959F5CC7-6C1B-40E6-B967-D2C92F92CE12}" type="parTrans" cxnId="{D9E4F663-37E2-480D-8901-4C2D17DCFFB8}">
      <dgm:prSet/>
      <dgm:spPr/>
      <dgm:t>
        <a:bodyPr/>
        <a:lstStyle/>
        <a:p>
          <a:pPr latinLnBrk="1"/>
          <a:endParaRPr lang="ko-KR" altLang="en-US"/>
        </a:p>
      </dgm:t>
    </dgm:pt>
    <dgm:pt modelId="{96BD5628-538A-441C-8018-D1DBDE7A2269}" type="sibTrans" cxnId="{D9E4F663-37E2-480D-8901-4C2D17DCFFB8}">
      <dgm:prSet/>
      <dgm:spPr/>
      <dgm:t>
        <a:bodyPr/>
        <a:lstStyle/>
        <a:p>
          <a:pPr latinLnBrk="1"/>
          <a:endParaRPr lang="ko-KR" altLang="en-US"/>
        </a:p>
      </dgm:t>
    </dgm:pt>
    <dgm:pt modelId="{0EAF29B2-BA05-4DAA-BE29-9BFD166BC2B7}">
      <dgm:prSet phldrT="[텍스트]"/>
      <dgm:spPr/>
      <dgm:t>
        <a:bodyPr/>
        <a:lstStyle/>
        <a:p>
          <a:pPr latinLnBrk="1"/>
          <a:r>
            <a:rPr lang="ko-KR" altLang="en-US" dirty="0"/>
            <a:t>일단 재미있나</a:t>
          </a:r>
          <a:r>
            <a:rPr lang="en-US" altLang="ko-KR" dirty="0"/>
            <a:t>?</a:t>
          </a:r>
          <a:endParaRPr lang="ko-KR" altLang="en-US" dirty="0"/>
        </a:p>
      </dgm:t>
    </dgm:pt>
    <dgm:pt modelId="{6E74B9D0-5F45-4B1E-9DA3-A335E0B94E6E}" type="parTrans" cxnId="{50B2458E-E6B3-446C-A774-A51515DC2F90}">
      <dgm:prSet/>
      <dgm:spPr/>
      <dgm:t>
        <a:bodyPr/>
        <a:lstStyle/>
        <a:p>
          <a:pPr latinLnBrk="1"/>
          <a:endParaRPr lang="ko-KR" altLang="en-US"/>
        </a:p>
      </dgm:t>
    </dgm:pt>
    <dgm:pt modelId="{13A9DDBD-98F1-4DAF-9CE9-D0B9FA9A0460}" type="sibTrans" cxnId="{50B2458E-E6B3-446C-A774-A51515DC2F90}">
      <dgm:prSet/>
      <dgm:spPr/>
      <dgm:t>
        <a:bodyPr/>
        <a:lstStyle/>
        <a:p>
          <a:pPr latinLnBrk="1"/>
          <a:endParaRPr lang="ko-KR" altLang="en-US"/>
        </a:p>
      </dgm:t>
    </dgm:pt>
    <dgm:pt modelId="{56FCB529-B11E-42F9-84BF-ACC6B4D6A4AA}">
      <dgm:prSet phldrT="[텍스트]"/>
      <dgm:spPr/>
      <dgm:t>
        <a:bodyPr/>
        <a:lstStyle/>
        <a:p>
          <a:pPr latinLnBrk="1"/>
          <a:r>
            <a:rPr lang="ko-KR" altLang="en-US" dirty="0"/>
            <a:t>원작을 따라가되 </a:t>
          </a:r>
          <a:br>
            <a:rPr lang="en-US" altLang="ko-KR" dirty="0"/>
          </a:br>
          <a:r>
            <a:rPr lang="ko-KR" altLang="en-US" dirty="0"/>
            <a:t>외전을 요구</a:t>
          </a:r>
        </a:p>
      </dgm:t>
    </dgm:pt>
    <dgm:pt modelId="{3BF80902-AA83-428F-92D1-3CA910C21595}" type="sibTrans" cxnId="{7181A794-B3E5-49A8-8A94-2E19D2EDF75F}">
      <dgm:prSet/>
      <dgm:spPr/>
      <dgm:t>
        <a:bodyPr/>
        <a:lstStyle/>
        <a:p>
          <a:pPr latinLnBrk="1"/>
          <a:endParaRPr lang="ko-KR" altLang="en-US"/>
        </a:p>
      </dgm:t>
    </dgm:pt>
    <dgm:pt modelId="{9BD0D2A7-0D02-4DA7-8385-35D0B1879026}" type="parTrans" cxnId="{7181A794-B3E5-49A8-8A94-2E19D2EDF75F}">
      <dgm:prSet/>
      <dgm:spPr/>
      <dgm:t>
        <a:bodyPr/>
        <a:lstStyle/>
        <a:p>
          <a:pPr latinLnBrk="1"/>
          <a:endParaRPr lang="ko-KR" altLang="en-US"/>
        </a:p>
      </dgm:t>
    </dgm:pt>
    <dgm:pt modelId="{8696EE03-B20D-49D5-8565-7F99B8A93959}">
      <dgm:prSet phldrT="[텍스트]"/>
      <dgm:spPr/>
      <dgm:t>
        <a:bodyPr/>
        <a:lstStyle/>
        <a:p>
          <a:pPr latinLnBrk="1"/>
          <a:r>
            <a:rPr lang="ko-KR" altLang="en-US" dirty="0"/>
            <a:t>게임 내 성장요소</a:t>
          </a:r>
        </a:p>
      </dgm:t>
    </dgm:pt>
    <dgm:pt modelId="{C7F02A7A-196F-49C7-B887-6B7BB7CB36E9}" type="parTrans" cxnId="{16AB8F34-4B69-4223-84C4-3104D451713A}">
      <dgm:prSet/>
      <dgm:spPr/>
      <dgm:t>
        <a:bodyPr/>
        <a:lstStyle/>
        <a:p>
          <a:pPr latinLnBrk="1"/>
          <a:endParaRPr lang="ko-KR" altLang="en-US"/>
        </a:p>
      </dgm:t>
    </dgm:pt>
    <dgm:pt modelId="{AC42AA35-40AD-4525-A5D7-DC4DB42988F9}" type="sibTrans" cxnId="{16AB8F34-4B69-4223-84C4-3104D451713A}">
      <dgm:prSet/>
      <dgm:spPr/>
      <dgm:t>
        <a:bodyPr/>
        <a:lstStyle/>
        <a:p>
          <a:pPr latinLnBrk="1"/>
          <a:endParaRPr lang="ko-KR" altLang="en-US"/>
        </a:p>
      </dgm:t>
    </dgm:pt>
    <dgm:pt modelId="{8D0EBB7E-B2A2-4B65-BC65-546067504D4E}">
      <dgm:prSet phldrT="[텍스트]"/>
      <dgm:spPr/>
      <dgm:t>
        <a:bodyPr/>
        <a:lstStyle/>
        <a:p>
          <a:pPr latinLnBrk="1"/>
          <a:r>
            <a:rPr lang="ko-KR" altLang="en-US" dirty="0"/>
            <a:t>원작에 나오는 </a:t>
          </a:r>
          <a:br>
            <a:rPr lang="en-US" altLang="ko-KR" dirty="0"/>
          </a:br>
          <a:r>
            <a:rPr lang="ko-KR" altLang="en-US" dirty="0"/>
            <a:t>다양한 캐릭터</a:t>
          </a:r>
        </a:p>
      </dgm:t>
    </dgm:pt>
    <dgm:pt modelId="{BF23DA74-45CE-454A-A309-78EDD5482A18}" type="parTrans" cxnId="{58997D1C-FF2C-4E44-9B11-2C918B11D91C}">
      <dgm:prSet/>
      <dgm:spPr/>
      <dgm:t>
        <a:bodyPr/>
        <a:lstStyle/>
        <a:p>
          <a:pPr latinLnBrk="1"/>
          <a:endParaRPr lang="ko-KR" altLang="en-US"/>
        </a:p>
      </dgm:t>
    </dgm:pt>
    <dgm:pt modelId="{D670DB3A-EB28-409A-8646-692DD162BBA6}" type="sibTrans" cxnId="{58997D1C-FF2C-4E44-9B11-2C918B11D91C}">
      <dgm:prSet/>
      <dgm:spPr/>
      <dgm:t>
        <a:bodyPr/>
        <a:lstStyle/>
        <a:p>
          <a:pPr latinLnBrk="1"/>
          <a:endParaRPr lang="ko-KR" altLang="en-US"/>
        </a:p>
      </dgm:t>
    </dgm:pt>
    <dgm:pt modelId="{334FF3EC-7D6E-41AC-AFA6-841B7389279F}">
      <dgm:prSet phldrT="[텍스트]"/>
      <dgm:spPr/>
      <dgm:t>
        <a:bodyPr/>
        <a:lstStyle/>
        <a:p>
          <a:pPr latinLnBrk="1"/>
          <a:r>
            <a:rPr lang="ko-KR" altLang="en-US" dirty="0"/>
            <a:t>직접 조작 </a:t>
          </a:r>
          <a:br>
            <a:rPr lang="en-US" altLang="ko-KR" dirty="0"/>
          </a:br>
          <a:r>
            <a:rPr lang="ko-KR" altLang="en-US" dirty="0"/>
            <a:t>가능한 캐릭터</a:t>
          </a:r>
        </a:p>
      </dgm:t>
    </dgm:pt>
    <dgm:pt modelId="{239EECFC-D226-4CA8-A463-44594717241E}" type="parTrans" cxnId="{8546E009-59BC-4502-9F45-FD66632511BD}">
      <dgm:prSet/>
      <dgm:spPr/>
      <dgm:t>
        <a:bodyPr/>
        <a:lstStyle/>
        <a:p>
          <a:pPr latinLnBrk="1"/>
          <a:endParaRPr lang="ko-KR" altLang="en-US"/>
        </a:p>
      </dgm:t>
    </dgm:pt>
    <dgm:pt modelId="{796D49B6-3CCE-4267-8CEB-B6B665FA255A}" type="sibTrans" cxnId="{8546E009-59BC-4502-9F45-FD66632511BD}">
      <dgm:prSet/>
      <dgm:spPr/>
      <dgm:t>
        <a:bodyPr/>
        <a:lstStyle/>
        <a:p>
          <a:pPr latinLnBrk="1"/>
          <a:endParaRPr lang="ko-KR" altLang="en-US"/>
        </a:p>
      </dgm:t>
    </dgm:pt>
    <dgm:pt modelId="{3B99AA99-87BB-40B8-B3CC-342A2706EB7F}">
      <dgm:prSet phldrT="[텍스트]"/>
      <dgm:spPr/>
      <dgm:t>
        <a:bodyPr/>
        <a:lstStyle/>
        <a:p>
          <a:pPr latinLnBrk="1"/>
          <a:r>
            <a:rPr lang="ko-KR" altLang="en-US" dirty="0"/>
            <a:t>장르 유저</a:t>
          </a:r>
        </a:p>
      </dgm:t>
    </dgm:pt>
    <dgm:pt modelId="{B834FED9-EAFB-4AB5-97F7-8C9174CDD3DC}" type="parTrans" cxnId="{2568130F-8C43-4752-9F4D-2900C03DD9D3}">
      <dgm:prSet/>
      <dgm:spPr/>
      <dgm:t>
        <a:bodyPr/>
        <a:lstStyle/>
        <a:p>
          <a:pPr latinLnBrk="1"/>
          <a:endParaRPr lang="ko-KR" altLang="en-US"/>
        </a:p>
      </dgm:t>
    </dgm:pt>
    <dgm:pt modelId="{AF95DED3-0658-457F-BF5F-1F40D5C4C94A}" type="sibTrans" cxnId="{2568130F-8C43-4752-9F4D-2900C03DD9D3}">
      <dgm:prSet/>
      <dgm:spPr/>
      <dgm:t>
        <a:bodyPr/>
        <a:lstStyle/>
        <a:p>
          <a:pPr latinLnBrk="1"/>
          <a:endParaRPr lang="ko-KR" altLang="en-US"/>
        </a:p>
      </dgm:t>
    </dgm:pt>
    <dgm:pt modelId="{C4A8E522-30A7-4C09-866B-CDDB8EA7A6EA}">
      <dgm:prSet phldrT="[텍스트]"/>
      <dgm:spPr/>
      <dgm:t>
        <a:bodyPr/>
        <a:lstStyle/>
        <a:p>
          <a:pPr latinLnBrk="1"/>
          <a:r>
            <a:rPr lang="ko-KR" altLang="en-US" dirty="0"/>
            <a:t>도파민</a:t>
          </a:r>
          <a:r>
            <a:rPr lang="en-US" altLang="ko-KR" dirty="0"/>
            <a:t>?</a:t>
          </a:r>
          <a:endParaRPr lang="ko-KR" altLang="en-US" dirty="0"/>
        </a:p>
      </dgm:t>
    </dgm:pt>
    <dgm:pt modelId="{5FEB25A2-E104-4598-B6F2-2BCB55B87340}" type="parTrans" cxnId="{4FB7CEE5-DA12-4312-B11E-A08379378DAA}">
      <dgm:prSet/>
      <dgm:spPr/>
      <dgm:t>
        <a:bodyPr/>
        <a:lstStyle/>
        <a:p>
          <a:pPr latinLnBrk="1"/>
          <a:endParaRPr lang="ko-KR" altLang="en-US"/>
        </a:p>
      </dgm:t>
    </dgm:pt>
    <dgm:pt modelId="{BC755835-C56C-46BD-B3FF-4D8120B22C30}" type="sibTrans" cxnId="{4FB7CEE5-DA12-4312-B11E-A08379378DAA}">
      <dgm:prSet/>
      <dgm:spPr/>
      <dgm:t>
        <a:bodyPr/>
        <a:lstStyle/>
        <a:p>
          <a:pPr latinLnBrk="1"/>
          <a:endParaRPr lang="ko-KR" altLang="en-US"/>
        </a:p>
      </dgm:t>
    </dgm:pt>
    <dgm:pt modelId="{FD6D11FC-EBFE-4CAE-9868-1CA1535F8014}">
      <dgm:prSet phldrT="[텍스트]"/>
      <dgm:spPr/>
      <dgm:t>
        <a:bodyPr/>
        <a:lstStyle/>
        <a:p>
          <a:pPr latinLnBrk="1"/>
          <a:r>
            <a:rPr lang="ko-KR" altLang="en-US" dirty="0"/>
            <a:t>조합 가능한 다양한 캐릭터가 있는가</a:t>
          </a:r>
          <a:r>
            <a:rPr lang="en-US" altLang="ko-KR" dirty="0"/>
            <a:t>?</a:t>
          </a:r>
          <a:endParaRPr lang="ko-KR" altLang="en-US" dirty="0"/>
        </a:p>
      </dgm:t>
    </dgm:pt>
    <dgm:pt modelId="{14F018E0-EDCC-4FB9-982F-FD9A92B3380D}" type="parTrans" cxnId="{6022FECF-622B-4657-89BE-9B4EE814FA9B}">
      <dgm:prSet/>
      <dgm:spPr/>
      <dgm:t>
        <a:bodyPr/>
        <a:lstStyle/>
        <a:p>
          <a:pPr latinLnBrk="1"/>
          <a:endParaRPr lang="ko-KR" altLang="en-US"/>
        </a:p>
      </dgm:t>
    </dgm:pt>
    <dgm:pt modelId="{13065753-9AD8-4FB2-BBCE-6A6A429D50EA}" type="sibTrans" cxnId="{6022FECF-622B-4657-89BE-9B4EE814FA9B}">
      <dgm:prSet/>
      <dgm:spPr/>
      <dgm:t>
        <a:bodyPr/>
        <a:lstStyle/>
        <a:p>
          <a:pPr latinLnBrk="1"/>
          <a:endParaRPr lang="ko-KR" altLang="en-US"/>
        </a:p>
      </dgm:t>
    </dgm:pt>
    <dgm:pt modelId="{EE4FDF13-AC84-4CB3-875B-3ED935FE0EA7}">
      <dgm:prSet phldrT="[텍스트]"/>
      <dgm:spPr/>
      <dgm:t>
        <a:bodyPr/>
        <a:lstStyle/>
        <a:p>
          <a:pPr latinLnBrk="1"/>
          <a:r>
            <a:rPr lang="ko-KR" altLang="en-US" dirty="0" err="1"/>
            <a:t>벨런스가</a:t>
          </a:r>
          <a:r>
            <a:rPr lang="ko-KR" altLang="en-US" dirty="0"/>
            <a:t> 맞는가</a:t>
          </a:r>
          <a:r>
            <a:rPr lang="en-US" altLang="ko-KR" dirty="0"/>
            <a:t>?</a:t>
          </a:r>
          <a:endParaRPr lang="ko-KR" altLang="en-US" dirty="0"/>
        </a:p>
      </dgm:t>
    </dgm:pt>
    <dgm:pt modelId="{6D4305A2-CB6E-435A-BDA4-E78226BC9AFC}" type="parTrans" cxnId="{C160E9DA-FF30-49EE-B374-4545EBE7947D}">
      <dgm:prSet/>
      <dgm:spPr/>
      <dgm:t>
        <a:bodyPr/>
        <a:lstStyle/>
        <a:p>
          <a:pPr latinLnBrk="1"/>
          <a:endParaRPr lang="ko-KR" altLang="en-US"/>
        </a:p>
      </dgm:t>
    </dgm:pt>
    <dgm:pt modelId="{21E27B62-231C-41BE-9F5E-2FD8AB2541D5}" type="sibTrans" cxnId="{C160E9DA-FF30-49EE-B374-4545EBE7947D}">
      <dgm:prSet/>
      <dgm:spPr/>
      <dgm:t>
        <a:bodyPr/>
        <a:lstStyle/>
        <a:p>
          <a:pPr latinLnBrk="1"/>
          <a:endParaRPr lang="ko-KR" altLang="en-US"/>
        </a:p>
      </dgm:t>
    </dgm:pt>
    <dgm:pt modelId="{433D9C23-6748-4889-AE38-B3A0DF4DBD51}">
      <dgm:prSet phldrT="[텍스트]"/>
      <dgm:spPr/>
      <dgm:t>
        <a:bodyPr/>
        <a:lstStyle/>
        <a:p>
          <a:pPr latinLnBrk="1"/>
          <a:r>
            <a:rPr lang="ko-KR" altLang="en-US" dirty="0"/>
            <a:t>도전요소가 있나</a:t>
          </a:r>
          <a:r>
            <a:rPr lang="en-US" altLang="ko-KR" dirty="0"/>
            <a:t>?</a:t>
          </a:r>
          <a:endParaRPr lang="ko-KR" altLang="en-US" dirty="0"/>
        </a:p>
      </dgm:t>
    </dgm:pt>
    <dgm:pt modelId="{CC8DD4C8-EBCA-4536-BC08-EF10932FEEFD}" type="parTrans" cxnId="{8A059AD5-A638-4637-8E3E-1F854919CA16}">
      <dgm:prSet/>
      <dgm:spPr/>
      <dgm:t>
        <a:bodyPr/>
        <a:lstStyle/>
        <a:p>
          <a:pPr latinLnBrk="1"/>
          <a:endParaRPr lang="ko-KR" altLang="en-US"/>
        </a:p>
      </dgm:t>
    </dgm:pt>
    <dgm:pt modelId="{ED826247-0826-428B-B459-B854883FD3EF}" type="sibTrans" cxnId="{8A059AD5-A638-4637-8E3E-1F854919CA16}">
      <dgm:prSet/>
      <dgm:spPr/>
      <dgm:t>
        <a:bodyPr/>
        <a:lstStyle/>
        <a:p>
          <a:pPr latinLnBrk="1"/>
          <a:endParaRPr lang="ko-KR" altLang="en-US"/>
        </a:p>
      </dgm:t>
    </dgm:pt>
    <dgm:pt modelId="{7DDCD62B-7B5C-4683-AF8E-45ADBAAF854C}">
      <dgm:prSet phldrT="[텍스트]"/>
      <dgm:spPr/>
      <dgm:t>
        <a:bodyPr/>
        <a:lstStyle/>
        <a:p>
          <a:pPr latinLnBrk="1"/>
          <a:r>
            <a:rPr lang="ko-KR" altLang="en-US" dirty="0"/>
            <a:t>관심을 끌 수 있는 </a:t>
          </a:r>
          <a:br>
            <a:rPr lang="en-US" altLang="ko-KR" dirty="0"/>
          </a:br>
          <a:r>
            <a:rPr lang="ko-KR" altLang="en-US" dirty="0"/>
            <a:t>매력이 있는가</a:t>
          </a:r>
          <a:r>
            <a:rPr lang="en-US" altLang="ko-KR" dirty="0"/>
            <a:t>?</a:t>
          </a:r>
          <a:endParaRPr lang="ko-KR" altLang="en-US" dirty="0"/>
        </a:p>
      </dgm:t>
    </dgm:pt>
    <dgm:pt modelId="{C3AD303A-93A5-4751-B162-EED55A3F90FF}" type="parTrans" cxnId="{76297FE8-CD97-4D95-BF50-806D8DE8257E}">
      <dgm:prSet/>
      <dgm:spPr/>
      <dgm:t>
        <a:bodyPr/>
        <a:lstStyle/>
        <a:p>
          <a:pPr latinLnBrk="1"/>
          <a:endParaRPr lang="ko-KR" altLang="en-US"/>
        </a:p>
      </dgm:t>
    </dgm:pt>
    <dgm:pt modelId="{34EE80E0-CC41-4CAF-9586-D215C1E06AB7}" type="sibTrans" cxnId="{76297FE8-CD97-4D95-BF50-806D8DE8257E}">
      <dgm:prSet/>
      <dgm:spPr/>
      <dgm:t>
        <a:bodyPr/>
        <a:lstStyle/>
        <a:p>
          <a:pPr latinLnBrk="1"/>
          <a:endParaRPr lang="ko-KR" altLang="en-US"/>
        </a:p>
      </dgm:t>
    </dgm:pt>
    <dgm:pt modelId="{3E08B84A-18F2-483F-8F7F-553271827BED}">
      <dgm:prSet phldrT="[텍스트]"/>
      <dgm:spPr/>
      <dgm:t>
        <a:bodyPr/>
        <a:lstStyle/>
        <a:p>
          <a:pPr latinLnBrk="1"/>
          <a:r>
            <a:rPr lang="ko-KR" altLang="en-US" dirty="0"/>
            <a:t>적군 캐릭터</a:t>
          </a:r>
        </a:p>
      </dgm:t>
    </dgm:pt>
    <dgm:pt modelId="{32A343A4-5847-45C7-B5BE-21BA0D8A2F39}" type="parTrans" cxnId="{4DD091FD-D062-41CE-A48B-C24260DB3898}">
      <dgm:prSet/>
      <dgm:spPr/>
      <dgm:t>
        <a:bodyPr/>
        <a:lstStyle/>
        <a:p>
          <a:pPr latinLnBrk="1"/>
          <a:endParaRPr lang="ko-KR" altLang="en-US"/>
        </a:p>
      </dgm:t>
    </dgm:pt>
    <dgm:pt modelId="{D00DD490-F84F-45B3-9737-AE737F02B11D}" type="sibTrans" cxnId="{4DD091FD-D062-41CE-A48B-C24260DB3898}">
      <dgm:prSet/>
      <dgm:spPr/>
      <dgm:t>
        <a:bodyPr/>
        <a:lstStyle/>
        <a:p>
          <a:pPr latinLnBrk="1"/>
          <a:endParaRPr lang="ko-KR" altLang="en-US"/>
        </a:p>
      </dgm:t>
    </dgm:pt>
    <dgm:pt modelId="{572CAE3C-16C1-4927-ABB9-47A1675F0125}">
      <dgm:prSet phldrT="[텍스트]"/>
      <dgm:spPr/>
      <dgm:t>
        <a:bodyPr/>
        <a:lstStyle/>
        <a:p>
          <a:pPr latinLnBrk="1"/>
          <a:r>
            <a:rPr lang="ko-KR" altLang="en-US" dirty="0"/>
            <a:t>아군 캐릭터</a:t>
          </a:r>
        </a:p>
      </dgm:t>
    </dgm:pt>
    <dgm:pt modelId="{B03F1EF5-2E6F-4BA5-9600-746BD36C9D28}" type="parTrans" cxnId="{9040B8E6-8021-4B39-8B99-5C38311CFE2D}">
      <dgm:prSet/>
      <dgm:spPr/>
      <dgm:t>
        <a:bodyPr/>
        <a:lstStyle/>
        <a:p>
          <a:pPr latinLnBrk="1"/>
          <a:endParaRPr lang="ko-KR" altLang="en-US"/>
        </a:p>
      </dgm:t>
    </dgm:pt>
    <dgm:pt modelId="{A4C352CB-13FC-4CC6-A844-AF6728000116}" type="sibTrans" cxnId="{9040B8E6-8021-4B39-8B99-5C38311CFE2D}">
      <dgm:prSet/>
      <dgm:spPr/>
      <dgm:t>
        <a:bodyPr/>
        <a:lstStyle/>
        <a:p>
          <a:pPr latinLnBrk="1"/>
          <a:endParaRPr lang="ko-KR" altLang="en-US"/>
        </a:p>
      </dgm:t>
    </dgm:pt>
    <dgm:pt modelId="{21534580-FBF2-43F8-82E3-E5AB3BC57F20}">
      <dgm:prSet phldrT="[텍스트]"/>
      <dgm:spPr/>
      <dgm:t>
        <a:bodyPr/>
        <a:lstStyle/>
        <a:p>
          <a:pPr latinLnBrk="1"/>
          <a:r>
            <a:rPr lang="ko-KR" altLang="en-US" dirty="0"/>
            <a:t>적군인데 만들 수 </a:t>
          </a:r>
          <a:br>
            <a:rPr lang="en-US" altLang="ko-KR" dirty="0"/>
          </a:br>
          <a:r>
            <a:rPr lang="ko-KR" altLang="en-US" dirty="0"/>
            <a:t>있는 캐릭터</a:t>
          </a:r>
        </a:p>
      </dgm:t>
    </dgm:pt>
    <dgm:pt modelId="{08795DBC-7913-4A3E-A5A9-66DD5A814E88}" type="parTrans" cxnId="{5F622150-F38F-4D8F-98B9-A002E48E6B28}">
      <dgm:prSet/>
      <dgm:spPr/>
      <dgm:t>
        <a:bodyPr/>
        <a:lstStyle/>
        <a:p>
          <a:pPr latinLnBrk="1"/>
          <a:endParaRPr lang="ko-KR" altLang="en-US"/>
        </a:p>
      </dgm:t>
    </dgm:pt>
    <dgm:pt modelId="{91585EF4-2F30-4CB6-8112-C363F48D0405}" type="sibTrans" cxnId="{5F622150-F38F-4D8F-98B9-A002E48E6B28}">
      <dgm:prSet/>
      <dgm:spPr/>
      <dgm:t>
        <a:bodyPr/>
        <a:lstStyle/>
        <a:p>
          <a:pPr latinLnBrk="1"/>
          <a:endParaRPr lang="ko-KR" altLang="en-US"/>
        </a:p>
      </dgm:t>
    </dgm:pt>
    <dgm:pt modelId="{56EA5E94-551A-424C-9A8F-EAD5C0B5DD2C}" type="pres">
      <dgm:prSet presAssocID="{D8D70FC5-3D03-49F8-915D-14531526ABA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3FD314B-5F86-48A3-ACAA-14241DEC50DC}" type="pres">
      <dgm:prSet presAssocID="{3FF32A21-5244-468E-9A39-B39E740F0E1D}" presName="root1" presStyleCnt="0"/>
      <dgm:spPr/>
    </dgm:pt>
    <dgm:pt modelId="{9714B52A-95FF-4932-AB1B-35E8C6A3FEA2}" type="pres">
      <dgm:prSet presAssocID="{3FF32A21-5244-468E-9A39-B39E740F0E1D}" presName="LevelOneTextNode" presStyleLbl="node0" presStyleIdx="0" presStyleCnt="1">
        <dgm:presLayoutVars>
          <dgm:chPref val="3"/>
        </dgm:presLayoutVars>
      </dgm:prSet>
      <dgm:spPr/>
    </dgm:pt>
    <dgm:pt modelId="{3C95755A-619C-449A-A4F3-D8E9935CF4A7}" type="pres">
      <dgm:prSet presAssocID="{3FF32A21-5244-468E-9A39-B39E740F0E1D}" presName="level2hierChild" presStyleCnt="0"/>
      <dgm:spPr/>
    </dgm:pt>
    <dgm:pt modelId="{63F011E8-76F5-4E59-A0C0-D4CDEBC7CA47}" type="pres">
      <dgm:prSet presAssocID="{B9C02EBA-414D-449E-B623-51EC3FDAAD32}" presName="conn2-1" presStyleLbl="parChTrans1D2" presStyleIdx="0" presStyleCnt="4"/>
      <dgm:spPr/>
    </dgm:pt>
    <dgm:pt modelId="{5741415A-C937-48C1-AD76-F9FF74EF923A}" type="pres">
      <dgm:prSet presAssocID="{B9C02EBA-414D-449E-B623-51EC3FDAAD32}" presName="connTx" presStyleLbl="parChTrans1D2" presStyleIdx="0" presStyleCnt="4"/>
      <dgm:spPr/>
    </dgm:pt>
    <dgm:pt modelId="{9FFE3CD3-E78C-4D22-A0D3-3364F1D5DB19}" type="pres">
      <dgm:prSet presAssocID="{BD43CE5D-FCCF-42C0-BF28-066EB21A380F}" presName="root2" presStyleCnt="0"/>
      <dgm:spPr/>
    </dgm:pt>
    <dgm:pt modelId="{759EAD0C-4584-4BB4-AF6E-BDADD049469C}" type="pres">
      <dgm:prSet presAssocID="{BD43CE5D-FCCF-42C0-BF28-066EB21A380F}" presName="LevelTwoTextNode" presStyleLbl="node2" presStyleIdx="0" presStyleCnt="4">
        <dgm:presLayoutVars>
          <dgm:chPref val="3"/>
        </dgm:presLayoutVars>
      </dgm:prSet>
      <dgm:spPr/>
    </dgm:pt>
    <dgm:pt modelId="{419494E1-EEE6-497E-93B2-669517FEC4EE}" type="pres">
      <dgm:prSet presAssocID="{BD43CE5D-FCCF-42C0-BF28-066EB21A380F}" presName="level3hierChild" presStyleCnt="0"/>
      <dgm:spPr/>
    </dgm:pt>
    <dgm:pt modelId="{2AD76205-20B5-4CCB-8B00-81DE7B75CFF6}" type="pres">
      <dgm:prSet presAssocID="{A131A797-864B-48C3-828E-74BC16A87BE1}" presName="conn2-1" presStyleLbl="parChTrans1D3" presStyleIdx="0" presStyleCnt="10"/>
      <dgm:spPr/>
    </dgm:pt>
    <dgm:pt modelId="{3F608716-3171-4988-AD4B-DA5AA3A757CB}" type="pres">
      <dgm:prSet presAssocID="{A131A797-864B-48C3-828E-74BC16A87BE1}" presName="connTx" presStyleLbl="parChTrans1D3" presStyleIdx="0" presStyleCnt="10"/>
      <dgm:spPr/>
    </dgm:pt>
    <dgm:pt modelId="{33A3717A-7F8D-4D26-B828-DB38BB81F357}" type="pres">
      <dgm:prSet presAssocID="{0F73312E-66B8-49E2-8B13-A525C3935888}" presName="root2" presStyleCnt="0"/>
      <dgm:spPr/>
    </dgm:pt>
    <dgm:pt modelId="{2A5256D9-61A6-4F1C-9B41-A7068E3195FF}" type="pres">
      <dgm:prSet presAssocID="{0F73312E-66B8-49E2-8B13-A525C3935888}" presName="LevelTwoTextNode" presStyleLbl="node3" presStyleIdx="0" presStyleCnt="10">
        <dgm:presLayoutVars>
          <dgm:chPref val="3"/>
        </dgm:presLayoutVars>
      </dgm:prSet>
      <dgm:spPr/>
    </dgm:pt>
    <dgm:pt modelId="{7B3497D7-948C-4722-96D5-743EDF7CC4DC}" type="pres">
      <dgm:prSet presAssocID="{0F73312E-66B8-49E2-8B13-A525C3935888}" presName="level3hierChild" presStyleCnt="0"/>
      <dgm:spPr/>
    </dgm:pt>
    <dgm:pt modelId="{E0462EE3-D96E-47CE-90D3-B9D9D3D6A22A}" type="pres">
      <dgm:prSet presAssocID="{BF23DA74-45CE-454A-A309-78EDD5482A18}" presName="conn2-1" presStyleLbl="parChTrans1D4" presStyleIdx="0" presStyleCnt="8"/>
      <dgm:spPr/>
    </dgm:pt>
    <dgm:pt modelId="{4E65A050-7E1F-42EA-AC8E-9B350B3A9890}" type="pres">
      <dgm:prSet presAssocID="{BF23DA74-45CE-454A-A309-78EDD5482A18}" presName="connTx" presStyleLbl="parChTrans1D4" presStyleIdx="0" presStyleCnt="8"/>
      <dgm:spPr/>
    </dgm:pt>
    <dgm:pt modelId="{470CA20D-57AF-4E7A-9C29-223777811568}" type="pres">
      <dgm:prSet presAssocID="{8D0EBB7E-B2A2-4B65-BC65-546067504D4E}" presName="root2" presStyleCnt="0"/>
      <dgm:spPr/>
    </dgm:pt>
    <dgm:pt modelId="{0395065F-B377-40D0-BDDF-F0DF9EEBBE61}" type="pres">
      <dgm:prSet presAssocID="{8D0EBB7E-B2A2-4B65-BC65-546067504D4E}" presName="LevelTwoTextNode" presStyleLbl="node4" presStyleIdx="0" presStyleCnt="8">
        <dgm:presLayoutVars>
          <dgm:chPref val="3"/>
        </dgm:presLayoutVars>
      </dgm:prSet>
      <dgm:spPr/>
    </dgm:pt>
    <dgm:pt modelId="{19621D9E-0CA8-4525-80D9-455F6B0AA3F2}" type="pres">
      <dgm:prSet presAssocID="{8D0EBB7E-B2A2-4B65-BC65-546067504D4E}" presName="level3hierChild" presStyleCnt="0"/>
      <dgm:spPr/>
    </dgm:pt>
    <dgm:pt modelId="{A45DF887-5D70-4150-903A-4DC190915C9F}" type="pres">
      <dgm:prSet presAssocID="{B03F1EF5-2E6F-4BA5-9600-746BD36C9D28}" presName="conn2-1" presStyleLbl="parChTrans1D4" presStyleIdx="1" presStyleCnt="8"/>
      <dgm:spPr/>
    </dgm:pt>
    <dgm:pt modelId="{04948C86-49DF-4137-B940-41C7FBC97C97}" type="pres">
      <dgm:prSet presAssocID="{B03F1EF5-2E6F-4BA5-9600-746BD36C9D28}" presName="connTx" presStyleLbl="parChTrans1D4" presStyleIdx="1" presStyleCnt="8"/>
      <dgm:spPr/>
    </dgm:pt>
    <dgm:pt modelId="{C7BC6D25-68A7-4A55-B1DE-06459EF0FE8E}" type="pres">
      <dgm:prSet presAssocID="{572CAE3C-16C1-4927-ABB9-47A1675F0125}" presName="root2" presStyleCnt="0"/>
      <dgm:spPr/>
    </dgm:pt>
    <dgm:pt modelId="{973F5677-A689-45E0-BCFE-EA83439C2961}" type="pres">
      <dgm:prSet presAssocID="{572CAE3C-16C1-4927-ABB9-47A1675F0125}" presName="LevelTwoTextNode" presStyleLbl="node4" presStyleIdx="1" presStyleCnt="8">
        <dgm:presLayoutVars>
          <dgm:chPref val="3"/>
        </dgm:presLayoutVars>
      </dgm:prSet>
      <dgm:spPr/>
    </dgm:pt>
    <dgm:pt modelId="{92C23F68-8DA5-4DFA-A34D-4B4EA26E934E}" type="pres">
      <dgm:prSet presAssocID="{572CAE3C-16C1-4927-ABB9-47A1675F0125}" presName="level3hierChild" presStyleCnt="0"/>
      <dgm:spPr/>
    </dgm:pt>
    <dgm:pt modelId="{B65452D2-F151-4A7F-B9D7-4A90DFA78349}" type="pres">
      <dgm:prSet presAssocID="{32A343A4-5847-45C7-B5BE-21BA0D8A2F39}" presName="conn2-1" presStyleLbl="parChTrans1D4" presStyleIdx="2" presStyleCnt="8"/>
      <dgm:spPr/>
    </dgm:pt>
    <dgm:pt modelId="{9886C71E-A279-45C2-9219-FABDBFF0EC86}" type="pres">
      <dgm:prSet presAssocID="{32A343A4-5847-45C7-B5BE-21BA0D8A2F39}" presName="connTx" presStyleLbl="parChTrans1D4" presStyleIdx="2" presStyleCnt="8"/>
      <dgm:spPr/>
    </dgm:pt>
    <dgm:pt modelId="{3EF9B1AA-7AF4-4DF9-99F7-D29E5CA83325}" type="pres">
      <dgm:prSet presAssocID="{3E08B84A-18F2-483F-8F7F-553271827BED}" presName="root2" presStyleCnt="0"/>
      <dgm:spPr/>
    </dgm:pt>
    <dgm:pt modelId="{729D4354-19A4-49E2-B249-ED3AF8FC5FF9}" type="pres">
      <dgm:prSet presAssocID="{3E08B84A-18F2-483F-8F7F-553271827BED}" presName="LevelTwoTextNode" presStyleLbl="node4" presStyleIdx="2" presStyleCnt="8">
        <dgm:presLayoutVars>
          <dgm:chPref val="3"/>
        </dgm:presLayoutVars>
      </dgm:prSet>
      <dgm:spPr/>
    </dgm:pt>
    <dgm:pt modelId="{5BEF2617-9DC8-47ED-8E37-CD1BE1BBB87F}" type="pres">
      <dgm:prSet presAssocID="{3E08B84A-18F2-483F-8F7F-553271827BED}" presName="level3hierChild" presStyleCnt="0"/>
      <dgm:spPr/>
    </dgm:pt>
    <dgm:pt modelId="{0764E9A1-7E9A-4492-A0C4-543C18B605A2}" type="pres">
      <dgm:prSet presAssocID="{08795DBC-7913-4A3E-A5A9-66DD5A814E88}" presName="conn2-1" presStyleLbl="parChTrans1D4" presStyleIdx="3" presStyleCnt="8"/>
      <dgm:spPr/>
    </dgm:pt>
    <dgm:pt modelId="{0E58284B-AB2C-495E-9AB6-621A4C40DAFA}" type="pres">
      <dgm:prSet presAssocID="{08795DBC-7913-4A3E-A5A9-66DD5A814E88}" presName="connTx" presStyleLbl="parChTrans1D4" presStyleIdx="3" presStyleCnt="8"/>
      <dgm:spPr/>
    </dgm:pt>
    <dgm:pt modelId="{B7244429-33F4-4D32-960C-CFB3E8268211}" type="pres">
      <dgm:prSet presAssocID="{21534580-FBF2-43F8-82E3-E5AB3BC57F20}" presName="root2" presStyleCnt="0"/>
      <dgm:spPr/>
    </dgm:pt>
    <dgm:pt modelId="{3012C96E-1C95-475B-AF61-19C26ED67F0D}" type="pres">
      <dgm:prSet presAssocID="{21534580-FBF2-43F8-82E3-E5AB3BC57F20}" presName="LevelTwoTextNode" presStyleLbl="node4" presStyleIdx="3" presStyleCnt="8">
        <dgm:presLayoutVars>
          <dgm:chPref val="3"/>
        </dgm:presLayoutVars>
      </dgm:prSet>
      <dgm:spPr/>
    </dgm:pt>
    <dgm:pt modelId="{BE5F2644-ED26-4727-BBAB-8FBC608E7C44}" type="pres">
      <dgm:prSet presAssocID="{21534580-FBF2-43F8-82E3-E5AB3BC57F20}" presName="level3hierChild" presStyleCnt="0"/>
      <dgm:spPr/>
    </dgm:pt>
    <dgm:pt modelId="{7C7A42A1-AA95-43D8-AED6-B5ABEA651610}" type="pres">
      <dgm:prSet presAssocID="{4E2598DB-2463-404C-9269-EE246D362DE9}" presName="conn2-1" presStyleLbl="parChTrans1D3" presStyleIdx="1" presStyleCnt="10"/>
      <dgm:spPr/>
    </dgm:pt>
    <dgm:pt modelId="{E1ABCE0E-A76E-4CF4-B751-2B21383C6F3E}" type="pres">
      <dgm:prSet presAssocID="{4E2598DB-2463-404C-9269-EE246D362DE9}" presName="connTx" presStyleLbl="parChTrans1D3" presStyleIdx="1" presStyleCnt="10"/>
      <dgm:spPr/>
    </dgm:pt>
    <dgm:pt modelId="{33E102EF-29B7-4370-9026-0A29157DD95F}" type="pres">
      <dgm:prSet presAssocID="{DCE87028-FCDE-4A05-A901-659562098D1E}" presName="root2" presStyleCnt="0"/>
      <dgm:spPr/>
    </dgm:pt>
    <dgm:pt modelId="{FD6B2024-FC7A-4A5A-A7AC-84B4010463EF}" type="pres">
      <dgm:prSet presAssocID="{DCE87028-FCDE-4A05-A901-659562098D1E}" presName="LevelTwoTextNode" presStyleLbl="node3" presStyleIdx="1" presStyleCnt="10">
        <dgm:presLayoutVars>
          <dgm:chPref val="3"/>
        </dgm:presLayoutVars>
      </dgm:prSet>
      <dgm:spPr/>
    </dgm:pt>
    <dgm:pt modelId="{98929050-7FF9-4406-8943-248CDC66C74F}" type="pres">
      <dgm:prSet presAssocID="{DCE87028-FCDE-4A05-A901-659562098D1E}" presName="level3hierChild" presStyleCnt="0"/>
      <dgm:spPr/>
    </dgm:pt>
    <dgm:pt modelId="{70B40E3F-876B-421D-994B-870D2BEA3F37}" type="pres">
      <dgm:prSet presAssocID="{9BD0D2A7-0D02-4DA7-8385-35D0B1879026}" presName="conn2-1" presStyleLbl="parChTrans1D4" presStyleIdx="4" presStyleCnt="8"/>
      <dgm:spPr/>
    </dgm:pt>
    <dgm:pt modelId="{079FC33D-ABF5-480B-B808-15E16E738D77}" type="pres">
      <dgm:prSet presAssocID="{9BD0D2A7-0D02-4DA7-8385-35D0B1879026}" presName="connTx" presStyleLbl="parChTrans1D4" presStyleIdx="4" presStyleCnt="8"/>
      <dgm:spPr/>
    </dgm:pt>
    <dgm:pt modelId="{38D0043B-EFE6-4D8F-BF0A-E1CEFAFECA6D}" type="pres">
      <dgm:prSet presAssocID="{56FCB529-B11E-42F9-84BF-ACC6B4D6A4AA}" presName="root2" presStyleCnt="0"/>
      <dgm:spPr/>
    </dgm:pt>
    <dgm:pt modelId="{AE28C1D1-199F-4FA4-904C-721003BBCB80}" type="pres">
      <dgm:prSet presAssocID="{56FCB529-B11E-42F9-84BF-ACC6B4D6A4AA}" presName="LevelTwoTextNode" presStyleLbl="node4" presStyleIdx="4" presStyleCnt="8">
        <dgm:presLayoutVars>
          <dgm:chPref val="3"/>
        </dgm:presLayoutVars>
      </dgm:prSet>
      <dgm:spPr/>
    </dgm:pt>
    <dgm:pt modelId="{C2E6D0BA-99F7-47C7-9FEE-5C08EAEEFB72}" type="pres">
      <dgm:prSet presAssocID="{56FCB529-B11E-42F9-84BF-ACC6B4D6A4AA}" presName="level3hierChild" presStyleCnt="0"/>
      <dgm:spPr/>
    </dgm:pt>
    <dgm:pt modelId="{DA144B53-A3DA-4907-B2D0-36B7B7500CC5}" type="pres">
      <dgm:prSet presAssocID="{3BA3AD68-E59A-4F9D-81C1-F5816AAF4288}" presName="conn2-1" presStyleLbl="parChTrans1D3" presStyleIdx="2" presStyleCnt="10"/>
      <dgm:spPr/>
    </dgm:pt>
    <dgm:pt modelId="{109641CA-0CCC-4555-AF86-9BEC3D692755}" type="pres">
      <dgm:prSet presAssocID="{3BA3AD68-E59A-4F9D-81C1-F5816AAF4288}" presName="connTx" presStyleLbl="parChTrans1D3" presStyleIdx="2" presStyleCnt="10"/>
      <dgm:spPr/>
    </dgm:pt>
    <dgm:pt modelId="{A2D240A3-037A-4748-92E4-D1A053C305CB}" type="pres">
      <dgm:prSet presAssocID="{FD5C9B49-6636-413C-86BB-45DF485806E7}" presName="root2" presStyleCnt="0"/>
      <dgm:spPr/>
    </dgm:pt>
    <dgm:pt modelId="{1956FEB1-066E-4486-891B-0D4A6AD101ED}" type="pres">
      <dgm:prSet presAssocID="{FD5C9B49-6636-413C-86BB-45DF485806E7}" presName="LevelTwoTextNode" presStyleLbl="node3" presStyleIdx="2" presStyleCnt="10" custLinFactNeighborX="645" custLinFactNeighborY="-2117">
        <dgm:presLayoutVars>
          <dgm:chPref val="3"/>
        </dgm:presLayoutVars>
      </dgm:prSet>
      <dgm:spPr/>
    </dgm:pt>
    <dgm:pt modelId="{B635FD07-FD94-4540-95D8-4A0970B6F30A}" type="pres">
      <dgm:prSet presAssocID="{FD5C9B49-6636-413C-86BB-45DF485806E7}" presName="level3hierChild" presStyleCnt="0"/>
      <dgm:spPr/>
    </dgm:pt>
    <dgm:pt modelId="{0EE2F23F-156B-4BF7-BE71-9BE71713264C}" type="pres">
      <dgm:prSet presAssocID="{C7F02A7A-196F-49C7-B887-6B7BB7CB36E9}" presName="conn2-1" presStyleLbl="parChTrans1D4" presStyleIdx="5" presStyleCnt="8"/>
      <dgm:spPr/>
    </dgm:pt>
    <dgm:pt modelId="{4C62BAF1-394F-46CE-9A97-54B78C4C85A4}" type="pres">
      <dgm:prSet presAssocID="{C7F02A7A-196F-49C7-B887-6B7BB7CB36E9}" presName="connTx" presStyleLbl="parChTrans1D4" presStyleIdx="5" presStyleCnt="8"/>
      <dgm:spPr/>
    </dgm:pt>
    <dgm:pt modelId="{ACE7F246-FCBC-4B36-B1F8-7F59D76CE370}" type="pres">
      <dgm:prSet presAssocID="{8696EE03-B20D-49D5-8565-7F99B8A93959}" presName="root2" presStyleCnt="0"/>
      <dgm:spPr/>
    </dgm:pt>
    <dgm:pt modelId="{5D648211-31CD-4B70-A709-09C9B57F8BCA}" type="pres">
      <dgm:prSet presAssocID="{8696EE03-B20D-49D5-8565-7F99B8A93959}" presName="LevelTwoTextNode" presStyleLbl="node4" presStyleIdx="5" presStyleCnt="8" custLinFactNeighborY="-1899">
        <dgm:presLayoutVars>
          <dgm:chPref val="3"/>
        </dgm:presLayoutVars>
      </dgm:prSet>
      <dgm:spPr/>
    </dgm:pt>
    <dgm:pt modelId="{D4555925-C3F2-4B4B-A147-CDA1E850D081}" type="pres">
      <dgm:prSet presAssocID="{8696EE03-B20D-49D5-8565-7F99B8A93959}" presName="level3hierChild" presStyleCnt="0"/>
      <dgm:spPr/>
    </dgm:pt>
    <dgm:pt modelId="{2D80ABE4-F912-4C35-AAB6-7DC43E6EE772}" type="pres">
      <dgm:prSet presAssocID="{D5132C44-71B7-4765-8282-14988313D7A3}" presName="conn2-1" presStyleLbl="parChTrans1D2" presStyleIdx="1" presStyleCnt="4"/>
      <dgm:spPr/>
    </dgm:pt>
    <dgm:pt modelId="{27A3380F-3B4C-416C-9BE5-6CA17AB2C27C}" type="pres">
      <dgm:prSet presAssocID="{D5132C44-71B7-4765-8282-14988313D7A3}" presName="connTx" presStyleLbl="parChTrans1D2" presStyleIdx="1" presStyleCnt="4"/>
      <dgm:spPr/>
    </dgm:pt>
    <dgm:pt modelId="{0102E6A9-6D89-4CD8-8B7A-334290C5DC46}" type="pres">
      <dgm:prSet presAssocID="{BB3AFFB3-38A6-435F-B04E-34C53695D244}" presName="root2" presStyleCnt="0"/>
      <dgm:spPr/>
    </dgm:pt>
    <dgm:pt modelId="{6C9E6163-257F-4D8A-B7B9-C6B386160FE3}" type="pres">
      <dgm:prSet presAssocID="{BB3AFFB3-38A6-435F-B04E-34C53695D244}" presName="LevelTwoTextNode" presStyleLbl="node2" presStyleIdx="1" presStyleCnt="4">
        <dgm:presLayoutVars>
          <dgm:chPref val="3"/>
        </dgm:presLayoutVars>
      </dgm:prSet>
      <dgm:spPr/>
    </dgm:pt>
    <dgm:pt modelId="{E46402EC-2D35-4826-9CFC-18931540517D}" type="pres">
      <dgm:prSet presAssocID="{BB3AFFB3-38A6-435F-B04E-34C53695D244}" presName="level3hierChild" presStyleCnt="0"/>
      <dgm:spPr/>
    </dgm:pt>
    <dgm:pt modelId="{605E908D-F768-4281-B40B-0C005137D255}" type="pres">
      <dgm:prSet presAssocID="{66AD3D04-6796-415B-91B1-5526C15E9316}" presName="conn2-1" presStyleLbl="parChTrans1D3" presStyleIdx="3" presStyleCnt="10"/>
      <dgm:spPr/>
    </dgm:pt>
    <dgm:pt modelId="{699FC848-481C-4FE6-B136-385954570B21}" type="pres">
      <dgm:prSet presAssocID="{66AD3D04-6796-415B-91B1-5526C15E9316}" presName="connTx" presStyleLbl="parChTrans1D3" presStyleIdx="3" presStyleCnt="10"/>
      <dgm:spPr/>
    </dgm:pt>
    <dgm:pt modelId="{5D709206-4339-49A8-8A62-B4C825AE97A4}" type="pres">
      <dgm:prSet presAssocID="{BBF042B8-FAF5-456D-A94E-5A4366BF9A9C}" presName="root2" presStyleCnt="0"/>
      <dgm:spPr/>
    </dgm:pt>
    <dgm:pt modelId="{B8188345-89BF-4F7F-954A-B5C6D704C6D6}" type="pres">
      <dgm:prSet presAssocID="{BBF042B8-FAF5-456D-A94E-5A4366BF9A9C}" presName="LevelTwoTextNode" presStyleLbl="node3" presStyleIdx="3" presStyleCnt="10">
        <dgm:presLayoutVars>
          <dgm:chPref val="3"/>
        </dgm:presLayoutVars>
      </dgm:prSet>
      <dgm:spPr/>
    </dgm:pt>
    <dgm:pt modelId="{1FC67E7B-6C8D-476C-BAE9-C4F45A3A5DB3}" type="pres">
      <dgm:prSet presAssocID="{BBF042B8-FAF5-456D-A94E-5A4366BF9A9C}" presName="level3hierChild" presStyleCnt="0"/>
      <dgm:spPr/>
    </dgm:pt>
    <dgm:pt modelId="{85136F1B-0644-4B08-8D11-385898038CB8}" type="pres">
      <dgm:prSet presAssocID="{239EECFC-D226-4CA8-A463-44594717241E}" presName="conn2-1" presStyleLbl="parChTrans1D4" presStyleIdx="6" presStyleCnt="8"/>
      <dgm:spPr/>
    </dgm:pt>
    <dgm:pt modelId="{B29268DE-43B6-41FC-B61D-161BB1530343}" type="pres">
      <dgm:prSet presAssocID="{239EECFC-D226-4CA8-A463-44594717241E}" presName="connTx" presStyleLbl="parChTrans1D4" presStyleIdx="6" presStyleCnt="8"/>
      <dgm:spPr/>
    </dgm:pt>
    <dgm:pt modelId="{F90FA276-D2C8-4AEB-B61D-584E11CAB601}" type="pres">
      <dgm:prSet presAssocID="{334FF3EC-7D6E-41AC-AFA6-841B7389279F}" presName="root2" presStyleCnt="0"/>
      <dgm:spPr/>
    </dgm:pt>
    <dgm:pt modelId="{632FE402-C631-43F8-BA44-CED358152D5B}" type="pres">
      <dgm:prSet presAssocID="{334FF3EC-7D6E-41AC-AFA6-841B7389279F}" presName="LevelTwoTextNode" presStyleLbl="node4" presStyleIdx="6" presStyleCnt="8">
        <dgm:presLayoutVars>
          <dgm:chPref val="3"/>
        </dgm:presLayoutVars>
      </dgm:prSet>
      <dgm:spPr/>
    </dgm:pt>
    <dgm:pt modelId="{4F5EFDB9-880F-49C4-86A4-07BFD50D2724}" type="pres">
      <dgm:prSet presAssocID="{334FF3EC-7D6E-41AC-AFA6-841B7389279F}" presName="level3hierChild" presStyleCnt="0"/>
      <dgm:spPr/>
    </dgm:pt>
    <dgm:pt modelId="{CC4F7F06-57FD-490C-9F3D-280366803FBA}" type="pres">
      <dgm:prSet presAssocID="{959F5CC7-6C1B-40E6-B967-D2C92F92CE12}" presName="conn2-1" presStyleLbl="parChTrans1D3" presStyleIdx="4" presStyleCnt="10"/>
      <dgm:spPr/>
    </dgm:pt>
    <dgm:pt modelId="{4D6FD2D8-0497-4CB3-9FD7-1C4320CE48D2}" type="pres">
      <dgm:prSet presAssocID="{959F5CC7-6C1B-40E6-B967-D2C92F92CE12}" presName="connTx" presStyleLbl="parChTrans1D3" presStyleIdx="4" presStyleCnt="10"/>
      <dgm:spPr/>
    </dgm:pt>
    <dgm:pt modelId="{9E4EF736-0C25-4225-AAC2-1C936FCE2874}" type="pres">
      <dgm:prSet presAssocID="{1E2B15E7-64DA-4AA9-A102-6C778B5FD2DE}" presName="root2" presStyleCnt="0"/>
      <dgm:spPr/>
    </dgm:pt>
    <dgm:pt modelId="{A8C93BA2-843C-4DC4-A649-F9C935EFEAFC}" type="pres">
      <dgm:prSet presAssocID="{1E2B15E7-64DA-4AA9-A102-6C778B5FD2DE}" presName="LevelTwoTextNode" presStyleLbl="node3" presStyleIdx="4" presStyleCnt="10">
        <dgm:presLayoutVars>
          <dgm:chPref val="3"/>
        </dgm:presLayoutVars>
      </dgm:prSet>
      <dgm:spPr/>
    </dgm:pt>
    <dgm:pt modelId="{D2FE67EE-CBE9-4AD5-AEBC-CE838B70F041}" type="pres">
      <dgm:prSet presAssocID="{1E2B15E7-64DA-4AA9-A102-6C778B5FD2DE}" presName="level3hierChild" presStyleCnt="0"/>
      <dgm:spPr/>
    </dgm:pt>
    <dgm:pt modelId="{83C7B53B-E892-4C70-9C70-19FDDF4A0A64}" type="pres">
      <dgm:prSet presAssocID="{3DEF1815-3EA2-47DD-BDBD-715CB800D483}" presName="conn2-1" presStyleLbl="parChTrans1D2" presStyleIdx="2" presStyleCnt="4"/>
      <dgm:spPr/>
    </dgm:pt>
    <dgm:pt modelId="{A0002195-7099-4D99-98AA-79DB4F54186E}" type="pres">
      <dgm:prSet presAssocID="{3DEF1815-3EA2-47DD-BDBD-715CB800D483}" presName="connTx" presStyleLbl="parChTrans1D2" presStyleIdx="2" presStyleCnt="4"/>
      <dgm:spPr/>
    </dgm:pt>
    <dgm:pt modelId="{26564F5B-CFCA-4FF1-8360-6E1435152C50}" type="pres">
      <dgm:prSet presAssocID="{1AA1CFA7-5C3C-446F-A0D4-0C6F341063D1}" presName="root2" presStyleCnt="0"/>
      <dgm:spPr/>
    </dgm:pt>
    <dgm:pt modelId="{1997E862-1363-478E-A325-82C0A7A65CF0}" type="pres">
      <dgm:prSet presAssocID="{1AA1CFA7-5C3C-446F-A0D4-0C6F341063D1}" presName="LevelTwoTextNode" presStyleLbl="node2" presStyleIdx="2" presStyleCnt="4">
        <dgm:presLayoutVars>
          <dgm:chPref val="3"/>
        </dgm:presLayoutVars>
      </dgm:prSet>
      <dgm:spPr/>
    </dgm:pt>
    <dgm:pt modelId="{A8F549B1-BDC8-4E7C-AF1B-65061F89FD27}" type="pres">
      <dgm:prSet presAssocID="{1AA1CFA7-5C3C-446F-A0D4-0C6F341063D1}" presName="level3hierChild" presStyleCnt="0"/>
      <dgm:spPr/>
    </dgm:pt>
    <dgm:pt modelId="{C98F4E33-D463-4070-838F-8CF34F0AE196}" type="pres">
      <dgm:prSet presAssocID="{6E74B9D0-5F45-4B1E-9DA3-A335E0B94E6E}" presName="conn2-1" presStyleLbl="parChTrans1D3" presStyleIdx="5" presStyleCnt="10"/>
      <dgm:spPr/>
    </dgm:pt>
    <dgm:pt modelId="{74FFDEC9-C285-4ABF-B9BB-5AB44F5FFE97}" type="pres">
      <dgm:prSet presAssocID="{6E74B9D0-5F45-4B1E-9DA3-A335E0B94E6E}" presName="connTx" presStyleLbl="parChTrans1D3" presStyleIdx="5" presStyleCnt="10"/>
      <dgm:spPr/>
    </dgm:pt>
    <dgm:pt modelId="{7832D26D-1056-4FDE-81D7-69440B49CAC8}" type="pres">
      <dgm:prSet presAssocID="{0EAF29B2-BA05-4DAA-BE29-9BFD166BC2B7}" presName="root2" presStyleCnt="0"/>
      <dgm:spPr/>
    </dgm:pt>
    <dgm:pt modelId="{DF3DF3F7-141F-44D6-8E6F-AB82056DC042}" type="pres">
      <dgm:prSet presAssocID="{0EAF29B2-BA05-4DAA-BE29-9BFD166BC2B7}" presName="LevelTwoTextNode" presStyleLbl="node3" presStyleIdx="5" presStyleCnt="10" custLinFactNeighborX="-645" custLinFactNeighborY="218">
        <dgm:presLayoutVars>
          <dgm:chPref val="3"/>
        </dgm:presLayoutVars>
      </dgm:prSet>
      <dgm:spPr/>
    </dgm:pt>
    <dgm:pt modelId="{4F195B2F-80AE-47A1-9E23-35E8E189882A}" type="pres">
      <dgm:prSet presAssocID="{0EAF29B2-BA05-4DAA-BE29-9BFD166BC2B7}" presName="level3hierChild" presStyleCnt="0"/>
      <dgm:spPr/>
    </dgm:pt>
    <dgm:pt modelId="{08DEAF7B-0811-4943-9B8E-C3C7B3268E15}" type="pres">
      <dgm:prSet presAssocID="{5FEB25A2-E104-4598-B6F2-2BCB55B87340}" presName="conn2-1" presStyleLbl="parChTrans1D4" presStyleIdx="7" presStyleCnt="8"/>
      <dgm:spPr/>
    </dgm:pt>
    <dgm:pt modelId="{97E62ED9-A414-4938-AFCC-A72F4B5711F8}" type="pres">
      <dgm:prSet presAssocID="{5FEB25A2-E104-4598-B6F2-2BCB55B87340}" presName="connTx" presStyleLbl="parChTrans1D4" presStyleIdx="7" presStyleCnt="8"/>
      <dgm:spPr/>
    </dgm:pt>
    <dgm:pt modelId="{0898C45A-563A-4DB8-B7ED-628C9BCD853B}" type="pres">
      <dgm:prSet presAssocID="{C4A8E522-30A7-4C09-866B-CDDB8EA7A6EA}" presName="root2" presStyleCnt="0"/>
      <dgm:spPr/>
    </dgm:pt>
    <dgm:pt modelId="{2E79CCBC-2146-4908-874F-A8596FB836F3}" type="pres">
      <dgm:prSet presAssocID="{C4A8E522-30A7-4C09-866B-CDDB8EA7A6EA}" presName="LevelTwoTextNode" presStyleLbl="node4" presStyleIdx="7" presStyleCnt="8" custLinFactNeighborY="0">
        <dgm:presLayoutVars>
          <dgm:chPref val="3"/>
        </dgm:presLayoutVars>
      </dgm:prSet>
      <dgm:spPr/>
    </dgm:pt>
    <dgm:pt modelId="{A244183C-1BFC-442E-957D-EF3ED3AF1AB4}" type="pres">
      <dgm:prSet presAssocID="{C4A8E522-30A7-4C09-866B-CDDB8EA7A6EA}" presName="level3hierChild" presStyleCnt="0"/>
      <dgm:spPr/>
    </dgm:pt>
    <dgm:pt modelId="{2153C15A-4A34-433F-8F75-7D3DC0429C8A}" type="pres">
      <dgm:prSet presAssocID="{B834FED9-EAFB-4AB5-97F7-8C9174CDD3DC}" presName="conn2-1" presStyleLbl="parChTrans1D2" presStyleIdx="3" presStyleCnt="4"/>
      <dgm:spPr/>
    </dgm:pt>
    <dgm:pt modelId="{B8A3B50D-D156-46AA-BC97-401AA173CDE8}" type="pres">
      <dgm:prSet presAssocID="{B834FED9-EAFB-4AB5-97F7-8C9174CDD3DC}" presName="connTx" presStyleLbl="parChTrans1D2" presStyleIdx="3" presStyleCnt="4"/>
      <dgm:spPr/>
    </dgm:pt>
    <dgm:pt modelId="{69B3E27F-C6E7-4435-B0DB-3355E08F9D39}" type="pres">
      <dgm:prSet presAssocID="{3B99AA99-87BB-40B8-B3CC-342A2706EB7F}" presName="root2" presStyleCnt="0"/>
      <dgm:spPr/>
    </dgm:pt>
    <dgm:pt modelId="{3D296C69-6FC6-4D55-967C-8CA2E337121F}" type="pres">
      <dgm:prSet presAssocID="{3B99AA99-87BB-40B8-B3CC-342A2706EB7F}" presName="LevelTwoTextNode" presStyleLbl="node2" presStyleIdx="3" presStyleCnt="4">
        <dgm:presLayoutVars>
          <dgm:chPref val="3"/>
        </dgm:presLayoutVars>
      </dgm:prSet>
      <dgm:spPr/>
    </dgm:pt>
    <dgm:pt modelId="{C07047D7-4BDA-4667-A274-F39C36AD90E5}" type="pres">
      <dgm:prSet presAssocID="{3B99AA99-87BB-40B8-B3CC-342A2706EB7F}" presName="level3hierChild" presStyleCnt="0"/>
      <dgm:spPr/>
    </dgm:pt>
    <dgm:pt modelId="{1207952F-88EF-410F-82E8-D2961DD4299D}" type="pres">
      <dgm:prSet presAssocID="{14F018E0-EDCC-4FB9-982F-FD9A92B3380D}" presName="conn2-1" presStyleLbl="parChTrans1D3" presStyleIdx="6" presStyleCnt="10"/>
      <dgm:spPr/>
    </dgm:pt>
    <dgm:pt modelId="{773C2C17-05DE-4341-B63C-456568A4CB19}" type="pres">
      <dgm:prSet presAssocID="{14F018E0-EDCC-4FB9-982F-FD9A92B3380D}" presName="connTx" presStyleLbl="parChTrans1D3" presStyleIdx="6" presStyleCnt="10"/>
      <dgm:spPr/>
    </dgm:pt>
    <dgm:pt modelId="{7815C0D2-508E-43B0-9185-B921A6819D41}" type="pres">
      <dgm:prSet presAssocID="{FD6D11FC-EBFE-4CAE-9868-1CA1535F8014}" presName="root2" presStyleCnt="0"/>
      <dgm:spPr/>
    </dgm:pt>
    <dgm:pt modelId="{3DD5CF2B-56FA-4703-B3C7-9FA2240C2B96}" type="pres">
      <dgm:prSet presAssocID="{FD6D11FC-EBFE-4CAE-9868-1CA1535F8014}" presName="LevelTwoTextNode" presStyleLbl="node3" presStyleIdx="6" presStyleCnt="10">
        <dgm:presLayoutVars>
          <dgm:chPref val="3"/>
        </dgm:presLayoutVars>
      </dgm:prSet>
      <dgm:spPr/>
    </dgm:pt>
    <dgm:pt modelId="{195CF504-73E0-4A14-AE80-50DE30B8CD5E}" type="pres">
      <dgm:prSet presAssocID="{FD6D11FC-EBFE-4CAE-9868-1CA1535F8014}" presName="level3hierChild" presStyleCnt="0"/>
      <dgm:spPr/>
    </dgm:pt>
    <dgm:pt modelId="{72C53159-F813-4CD0-876E-8A976B5D29BD}" type="pres">
      <dgm:prSet presAssocID="{6D4305A2-CB6E-435A-BDA4-E78226BC9AFC}" presName="conn2-1" presStyleLbl="parChTrans1D3" presStyleIdx="7" presStyleCnt="10"/>
      <dgm:spPr/>
    </dgm:pt>
    <dgm:pt modelId="{2F6B0951-FA1A-4F2C-870F-75DC22A3405B}" type="pres">
      <dgm:prSet presAssocID="{6D4305A2-CB6E-435A-BDA4-E78226BC9AFC}" presName="connTx" presStyleLbl="parChTrans1D3" presStyleIdx="7" presStyleCnt="10"/>
      <dgm:spPr/>
    </dgm:pt>
    <dgm:pt modelId="{C64DEC8A-6F8A-4512-BC0C-CB46E4B9F0F3}" type="pres">
      <dgm:prSet presAssocID="{EE4FDF13-AC84-4CB3-875B-3ED935FE0EA7}" presName="root2" presStyleCnt="0"/>
      <dgm:spPr/>
    </dgm:pt>
    <dgm:pt modelId="{F068CEA2-4EBB-4B54-A0E1-05273E98E298}" type="pres">
      <dgm:prSet presAssocID="{EE4FDF13-AC84-4CB3-875B-3ED935FE0EA7}" presName="LevelTwoTextNode" presStyleLbl="node3" presStyleIdx="7" presStyleCnt="10">
        <dgm:presLayoutVars>
          <dgm:chPref val="3"/>
        </dgm:presLayoutVars>
      </dgm:prSet>
      <dgm:spPr/>
    </dgm:pt>
    <dgm:pt modelId="{183D33B2-62B2-49AE-B9EF-7F1CF077C6E5}" type="pres">
      <dgm:prSet presAssocID="{EE4FDF13-AC84-4CB3-875B-3ED935FE0EA7}" presName="level3hierChild" presStyleCnt="0"/>
      <dgm:spPr/>
    </dgm:pt>
    <dgm:pt modelId="{D92AB499-F8F9-44D0-B8F8-B362B5BBFC8E}" type="pres">
      <dgm:prSet presAssocID="{CC8DD4C8-EBCA-4536-BC08-EF10932FEEFD}" presName="conn2-1" presStyleLbl="parChTrans1D3" presStyleIdx="8" presStyleCnt="10"/>
      <dgm:spPr/>
    </dgm:pt>
    <dgm:pt modelId="{2429BCC3-6A72-4D15-A87B-178582AA1E55}" type="pres">
      <dgm:prSet presAssocID="{CC8DD4C8-EBCA-4536-BC08-EF10932FEEFD}" presName="connTx" presStyleLbl="parChTrans1D3" presStyleIdx="8" presStyleCnt="10"/>
      <dgm:spPr/>
    </dgm:pt>
    <dgm:pt modelId="{C33395FA-B094-4FB9-9EA6-06A6FEBDF962}" type="pres">
      <dgm:prSet presAssocID="{433D9C23-6748-4889-AE38-B3A0DF4DBD51}" presName="root2" presStyleCnt="0"/>
      <dgm:spPr/>
    </dgm:pt>
    <dgm:pt modelId="{7BD9D309-659D-486A-8C4B-0A67078CFEB2}" type="pres">
      <dgm:prSet presAssocID="{433D9C23-6748-4889-AE38-B3A0DF4DBD51}" presName="LevelTwoTextNode" presStyleLbl="node3" presStyleIdx="8" presStyleCnt="10">
        <dgm:presLayoutVars>
          <dgm:chPref val="3"/>
        </dgm:presLayoutVars>
      </dgm:prSet>
      <dgm:spPr/>
    </dgm:pt>
    <dgm:pt modelId="{9C0183AE-F4C8-4E81-A0EE-C876DE061585}" type="pres">
      <dgm:prSet presAssocID="{433D9C23-6748-4889-AE38-B3A0DF4DBD51}" presName="level3hierChild" presStyleCnt="0"/>
      <dgm:spPr/>
    </dgm:pt>
    <dgm:pt modelId="{D2269867-504F-41BD-BCD6-A37AFE0D0D61}" type="pres">
      <dgm:prSet presAssocID="{C3AD303A-93A5-4751-B162-EED55A3F90FF}" presName="conn2-1" presStyleLbl="parChTrans1D3" presStyleIdx="9" presStyleCnt="10"/>
      <dgm:spPr/>
    </dgm:pt>
    <dgm:pt modelId="{2CB55170-E532-4082-8C3E-7D13BF6418D1}" type="pres">
      <dgm:prSet presAssocID="{C3AD303A-93A5-4751-B162-EED55A3F90FF}" presName="connTx" presStyleLbl="parChTrans1D3" presStyleIdx="9" presStyleCnt="10"/>
      <dgm:spPr/>
    </dgm:pt>
    <dgm:pt modelId="{E990938F-D099-4E64-B062-FA07ECED0C38}" type="pres">
      <dgm:prSet presAssocID="{7DDCD62B-7B5C-4683-AF8E-45ADBAAF854C}" presName="root2" presStyleCnt="0"/>
      <dgm:spPr/>
    </dgm:pt>
    <dgm:pt modelId="{946B66E5-9045-45B5-8FBC-648D480DBED4}" type="pres">
      <dgm:prSet presAssocID="{7DDCD62B-7B5C-4683-AF8E-45ADBAAF854C}" presName="LevelTwoTextNode" presStyleLbl="node3" presStyleIdx="9" presStyleCnt="10">
        <dgm:presLayoutVars>
          <dgm:chPref val="3"/>
        </dgm:presLayoutVars>
      </dgm:prSet>
      <dgm:spPr/>
    </dgm:pt>
    <dgm:pt modelId="{C6A730FB-865B-4780-B152-C6F680F16E4B}" type="pres">
      <dgm:prSet presAssocID="{7DDCD62B-7B5C-4683-AF8E-45ADBAAF854C}" presName="level3hierChild" presStyleCnt="0"/>
      <dgm:spPr/>
    </dgm:pt>
  </dgm:ptLst>
  <dgm:cxnLst>
    <dgm:cxn modelId="{4AE40201-41EE-4806-83A6-963EF1CF3D5B}" type="presOf" srcId="{3FF32A21-5244-468E-9A39-B39E740F0E1D}" destId="{9714B52A-95FF-4932-AB1B-35E8C6A3FEA2}" srcOrd="0" destOrd="0" presId="urn:microsoft.com/office/officeart/2008/layout/HorizontalMultiLevelHierarchy"/>
    <dgm:cxn modelId="{5650DA01-E70F-4004-898B-072F3CF96627}" type="presOf" srcId="{A131A797-864B-48C3-828E-74BC16A87BE1}" destId="{3F608716-3171-4988-AD4B-DA5AA3A757CB}" srcOrd="1" destOrd="0" presId="urn:microsoft.com/office/officeart/2008/layout/HorizontalMultiLevelHierarchy"/>
    <dgm:cxn modelId="{0E74E802-4514-4339-9866-144692E636F0}" type="presOf" srcId="{9BD0D2A7-0D02-4DA7-8385-35D0B1879026}" destId="{70B40E3F-876B-421D-994B-870D2BEA3F37}" srcOrd="0" destOrd="0" presId="urn:microsoft.com/office/officeart/2008/layout/HorizontalMultiLevelHierarchy"/>
    <dgm:cxn modelId="{FE1B7304-24A2-4E13-8BE5-58C62ED0D00E}" type="presOf" srcId="{1AA1CFA7-5C3C-446F-A0D4-0C6F341063D1}" destId="{1997E862-1363-478E-A325-82C0A7A65CF0}" srcOrd="0" destOrd="0" presId="urn:microsoft.com/office/officeart/2008/layout/HorizontalMultiLevelHierarchy"/>
    <dgm:cxn modelId="{73602305-C692-4BE5-8E18-3FA9F0C1B2EA}" type="presOf" srcId="{3BA3AD68-E59A-4F9D-81C1-F5816AAF4288}" destId="{DA144B53-A3DA-4907-B2D0-36B7B7500CC5}" srcOrd="0" destOrd="0" presId="urn:microsoft.com/office/officeart/2008/layout/HorizontalMultiLevelHierarchy"/>
    <dgm:cxn modelId="{8546E009-59BC-4502-9F45-FD66632511BD}" srcId="{BBF042B8-FAF5-456D-A94E-5A4366BF9A9C}" destId="{334FF3EC-7D6E-41AC-AFA6-841B7389279F}" srcOrd="0" destOrd="0" parTransId="{239EECFC-D226-4CA8-A463-44594717241E}" sibTransId="{796D49B6-3CCE-4267-8CEB-B6B665FA255A}"/>
    <dgm:cxn modelId="{CB2AF809-B27D-4F87-9F4D-3FAE03A0F980}" type="presOf" srcId="{3E08B84A-18F2-483F-8F7F-553271827BED}" destId="{729D4354-19A4-49E2-B249-ED3AF8FC5FF9}" srcOrd="0" destOrd="0" presId="urn:microsoft.com/office/officeart/2008/layout/HorizontalMultiLevelHierarchy"/>
    <dgm:cxn modelId="{2568130F-8C43-4752-9F4D-2900C03DD9D3}" srcId="{3FF32A21-5244-468E-9A39-B39E740F0E1D}" destId="{3B99AA99-87BB-40B8-B3CC-342A2706EB7F}" srcOrd="3" destOrd="0" parTransId="{B834FED9-EAFB-4AB5-97F7-8C9174CDD3DC}" sibTransId="{AF95DED3-0658-457F-BF5F-1F40D5C4C94A}"/>
    <dgm:cxn modelId="{FC220D14-92BF-4FB7-A7D3-1460E87BE5CB}" type="presOf" srcId="{D5132C44-71B7-4765-8282-14988313D7A3}" destId="{2D80ABE4-F912-4C35-AAB6-7DC43E6EE772}" srcOrd="0" destOrd="0" presId="urn:microsoft.com/office/officeart/2008/layout/HorizontalMultiLevelHierarchy"/>
    <dgm:cxn modelId="{C9A35E14-93D7-41D9-9A5B-2BED1FE5795D}" type="presOf" srcId="{C3AD303A-93A5-4751-B162-EED55A3F90FF}" destId="{D2269867-504F-41BD-BCD6-A37AFE0D0D61}" srcOrd="0" destOrd="0" presId="urn:microsoft.com/office/officeart/2008/layout/HorizontalMultiLevelHierarchy"/>
    <dgm:cxn modelId="{7434A618-26AF-47C3-A1C1-437F5DF790A9}" type="presOf" srcId="{5FEB25A2-E104-4598-B6F2-2BCB55B87340}" destId="{97E62ED9-A414-4938-AFCC-A72F4B5711F8}" srcOrd="1" destOrd="0" presId="urn:microsoft.com/office/officeart/2008/layout/HorizontalMultiLevelHierarchy"/>
    <dgm:cxn modelId="{029C0F19-8CAB-4384-A1DA-B0824B49684F}" type="presOf" srcId="{C7F02A7A-196F-49C7-B887-6B7BB7CB36E9}" destId="{4C62BAF1-394F-46CE-9A97-54B78C4C85A4}" srcOrd="1" destOrd="0" presId="urn:microsoft.com/office/officeart/2008/layout/HorizontalMultiLevelHierarchy"/>
    <dgm:cxn modelId="{5353C21B-2AE9-449D-AA18-D6EEF8E2A94D}" type="presOf" srcId="{334FF3EC-7D6E-41AC-AFA6-841B7389279F}" destId="{632FE402-C631-43F8-BA44-CED358152D5B}" srcOrd="0" destOrd="0" presId="urn:microsoft.com/office/officeart/2008/layout/HorizontalMultiLevelHierarchy"/>
    <dgm:cxn modelId="{58997D1C-FF2C-4E44-9B11-2C918B11D91C}" srcId="{0F73312E-66B8-49E2-8B13-A525C3935888}" destId="{8D0EBB7E-B2A2-4B65-BC65-546067504D4E}" srcOrd="0" destOrd="0" parTransId="{BF23DA74-45CE-454A-A309-78EDD5482A18}" sibTransId="{D670DB3A-EB28-409A-8646-692DD162BBA6}"/>
    <dgm:cxn modelId="{4E02FC21-D9CE-4DBA-8659-10E3AF065BBC}" type="presOf" srcId="{14F018E0-EDCC-4FB9-982F-FD9A92B3380D}" destId="{1207952F-88EF-410F-82E8-D2961DD4299D}" srcOrd="0" destOrd="0" presId="urn:microsoft.com/office/officeart/2008/layout/HorizontalMultiLevelHierarchy"/>
    <dgm:cxn modelId="{1D58A622-CE58-4945-B30A-2A21F4554281}" type="presOf" srcId="{3BA3AD68-E59A-4F9D-81C1-F5816AAF4288}" destId="{109641CA-0CCC-4555-AF86-9BEC3D692755}" srcOrd="1" destOrd="0" presId="urn:microsoft.com/office/officeart/2008/layout/HorizontalMultiLevelHierarchy"/>
    <dgm:cxn modelId="{F236DA25-68A4-46B6-B39D-07171DBB42EF}" type="presOf" srcId="{66AD3D04-6796-415B-91B1-5526C15E9316}" destId="{699FC848-481C-4FE6-B136-385954570B21}" srcOrd="1" destOrd="0" presId="urn:microsoft.com/office/officeart/2008/layout/HorizontalMultiLevelHierarchy"/>
    <dgm:cxn modelId="{4AF2A627-9695-4D91-8051-2E8EE7DD87F7}" type="presOf" srcId="{C3AD303A-93A5-4751-B162-EED55A3F90FF}" destId="{2CB55170-E532-4082-8C3E-7D13BF6418D1}" srcOrd="1" destOrd="0" presId="urn:microsoft.com/office/officeart/2008/layout/HorizontalMultiLevelHierarchy"/>
    <dgm:cxn modelId="{25C06E28-F336-43D6-92A4-199A84C75E9C}" type="presOf" srcId="{FD6D11FC-EBFE-4CAE-9868-1CA1535F8014}" destId="{3DD5CF2B-56FA-4703-B3C7-9FA2240C2B96}" srcOrd="0" destOrd="0" presId="urn:microsoft.com/office/officeart/2008/layout/HorizontalMultiLevelHierarchy"/>
    <dgm:cxn modelId="{1DBB8629-6970-46ED-ACA9-4AA8A1160319}" type="presOf" srcId="{433D9C23-6748-4889-AE38-B3A0DF4DBD51}" destId="{7BD9D309-659D-486A-8C4B-0A67078CFEB2}" srcOrd="0" destOrd="0" presId="urn:microsoft.com/office/officeart/2008/layout/HorizontalMultiLevelHierarchy"/>
    <dgm:cxn modelId="{8513A42B-805B-4E75-A38D-DFDA701F00E5}" type="presOf" srcId="{A131A797-864B-48C3-828E-74BC16A87BE1}" destId="{2AD76205-20B5-4CCB-8B00-81DE7B75CFF6}" srcOrd="0" destOrd="0" presId="urn:microsoft.com/office/officeart/2008/layout/HorizontalMultiLevelHierarchy"/>
    <dgm:cxn modelId="{911B3F2E-77F6-47CF-AC32-8BAA7C068490}" type="presOf" srcId="{CC8DD4C8-EBCA-4536-BC08-EF10932FEEFD}" destId="{2429BCC3-6A72-4D15-A87B-178582AA1E55}" srcOrd="1" destOrd="0" presId="urn:microsoft.com/office/officeart/2008/layout/HorizontalMultiLevelHierarchy"/>
    <dgm:cxn modelId="{8C6F2D2F-DE28-4C25-BAED-A4BC42735A6B}" type="presOf" srcId="{BF23DA74-45CE-454A-A309-78EDD5482A18}" destId="{E0462EE3-D96E-47CE-90D3-B9D9D3D6A22A}" srcOrd="0" destOrd="0" presId="urn:microsoft.com/office/officeart/2008/layout/HorizontalMultiLevelHierarchy"/>
    <dgm:cxn modelId="{8E173E33-4858-42FE-8763-E641268BCA61}" type="presOf" srcId="{4E2598DB-2463-404C-9269-EE246D362DE9}" destId="{E1ABCE0E-A76E-4CF4-B751-2B21383C6F3E}" srcOrd="1" destOrd="0" presId="urn:microsoft.com/office/officeart/2008/layout/HorizontalMultiLevelHierarchy"/>
    <dgm:cxn modelId="{16AB8F34-4B69-4223-84C4-3104D451713A}" srcId="{FD5C9B49-6636-413C-86BB-45DF485806E7}" destId="{8696EE03-B20D-49D5-8565-7F99B8A93959}" srcOrd="0" destOrd="0" parTransId="{C7F02A7A-196F-49C7-B887-6B7BB7CB36E9}" sibTransId="{AC42AA35-40AD-4525-A5D7-DC4DB42988F9}"/>
    <dgm:cxn modelId="{C1297638-D2F8-46BD-868D-B1A752360729}" type="presOf" srcId="{3B99AA99-87BB-40B8-B3CC-342A2706EB7F}" destId="{3D296C69-6FC6-4D55-967C-8CA2E337121F}" srcOrd="0" destOrd="0" presId="urn:microsoft.com/office/officeart/2008/layout/HorizontalMultiLevelHierarchy"/>
    <dgm:cxn modelId="{5ED6B63C-575B-4423-9861-FCED83DCCC3D}" srcId="{BD43CE5D-FCCF-42C0-BF28-066EB21A380F}" destId="{0F73312E-66B8-49E2-8B13-A525C3935888}" srcOrd="0" destOrd="0" parTransId="{A131A797-864B-48C3-828E-74BC16A87BE1}" sibTransId="{51BDBC62-2F32-4179-8B24-4B5F91F3DD33}"/>
    <dgm:cxn modelId="{DCF8E53C-A3F7-4878-B29D-3EB0D3C8259A}" type="presOf" srcId="{D5132C44-71B7-4765-8282-14988313D7A3}" destId="{27A3380F-3B4C-416C-9BE5-6CA17AB2C27C}" srcOrd="1" destOrd="0" presId="urn:microsoft.com/office/officeart/2008/layout/HorizontalMultiLevelHierarchy"/>
    <dgm:cxn modelId="{CF1FD140-8E61-48E4-B4AF-642191427A36}" type="presOf" srcId="{5FEB25A2-E104-4598-B6F2-2BCB55B87340}" destId="{08DEAF7B-0811-4943-9B8E-C3C7B3268E15}" srcOrd="0" destOrd="0" presId="urn:microsoft.com/office/officeart/2008/layout/HorizontalMultiLevelHierarchy"/>
    <dgm:cxn modelId="{46A1DF5F-3066-4FC3-8AE9-345D1482354D}" type="presOf" srcId="{B834FED9-EAFB-4AB5-97F7-8C9174CDD3DC}" destId="{2153C15A-4A34-433F-8F75-7D3DC0429C8A}" srcOrd="0" destOrd="0" presId="urn:microsoft.com/office/officeart/2008/layout/HorizontalMultiLevelHierarchy"/>
    <dgm:cxn modelId="{0DEBBA63-6406-4D62-8572-7E3BD3015B3F}" type="presOf" srcId="{FD5C9B49-6636-413C-86BB-45DF485806E7}" destId="{1956FEB1-066E-4486-891B-0D4A6AD101ED}" srcOrd="0" destOrd="0" presId="urn:microsoft.com/office/officeart/2008/layout/HorizontalMultiLevelHierarchy"/>
    <dgm:cxn modelId="{D9E4F663-37E2-480D-8901-4C2D17DCFFB8}" srcId="{BB3AFFB3-38A6-435F-B04E-34C53695D244}" destId="{1E2B15E7-64DA-4AA9-A102-6C778B5FD2DE}" srcOrd="1" destOrd="0" parTransId="{959F5CC7-6C1B-40E6-B967-D2C92F92CE12}" sibTransId="{96BD5628-538A-441C-8018-D1DBDE7A2269}"/>
    <dgm:cxn modelId="{3C57C045-D0BC-47CA-B36B-C4D5D447F4B0}" type="presOf" srcId="{6E74B9D0-5F45-4B1E-9DA3-A335E0B94E6E}" destId="{C98F4E33-D463-4070-838F-8CF34F0AE196}" srcOrd="0" destOrd="0" presId="urn:microsoft.com/office/officeart/2008/layout/HorizontalMultiLevelHierarchy"/>
    <dgm:cxn modelId="{73D1E46F-6A73-4493-BB00-5A0ED780301E}" type="presOf" srcId="{3DEF1815-3EA2-47DD-BDBD-715CB800D483}" destId="{83C7B53B-E892-4C70-9C70-19FDDF4A0A64}" srcOrd="0" destOrd="0" presId="urn:microsoft.com/office/officeart/2008/layout/HorizontalMultiLevelHierarchy"/>
    <dgm:cxn modelId="{185CE54F-D2B5-4F3E-A392-733A10F802DA}" type="presOf" srcId="{0F73312E-66B8-49E2-8B13-A525C3935888}" destId="{2A5256D9-61A6-4F1C-9B41-A7068E3195FF}" srcOrd="0" destOrd="0" presId="urn:microsoft.com/office/officeart/2008/layout/HorizontalMultiLevelHierarchy"/>
    <dgm:cxn modelId="{5F622150-F38F-4D8F-98B9-A002E48E6B28}" srcId="{8D0EBB7E-B2A2-4B65-BC65-546067504D4E}" destId="{21534580-FBF2-43F8-82E3-E5AB3BC57F20}" srcOrd="2" destOrd="0" parTransId="{08795DBC-7913-4A3E-A5A9-66DD5A814E88}" sibTransId="{91585EF4-2F30-4CB6-8112-C363F48D0405}"/>
    <dgm:cxn modelId="{9762A270-88A2-4B1B-902F-B4DD51822E8E}" type="presOf" srcId="{66AD3D04-6796-415B-91B1-5526C15E9316}" destId="{605E908D-F768-4281-B40B-0C005137D255}" srcOrd="0" destOrd="0" presId="urn:microsoft.com/office/officeart/2008/layout/HorizontalMultiLevelHierarchy"/>
    <dgm:cxn modelId="{DC98D171-74A5-42B6-885F-006982804BC5}" type="presOf" srcId="{8D0EBB7E-B2A2-4B65-BC65-546067504D4E}" destId="{0395065F-B377-40D0-BDDF-F0DF9EEBBE61}" srcOrd="0" destOrd="0" presId="urn:microsoft.com/office/officeart/2008/layout/HorizontalMultiLevelHierarchy"/>
    <dgm:cxn modelId="{74D00652-9379-4A62-BC47-78F83D90CE4A}" srcId="{3FF32A21-5244-468E-9A39-B39E740F0E1D}" destId="{1AA1CFA7-5C3C-446F-A0D4-0C6F341063D1}" srcOrd="2" destOrd="0" parTransId="{3DEF1815-3EA2-47DD-BDBD-715CB800D483}" sibTransId="{C4F26FDA-79A5-4E48-AB32-305E070F98AB}"/>
    <dgm:cxn modelId="{74BE2B52-C81F-4252-BBA6-C3003C64CFF5}" type="presOf" srcId="{3DEF1815-3EA2-47DD-BDBD-715CB800D483}" destId="{A0002195-7099-4D99-98AA-79DB4F54186E}" srcOrd="1" destOrd="0" presId="urn:microsoft.com/office/officeart/2008/layout/HorizontalMultiLevelHierarchy"/>
    <dgm:cxn modelId="{B4958377-B50D-4458-931E-EFF8995645A0}" type="presOf" srcId="{B03F1EF5-2E6F-4BA5-9600-746BD36C9D28}" destId="{04948C86-49DF-4137-B940-41C7FBC97C97}" srcOrd="1" destOrd="0" presId="urn:microsoft.com/office/officeart/2008/layout/HorizontalMultiLevelHierarchy"/>
    <dgm:cxn modelId="{5A22E157-52D5-4374-A5DC-65935ACF1FFD}" type="presOf" srcId="{6D4305A2-CB6E-435A-BDA4-E78226BC9AFC}" destId="{2F6B0951-FA1A-4F2C-870F-75DC22A3405B}" srcOrd="1" destOrd="0" presId="urn:microsoft.com/office/officeart/2008/layout/HorizontalMultiLevelHierarchy"/>
    <dgm:cxn modelId="{AA6F0F7D-150F-4382-85D4-04002D2CF437}" type="presOf" srcId="{32A343A4-5847-45C7-B5BE-21BA0D8A2F39}" destId="{9886C71E-A279-45C2-9219-FABDBFF0EC86}" srcOrd="1" destOrd="0" presId="urn:microsoft.com/office/officeart/2008/layout/HorizontalMultiLevelHierarchy"/>
    <dgm:cxn modelId="{426BD77E-9C6E-4FAB-8F0A-18A92A21DA83}" type="presOf" srcId="{959F5CC7-6C1B-40E6-B967-D2C92F92CE12}" destId="{4D6FD2D8-0497-4CB3-9FD7-1C4320CE48D2}" srcOrd="1" destOrd="0" presId="urn:microsoft.com/office/officeart/2008/layout/HorizontalMultiLevelHierarchy"/>
    <dgm:cxn modelId="{90116484-10E0-4D2C-B69E-912178AB60CB}" type="presOf" srcId="{959F5CC7-6C1B-40E6-B967-D2C92F92CE12}" destId="{CC4F7F06-57FD-490C-9F3D-280366803FBA}" srcOrd="0" destOrd="0" presId="urn:microsoft.com/office/officeart/2008/layout/HorizontalMultiLevelHierarchy"/>
    <dgm:cxn modelId="{50B2458E-E6B3-446C-A774-A51515DC2F90}" srcId="{1AA1CFA7-5C3C-446F-A0D4-0C6F341063D1}" destId="{0EAF29B2-BA05-4DAA-BE29-9BFD166BC2B7}" srcOrd="0" destOrd="0" parTransId="{6E74B9D0-5F45-4B1E-9DA3-A335E0B94E6E}" sibTransId="{13A9DDBD-98F1-4DAF-9CE9-D0B9FA9A0460}"/>
    <dgm:cxn modelId="{1C7CDB92-8948-428F-90D0-9496BAAFC39E}" type="presOf" srcId="{56FCB529-B11E-42F9-84BF-ACC6B4D6A4AA}" destId="{AE28C1D1-199F-4FA4-904C-721003BBCB80}" srcOrd="0" destOrd="0" presId="urn:microsoft.com/office/officeart/2008/layout/HorizontalMultiLevelHierarchy"/>
    <dgm:cxn modelId="{F1ECF592-DD5D-43B7-B5F1-FA422C1D64ED}" srcId="{3FF32A21-5244-468E-9A39-B39E740F0E1D}" destId="{BD43CE5D-FCCF-42C0-BF28-066EB21A380F}" srcOrd="0" destOrd="0" parTransId="{B9C02EBA-414D-449E-B623-51EC3FDAAD32}" sibTransId="{784E4B9C-51C8-43FE-92E9-9B14617A677E}"/>
    <dgm:cxn modelId="{7181A794-B3E5-49A8-8A94-2E19D2EDF75F}" srcId="{DCE87028-FCDE-4A05-A901-659562098D1E}" destId="{56FCB529-B11E-42F9-84BF-ACC6B4D6A4AA}" srcOrd="0" destOrd="0" parTransId="{9BD0D2A7-0D02-4DA7-8385-35D0B1879026}" sibTransId="{3BF80902-AA83-428F-92D1-3CA910C21595}"/>
    <dgm:cxn modelId="{C1DACE94-532C-4C42-AAA8-0EA341CEB632}" type="presOf" srcId="{C4A8E522-30A7-4C09-866B-CDDB8EA7A6EA}" destId="{2E79CCBC-2146-4908-874F-A8596FB836F3}" srcOrd="0" destOrd="0" presId="urn:microsoft.com/office/officeart/2008/layout/HorizontalMultiLevelHierarchy"/>
    <dgm:cxn modelId="{4D4D1595-9CDC-4607-ADEA-57B23130871F}" type="presOf" srcId="{9BD0D2A7-0D02-4DA7-8385-35D0B1879026}" destId="{079FC33D-ABF5-480B-B808-15E16E738D77}" srcOrd="1" destOrd="0" presId="urn:microsoft.com/office/officeart/2008/layout/HorizontalMultiLevelHierarchy"/>
    <dgm:cxn modelId="{7B648095-0205-47C4-A12B-C0429FCC3FC2}" srcId="{BD43CE5D-FCCF-42C0-BF28-066EB21A380F}" destId="{FD5C9B49-6636-413C-86BB-45DF485806E7}" srcOrd="2" destOrd="0" parTransId="{3BA3AD68-E59A-4F9D-81C1-F5816AAF4288}" sibTransId="{0F222F03-196B-442E-A65A-D425A760845F}"/>
    <dgm:cxn modelId="{6F196696-5FB4-498E-8B15-6F0677AD4BF7}" type="presOf" srcId="{C7F02A7A-196F-49C7-B887-6B7BB7CB36E9}" destId="{0EE2F23F-156B-4BF7-BE71-9BE71713264C}" srcOrd="0" destOrd="0" presId="urn:microsoft.com/office/officeart/2008/layout/HorizontalMultiLevelHierarchy"/>
    <dgm:cxn modelId="{5DEB8296-17A9-4DAD-BD06-B2065C6EA745}" type="presOf" srcId="{BBF042B8-FAF5-456D-A94E-5A4366BF9A9C}" destId="{B8188345-89BF-4F7F-954A-B5C6D704C6D6}" srcOrd="0" destOrd="0" presId="urn:microsoft.com/office/officeart/2008/layout/HorizontalMultiLevelHierarchy"/>
    <dgm:cxn modelId="{66A6D697-739E-4D60-8D5A-7C3A70DF80FE}" type="presOf" srcId="{239EECFC-D226-4CA8-A463-44594717241E}" destId="{B29268DE-43B6-41FC-B61D-161BB1530343}" srcOrd="1" destOrd="0" presId="urn:microsoft.com/office/officeart/2008/layout/HorizontalMultiLevelHierarchy"/>
    <dgm:cxn modelId="{597C7D98-0A7D-4148-8119-EF6860CC5447}" type="presOf" srcId="{BB3AFFB3-38A6-435F-B04E-34C53695D244}" destId="{6C9E6163-257F-4D8A-B7B9-C6B386160FE3}" srcOrd="0" destOrd="0" presId="urn:microsoft.com/office/officeart/2008/layout/HorizontalMultiLevelHierarchy"/>
    <dgm:cxn modelId="{35D77E9C-3A81-4415-AD59-1B62A86F42E8}" type="presOf" srcId="{B9C02EBA-414D-449E-B623-51EC3FDAAD32}" destId="{63F011E8-76F5-4E59-A0C0-D4CDEBC7CA47}" srcOrd="0" destOrd="0" presId="urn:microsoft.com/office/officeart/2008/layout/HorizontalMultiLevelHierarchy"/>
    <dgm:cxn modelId="{D29DCD9F-56A5-457B-B904-32D8DE279F51}" type="presOf" srcId="{239EECFC-D226-4CA8-A463-44594717241E}" destId="{85136F1B-0644-4B08-8D11-385898038CB8}" srcOrd="0" destOrd="0" presId="urn:microsoft.com/office/officeart/2008/layout/HorizontalMultiLevelHierarchy"/>
    <dgm:cxn modelId="{DA21FBA1-E355-44D5-A259-1433670EBCC4}" srcId="{D8D70FC5-3D03-49F8-915D-14531526ABA2}" destId="{3FF32A21-5244-468E-9A39-B39E740F0E1D}" srcOrd="0" destOrd="0" parTransId="{B2E82E7D-0519-4B11-9DC1-3B05EDAC6C41}" sibTransId="{07D637DA-A151-4858-B784-321CFB81C28E}"/>
    <dgm:cxn modelId="{34C929A2-C2D1-4BD5-9448-958D9225E95C}" type="presOf" srcId="{21534580-FBF2-43F8-82E3-E5AB3BC57F20}" destId="{3012C96E-1C95-475B-AF61-19C26ED67F0D}" srcOrd="0" destOrd="0" presId="urn:microsoft.com/office/officeart/2008/layout/HorizontalMultiLevelHierarchy"/>
    <dgm:cxn modelId="{04AD96A2-DBA1-495E-AE84-D19DEF475C58}" type="presOf" srcId="{08795DBC-7913-4A3E-A5A9-66DD5A814E88}" destId="{0E58284B-AB2C-495E-9AB6-621A4C40DAFA}" srcOrd="1" destOrd="0" presId="urn:microsoft.com/office/officeart/2008/layout/HorizontalMultiLevelHierarchy"/>
    <dgm:cxn modelId="{5D7BAEA3-9BCA-4BA4-80AC-6C56DE2058D0}" type="presOf" srcId="{B03F1EF5-2E6F-4BA5-9600-746BD36C9D28}" destId="{A45DF887-5D70-4150-903A-4DC190915C9F}" srcOrd="0" destOrd="0" presId="urn:microsoft.com/office/officeart/2008/layout/HorizontalMultiLevelHierarchy"/>
    <dgm:cxn modelId="{F83965A7-DF03-4BED-9C73-5833B41104AC}" type="presOf" srcId="{6E74B9D0-5F45-4B1E-9DA3-A335E0B94E6E}" destId="{74FFDEC9-C285-4ABF-B9BB-5AB44F5FFE97}" srcOrd="1" destOrd="0" presId="urn:microsoft.com/office/officeart/2008/layout/HorizontalMultiLevelHierarchy"/>
    <dgm:cxn modelId="{DCA819AF-75F0-45DF-8542-ECD4B081391D}" type="presOf" srcId="{DCE87028-FCDE-4A05-A901-659562098D1E}" destId="{FD6B2024-FC7A-4A5A-A7AC-84B4010463EF}" srcOrd="0" destOrd="0" presId="urn:microsoft.com/office/officeart/2008/layout/HorizontalMultiLevelHierarchy"/>
    <dgm:cxn modelId="{EBCD95BC-CCAC-46F9-B9E0-B0B0978BCFF9}" type="presOf" srcId="{7DDCD62B-7B5C-4683-AF8E-45ADBAAF854C}" destId="{946B66E5-9045-45B5-8FBC-648D480DBED4}" srcOrd="0" destOrd="0" presId="urn:microsoft.com/office/officeart/2008/layout/HorizontalMultiLevelHierarchy"/>
    <dgm:cxn modelId="{D34C36BD-B227-4151-BB5A-15473B1273BF}" type="presOf" srcId="{32A343A4-5847-45C7-B5BE-21BA0D8A2F39}" destId="{B65452D2-F151-4A7F-B9D7-4A90DFA78349}" srcOrd="0" destOrd="0" presId="urn:microsoft.com/office/officeart/2008/layout/HorizontalMultiLevelHierarchy"/>
    <dgm:cxn modelId="{F1DC6BBE-3583-43F8-98C6-F3CBD4BB0CB0}" type="presOf" srcId="{14F018E0-EDCC-4FB9-982F-FD9A92B3380D}" destId="{773C2C17-05DE-4341-B63C-456568A4CB19}" srcOrd="1" destOrd="0" presId="urn:microsoft.com/office/officeart/2008/layout/HorizontalMultiLevelHierarchy"/>
    <dgm:cxn modelId="{75F5AABF-E9F0-4A4F-81FC-BB9544E06427}" srcId="{BB3AFFB3-38A6-435F-B04E-34C53695D244}" destId="{BBF042B8-FAF5-456D-A94E-5A4366BF9A9C}" srcOrd="0" destOrd="0" parTransId="{66AD3D04-6796-415B-91B1-5526C15E9316}" sibTransId="{A7CE402A-D043-4980-832F-C39ABF215A14}"/>
    <dgm:cxn modelId="{C94FD6C3-5A5F-45AA-8B8C-C1A703AA5522}" srcId="{BD43CE5D-FCCF-42C0-BF28-066EB21A380F}" destId="{DCE87028-FCDE-4A05-A901-659562098D1E}" srcOrd="1" destOrd="0" parTransId="{4E2598DB-2463-404C-9269-EE246D362DE9}" sibTransId="{B6709A29-6F23-4B3F-B729-F718FACA4013}"/>
    <dgm:cxn modelId="{DE379ACB-4443-432A-952F-06A079E88852}" type="presOf" srcId="{6D4305A2-CB6E-435A-BDA4-E78226BC9AFC}" destId="{72C53159-F813-4CD0-876E-8A976B5D29BD}" srcOrd="0" destOrd="0" presId="urn:microsoft.com/office/officeart/2008/layout/HorizontalMultiLevelHierarchy"/>
    <dgm:cxn modelId="{6022FECF-622B-4657-89BE-9B4EE814FA9B}" srcId="{3B99AA99-87BB-40B8-B3CC-342A2706EB7F}" destId="{FD6D11FC-EBFE-4CAE-9868-1CA1535F8014}" srcOrd="0" destOrd="0" parTransId="{14F018E0-EDCC-4FB9-982F-FD9A92B3380D}" sibTransId="{13065753-9AD8-4FB2-BBCE-6A6A429D50EA}"/>
    <dgm:cxn modelId="{A33E3BD0-236D-46A2-A478-D0DA7F075D9A}" srcId="{3FF32A21-5244-468E-9A39-B39E740F0E1D}" destId="{BB3AFFB3-38A6-435F-B04E-34C53695D244}" srcOrd="1" destOrd="0" parTransId="{D5132C44-71B7-4765-8282-14988313D7A3}" sibTransId="{1A2E6CC2-DCB4-4636-B21D-610E4543856D}"/>
    <dgm:cxn modelId="{BE4B9FD1-CB18-4EF4-8C02-7D3DB9E53221}" type="presOf" srcId="{B9C02EBA-414D-449E-B623-51EC3FDAAD32}" destId="{5741415A-C937-48C1-AD76-F9FF74EF923A}" srcOrd="1" destOrd="0" presId="urn:microsoft.com/office/officeart/2008/layout/HorizontalMultiLevelHierarchy"/>
    <dgm:cxn modelId="{052C15D5-BDED-4CC2-A0DB-E16ED2607B03}" type="presOf" srcId="{BF23DA74-45CE-454A-A309-78EDD5482A18}" destId="{4E65A050-7E1F-42EA-AC8E-9B350B3A9890}" srcOrd="1" destOrd="0" presId="urn:microsoft.com/office/officeart/2008/layout/HorizontalMultiLevelHierarchy"/>
    <dgm:cxn modelId="{F28F63D5-9D8B-4442-AF86-A975067FB134}" type="presOf" srcId="{0EAF29B2-BA05-4DAA-BE29-9BFD166BC2B7}" destId="{DF3DF3F7-141F-44D6-8E6F-AB82056DC042}" srcOrd="0" destOrd="0" presId="urn:microsoft.com/office/officeart/2008/layout/HorizontalMultiLevelHierarchy"/>
    <dgm:cxn modelId="{8A059AD5-A638-4637-8E3E-1F854919CA16}" srcId="{3B99AA99-87BB-40B8-B3CC-342A2706EB7F}" destId="{433D9C23-6748-4889-AE38-B3A0DF4DBD51}" srcOrd="2" destOrd="0" parTransId="{CC8DD4C8-EBCA-4536-BC08-EF10932FEEFD}" sibTransId="{ED826247-0826-428B-B459-B854883FD3EF}"/>
    <dgm:cxn modelId="{7805F3D9-E136-4A51-94FD-8C53D0CE1716}" type="presOf" srcId="{08795DBC-7913-4A3E-A5A9-66DD5A814E88}" destId="{0764E9A1-7E9A-4492-A0C4-543C18B605A2}" srcOrd="0" destOrd="0" presId="urn:microsoft.com/office/officeart/2008/layout/HorizontalMultiLevelHierarchy"/>
    <dgm:cxn modelId="{361819DA-7FA0-4CDF-B704-479839D9AF17}" type="presOf" srcId="{EE4FDF13-AC84-4CB3-875B-3ED935FE0EA7}" destId="{F068CEA2-4EBB-4B54-A0E1-05273E98E298}" srcOrd="0" destOrd="0" presId="urn:microsoft.com/office/officeart/2008/layout/HorizontalMultiLevelHierarchy"/>
    <dgm:cxn modelId="{C160E9DA-FF30-49EE-B374-4545EBE7947D}" srcId="{3B99AA99-87BB-40B8-B3CC-342A2706EB7F}" destId="{EE4FDF13-AC84-4CB3-875B-3ED935FE0EA7}" srcOrd="1" destOrd="0" parTransId="{6D4305A2-CB6E-435A-BDA4-E78226BC9AFC}" sibTransId="{21E27B62-231C-41BE-9F5E-2FD8AB2541D5}"/>
    <dgm:cxn modelId="{136F6BDD-048D-4765-A030-AA06E098A0DE}" type="presOf" srcId="{BD43CE5D-FCCF-42C0-BF28-066EB21A380F}" destId="{759EAD0C-4584-4BB4-AF6E-BDADD049469C}" srcOrd="0" destOrd="0" presId="urn:microsoft.com/office/officeart/2008/layout/HorizontalMultiLevelHierarchy"/>
    <dgm:cxn modelId="{605084E2-608B-4204-BD32-8397C125EFB0}" type="presOf" srcId="{B834FED9-EAFB-4AB5-97F7-8C9174CDD3DC}" destId="{B8A3B50D-D156-46AA-BC97-401AA173CDE8}" srcOrd="1" destOrd="0" presId="urn:microsoft.com/office/officeart/2008/layout/HorizontalMultiLevelHierarchy"/>
    <dgm:cxn modelId="{4FB7CEE5-DA12-4312-B11E-A08379378DAA}" srcId="{0EAF29B2-BA05-4DAA-BE29-9BFD166BC2B7}" destId="{C4A8E522-30A7-4C09-866B-CDDB8EA7A6EA}" srcOrd="0" destOrd="0" parTransId="{5FEB25A2-E104-4598-B6F2-2BCB55B87340}" sibTransId="{BC755835-C56C-46BD-B3FF-4D8120B22C30}"/>
    <dgm:cxn modelId="{9040B8E6-8021-4B39-8B99-5C38311CFE2D}" srcId="{8D0EBB7E-B2A2-4B65-BC65-546067504D4E}" destId="{572CAE3C-16C1-4927-ABB9-47A1675F0125}" srcOrd="0" destOrd="0" parTransId="{B03F1EF5-2E6F-4BA5-9600-746BD36C9D28}" sibTransId="{A4C352CB-13FC-4CC6-A844-AF6728000116}"/>
    <dgm:cxn modelId="{76297FE8-CD97-4D95-BF50-806D8DE8257E}" srcId="{3B99AA99-87BB-40B8-B3CC-342A2706EB7F}" destId="{7DDCD62B-7B5C-4683-AF8E-45ADBAAF854C}" srcOrd="3" destOrd="0" parTransId="{C3AD303A-93A5-4751-B162-EED55A3F90FF}" sibTransId="{34EE80E0-CC41-4CAF-9586-D215C1E06AB7}"/>
    <dgm:cxn modelId="{94B378EB-5918-4213-95D8-BB76B5035D6C}" type="presOf" srcId="{CC8DD4C8-EBCA-4536-BC08-EF10932FEEFD}" destId="{D92AB499-F8F9-44D0-B8F8-B362B5BBFC8E}" srcOrd="0" destOrd="0" presId="urn:microsoft.com/office/officeart/2008/layout/HorizontalMultiLevelHierarchy"/>
    <dgm:cxn modelId="{FB58FFEC-B00B-415C-B0B8-753A5BAD7BCA}" type="presOf" srcId="{D8D70FC5-3D03-49F8-915D-14531526ABA2}" destId="{56EA5E94-551A-424C-9A8F-EAD5C0B5DD2C}" srcOrd="0" destOrd="0" presId="urn:microsoft.com/office/officeart/2008/layout/HorizontalMultiLevelHierarchy"/>
    <dgm:cxn modelId="{AB5EBFED-4168-4873-9119-D19CE5376633}" type="presOf" srcId="{1E2B15E7-64DA-4AA9-A102-6C778B5FD2DE}" destId="{A8C93BA2-843C-4DC4-A649-F9C935EFEAFC}" srcOrd="0" destOrd="0" presId="urn:microsoft.com/office/officeart/2008/layout/HorizontalMultiLevelHierarchy"/>
    <dgm:cxn modelId="{C6E6BDEF-E8E7-48FB-BB1B-853BDED81E10}" type="presOf" srcId="{572CAE3C-16C1-4927-ABB9-47A1675F0125}" destId="{973F5677-A689-45E0-BCFE-EA83439C2961}" srcOrd="0" destOrd="0" presId="urn:microsoft.com/office/officeart/2008/layout/HorizontalMultiLevelHierarchy"/>
    <dgm:cxn modelId="{95D096F4-5EA3-4406-BDCD-D2ACE2B390CC}" type="presOf" srcId="{4E2598DB-2463-404C-9269-EE246D362DE9}" destId="{7C7A42A1-AA95-43D8-AED6-B5ABEA651610}" srcOrd="0" destOrd="0" presId="urn:microsoft.com/office/officeart/2008/layout/HorizontalMultiLevelHierarchy"/>
    <dgm:cxn modelId="{1F7433FD-91B1-4EBD-818F-A0930CCA298A}" type="presOf" srcId="{8696EE03-B20D-49D5-8565-7F99B8A93959}" destId="{5D648211-31CD-4B70-A709-09C9B57F8BCA}" srcOrd="0" destOrd="0" presId="urn:microsoft.com/office/officeart/2008/layout/HorizontalMultiLevelHierarchy"/>
    <dgm:cxn modelId="{4DD091FD-D062-41CE-A48B-C24260DB3898}" srcId="{8D0EBB7E-B2A2-4B65-BC65-546067504D4E}" destId="{3E08B84A-18F2-483F-8F7F-553271827BED}" srcOrd="1" destOrd="0" parTransId="{32A343A4-5847-45C7-B5BE-21BA0D8A2F39}" sibTransId="{D00DD490-F84F-45B3-9737-AE737F02B11D}"/>
    <dgm:cxn modelId="{C181BFE1-D611-47B6-845C-DD8B0BA3E91D}" type="presParOf" srcId="{56EA5E94-551A-424C-9A8F-EAD5C0B5DD2C}" destId="{F3FD314B-5F86-48A3-ACAA-14241DEC50DC}" srcOrd="0" destOrd="0" presId="urn:microsoft.com/office/officeart/2008/layout/HorizontalMultiLevelHierarchy"/>
    <dgm:cxn modelId="{039E8B3D-EA08-4215-A911-B106920D74EC}" type="presParOf" srcId="{F3FD314B-5F86-48A3-ACAA-14241DEC50DC}" destId="{9714B52A-95FF-4932-AB1B-35E8C6A3FEA2}" srcOrd="0" destOrd="0" presId="urn:microsoft.com/office/officeart/2008/layout/HorizontalMultiLevelHierarchy"/>
    <dgm:cxn modelId="{E4689124-E78D-4C84-AC6F-D9B39E28ED82}" type="presParOf" srcId="{F3FD314B-5F86-48A3-ACAA-14241DEC50DC}" destId="{3C95755A-619C-449A-A4F3-D8E9935CF4A7}" srcOrd="1" destOrd="0" presId="urn:microsoft.com/office/officeart/2008/layout/HorizontalMultiLevelHierarchy"/>
    <dgm:cxn modelId="{49A2C3ED-DDFE-4EEB-A2DB-904375B9A7CD}" type="presParOf" srcId="{3C95755A-619C-449A-A4F3-D8E9935CF4A7}" destId="{63F011E8-76F5-4E59-A0C0-D4CDEBC7CA47}" srcOrd="0" destOrd="0" presId="urn:microsoft.com/office/officeart/2008/layout/HorizontalMultiLevelHierarchy"/>
    <dgm:cxn modelId="{3EA20AC7-C5DD-4B42-AAA8-A44286F7EB00}" type="presParOf" srcId="{63F011E8-76F5-4E59-A0C0-D4CDEBC7CA47}" destId="{5741415A-C937-48C1-AD76-F9FF74EF923A}" srcOrd="0" destOrd="0" presId="urn:microsoft.com/office/officeart/2008/layout/HorizontalMultiLevelHierarchy"/>
    <dgm:cxn modelId="{BD9EBCB7-3536-4E89-A051-3E9C8597CD4C}" type="presParOf" srcId="{3C95755A-619C-449A-A4F3-D8E9935CF4A7}" destId="{9FFE3CD3-E78C-4D22-A0D3-3364F1D5DB19}" srcOrd="1" destOrd="0" presId="urn:microsoft.com/office/officeart/2008/layout/HorizontalMultiLevelHierarchy"/>
    <dgm:cxn modelId="{E703A27B-C43A-4D8C-979B-79DBF5554A74}" type="presParOf" srcId="{9FFE3CD3-E78C-4D22-A0D3-3364F1D5DB19}" destId="{759EAD0C-4584-4BB4-AF6E-BDADD049469C}" srcOrd="0" destOrd="0" presId="urn:microsoft.com/office/officeart/2008/layout/HorizontalMultiLevelHierarchy"/>
    <dgm:cxn modelId="{0DB1A625-5710-415E-9F1B-45B96EC3292E}" type="presParOf" srcId="{9FFE3CD3-E78C-4D22-A0D3-3364F1D5DB19}" destId="{419494E1-EEE6-497E-93B2-669517FEC4EE}" srcOrd="1" destOrd="0" presId="urn:microsoft.com/office/officeart/2008/layout/HorizontalMultiLevelHierarchy"/>
    <dgm:cxn modelId="{AE5AD991-B986-41B7-84B8-BC36680363FD}" type="presParOf" srcId="{419494E1-EEE6-497E-93B2-669517FEC4EE}" destId="{2AD76205-20B5-4CCB-8B00-81DE7B75CFF6}" srcOrd="0" destOrd="0" presId="urn:microsoft.com/office/officeart/2008/layout/HorizontalMultiLevelHierarchy"/>
    <dgm:cxn modelId="{65370847-6A6C-4EB5-9486-F4C86747FFDB}" type="presParOf" srcId="{2AD76205-20B5-4CCB-8B00-81DE7B75CFF6}" destId="{3F608716-3171-4988-AD4B-DA5AA3A757CB}" srcOrd="0" destOrd="0" presId="urn:microsoft.com/office/officeart/2008/layout/HorizontalMultiLevelHierarchy"/>
    <dgm:cxn modelId="{42573410-042D-4D76-BDAD-0F2314F61B19}" type="presParOf" srcId="{419494E1-EEE6-497E-93B2-669517FEC4EE}" destId="{33A3717A-7F8D-4D26-B828-DB38BB81F357}" srcOrd="1" destOrd="0" presId="urn:microsoft.com/office/officeart/2008/layout/HorizontalMultiLevelHierarchy"/>
    <dgm:cxn modelId="{4D3836E7-8C19-4162-9CD4-BC18D1A88D86}" type="presParOf" srcId="{33A3717A-7F8D-4D26-B828-DB38BB81F357}" destId="{2A5256D9-61A6-4F1C-9B41-A7068E3195FF}" srcOrd="0" destOrd="0" presId="urn:microsoft.com/office/officeart/2008/layout/HorizontalMultiLevelHierarchy"/>
    <dgm:cxn modelId="{B48E7C1D-3B1C-4B6C-AC6C-AB1FEFDC6259}" type="presParOf" srcId="{33A3717A-7F8D-4D26-B828-DB38BB81F357}" destId="{7B3497D7-948C-4722-96D5-743EDF7CC4DC}" srcOrd="1" destOrd="0" presId="urn:microsoft.com/office/officeart/2008/layout/HorizontalMultiLevelHierarchy"/>
    <dgm:cxn modelId="{9B82A777-0CEC-4A83-971C-489F31924E38}" type="presParOf" srcId="{7B3497D7-948C-4722-96D5-743EDF7CC4DC}" destId="{E0462EE3-D96E-47CE-90D3-B9D9D3D6A22A}" srcOrd="0" destOrd="0" presId="urn:microsoft.com/office/officeart/2008/layout/HorizontalMultiLevelHierarchy"/>
    <dgm:cxn modelId="{FB5BD104-43AC-41B0-8040-5AC25F212157}" type="presParOf" srcId="{E0462EE3-D96E-47CE-90D3-B9D9D3D6A22A}" destId="{4E65A050-7E1F-42EA-AC8E-9B350B3A9890}" srcOrd="0" destOrd="0" presId="urn:microsoft.com/office/officeart/2008/layout/HorizontalMultiLevelHierarchy"/>
    <dgm:cxn modelId="{E323127B-3E74-4883-A22B-27C8DCE55966}" type="presParOf" srcId="{7B3497D7-948C-4722-96D5-743EDF7CC4DC}" destId="{470CA20D-57AF-4E7A-9C29-223777811568}" srcOrd="1" destOrd="0" presId="urn:microsoft.com/office/officeart/2008/layout/HorizontalMultiLevelHierarchy"/>
    <dgm:cxn modelId="{283096D3-9D91-410E-BFB0-88E6C5B0C29F}" type="presParOf" srcId="{470CA20D-57AF-4E7A-9C29-223777811568}" destId="{0395065F-B377-40D0-BDDF-F0DF9EEBBE61}" srcOrd="0" destOrd="0" presId="urn:microsoft.com/office/officeart/2008/layout/HorizontalMultiLevelHierarchy"/>
    <dgm:cxn modelId="{1622834E-FB1C-4674-B366-5E58A0E654D9}" type="presParOf" srcId="{470CA20D-57AF-4E7A-9C29-223777811568}" destId="{19621D9E-0CA8-4525-80D9-455F6B0AA3F2}" srcOrd="1" destOrd="0" presId="urn:microsoft.com/office/officeart/2008/layout/HorizontalMultiLevelHierarchy"/>
    <dgm:cxn modelId="{B8A3FA73-F0C2-4EF9-AB28-45700BA85E47}" type="presParOf" srcId="{19621D9E-0CA8-4525-80D9-455F6B0AA3F2}" destId="{A45DF887-5D70-4150-903A-4DC190915C9F}" srcOrd="0" destOrd="0" presId="urn:microsoft.com/office/officeart/2008/layout/HorizontalMultiLevelHierarchy"/>
    <dgm:cxn modelId="{498AFCEB-2703-4277-914B-8D20EA1CB45F}" type="presParOf" srcId="{A45DF887-5D70-4150-903A-4DC190915C9F}" destId="{04948C86-49DF-4137-B940-41C7FBC97C97}" srcOrd="0" destOrd="0" presId="urn:microsoft.com/office/officeart/2008/layout/HorizontalMultiLevelHierarchy"/>
    <dgm:cxn modelId="{C2E390EB-130F-47D0-9D0C-F9A3BB8DE2D6}" type="presParOf" srcId="{19621D9E-0CA8-4525-80D9-455F6B0AA3F2}" destId="{C7BC6D25-68A7-4A55-B1DE-06459EF0FE8E}" srcOrd="1" destOrd="0" presId="urn:microsoft.com/office/officeart/2008/layout/HorizontalMultiLevelHierarchy"/>
    <dgm:cxn modelId="{D594ED24-D412-4966-88BF-82B3E5771951}" type="presParOf" srcId="{C7BC6D25-68A7-4A55-B1DE-06459EF0FE8E}" destId="{973F5677-A689-45E0-BCFE-EA83439C2961}" srcOrd="0" destOrd="0" presId="urn:microsoft.com/office/officeart/2008/layout/HorizontalMultiLevelHierarchy"/>
    <dgm:cxn modelId="{AB26D81D-F7B3-4F59-9FB3-AE7E37D25815}" type="presParOf" srcId="{C7BC6D25-68A7-4A55-B1DE-06459EF0FE8E}" destId="{92C23F68-8DA5-4DFA-A34D-4B4EA26E934E}" srcOrd="1" destOrd="0" presId="urn:microsoft.com/office/officeart/2008/layout/HorizontalMultiLevelHierarchy"/>
    <dgm:cxn modelId="{6E88AF96-0BF4-4467-9A59-FA4673BD8995}" type="presParOf" srcId="{19621D9E-0CA8-4525-80D9-455F6B0AA3F2}" destId="{B65452D2-F151-4A7F-B9D7-4A90DFA78349}" srcOrd="2" destOrd="0" presId="urn:microsoft.com/office/officeart/2008/layout/HorizontalMultiLevelHierarchy"/>
    <dgm:cxn modelId="{37AA485C-5AC9-4468-8F36-79037A808757}" type="presParOf" srcId="{B65452D2-F151-4A7F-B9D7-4A90DFA78349}" destId="{9886C71E-A279-45C2-9219-FABDBFF0EC86}" srcOrd="0" destOrd="0" presId="urn:microsoft.com/office/officeart/2008/layout/HorizontalMultiLevelHierarchy"/>
    <dgm:cxn modelId="{0B1E8A60-7DD0-4D77-AC18-6C143026014D}" type="presParOf" srcId="{19621D9E-0CA8-4525-80D9-455F6B0AA3F2}" destId="{3EF9B1AA-7AF4-4DF9-99F7-D29E5CA83325}" srcOrd="3" destOrd="0" presId="urn:microsoft.com/office/officeart/2008/layout/HorizontalMultiLevelHierarchy"/>
    <dgm:cxn modelId="{7E87A0B6-CFB8-41BD-B48B-FD1C9B1D6E52}" type="presParOf" srcId="{3EF9B1AA-7AF4-4DF9-99F7-D29E5CA83325}" destId="{729D4354-19A4-49E2-B249-ED3AF8FC5FF9}" srcOrd="0" destOrd="0" presId="urn:microsoft.com/office/officeart/2008/layout/HorizontalMultiLevelHierarchy"/>
    <dgm:cxn modelId="{2E84F855-02A6-4759-BE50-35AF0042CAC5}" type="presParOf" srcId="{3EF9B1AA-7AF4-4DF9-99F7-D29E5CA83325}" destId="{5BEF2617-9DC8-47ED-8E37-CD1BE1BBB87F}" srcOrd="1" destOrd="0" presId="urn:microsoft.com/office/officeart/2008/layout/HorizontalMultiLevelHierarchy"/>
    <dgm:cxn modelId="{500F9514-3CBE-414B-9843-965B554482A4}" type="presParOf" srcId="{19621D9E-0CA8-4525-80D9-455F6B0AA3F2}" destId="{0764E9A1-7E9A-4492-A0C4-543C18B605A2}" srcOrd="4" destOrd="0" presId="urn:microsoft.com/office/officeart/2008/layout/HorizontalMultiLevelHierarchy"/>
    <dgm:cxn modelId="{4C675247-2001-4763-B8B6-66C389BEE107}" type="presParOf" srcId="{0764E9A1-7E9A-4492-A0C4-543C18B605A2}" destId="{0E58284B-AB2C-495E-9AB6-621A4C40DAFA}" srcOrd="0" destOrd="0" presId="urn:microsoft.com/office/officeart/2008/layout/HorizontalMultiLevelHierarchy"/>
    <dgm:cxn modelId="{6117C8E4-B1E2-4BD9-9C36-0D28CD20E5B3}" type="presParOf" srcId="{19621D9E-0CA8-4525-80D9-455F6B0AA3F2}" destId="{B7244429-33F4-4D32-960C-CFB3E8268211}" srcOrd="5" destOrd="0" presId="urn:microsoft.com/office/officeart/2008/layout/HorizontalMultiLevelHierarchy"/>
    <dgm:cxn modelId="{B417E400-7610-443B-82AB-CFC892EDB558}" type="presParOf" srcId="{B7244429-33F4-4D32-960C-CFB3E8268211}" destId="{3012C96E-1C95-475B-AF61-19C26ED67F0D}" srcOrd="0" destOrd="0" presId="urn:microsoft.com/office/officeart/2008/layout/HorizontalMultiLevelHierarchy"/>
    <dgm:cxn modelId="{744CBD85-38C9-42EF-B3F0-A03656DDFB8F}" type="presParOf" srcId="{B7244429-33F4-4D32-960C-CFB3E8268211}" destId="{BE5F2644-ED26-4727-BBAB-8FBC608E7C44}" srcOrd="1" destOrd="0" presId="urn:microsoft.com/office/officeart/2008/layout/HorizontalMultiLevelHierarchy"/>
    <dgm:cxn modelId="{BC32692E-0D6E-4347-BA61-06CCF7425B5E}" type="presParOf" srcId="{419494E1-EEE6-497E-93B2-669517FEC4EE}" destId="{7C7A42A1-AA95-43D8-AED6-B5ABEA651610}" srcOrd="2" destOrd="0" presId="urn:microsoft.com/office/officeart/2008/layout/HorizontalMultiLevelHierarchy"/>
    <dgm:cxn modelId="{DF5AAFD8-F9A3-4731-96C6-B930C3D9F8D0}" type="presParOf" srcId="{7C7A42A1-AA95-43D8-AED6-B5ABEA651610}" destId="{E1ABCE0E-A76E-4CF4-B751-2B21383C6F3E}" srcOrd="0" destOrd="0" presId="urn:microsoft.com/office/officeart/2008/layout/HorizontalMultiLevelHierarchy"/>
    <dgm:cxn modelId="{316F8244-5264-402B-ABC5-C90E4602166E}" type="presParOf" srcId="{419494E1-EEE6-497E-93B2-669517FEC4EE}" destId="{33E102EF-29B7-4370-9026-0A29157DD95F}" srcOrd="3" destOrd="0" presId="urn:microsoft.com/office/officeart/2008/layout/HorizontalMultiLevelHierarchy"/>
    <dgm:cxn modelId="{3D1B6DA6-6769-41A3-8954-55D0635B750B}" type="presParOf" srcId="{33E102EF-29B7-4370-9026-0A29157DD95F}" destId="{FD6B2024-FC7A-4A5A-A7AC-84B4010463EF}" srcOrd="0" destOrd="0" presId="urn:microsoft.com/office/officeart/2008/layout/HorizontalMultiLevelHierarchy"/>
    <dgm:cxn modelId="{B7C4B5B1-8B56-4824-907C-0AB92747B22C}" type="presParOf" srcId="{33E102EF-29B7-4370-9026-0A29157DD95F}" destId="{98929050-7FF9-4406-8943-248CDC66C74F}" srcOrd="1" destOrd="0" presId="urn:microsoft.com/office/officeart/2008/layout/HorizontalMultiLevelHierarchy"/>
    <dgm:cxn modelId="{2D27BDA9-6EF8-44A5-9E56-93E4C9405875}" type="presParOf" srcId="{98929050-7FF9-4406-8943-248CDC66C74F}" destId="{70B40E3F-876B-421D-994B-870D2BEA3F37}" srcOrd="0" destOrd="0" presId="urn:microsoft.com/office/officeart/2008/layout/HorizontalMultiLevelHierarchy"/>
    <dgm:cxn modelId="{5E62F0A2-036B-4CBC-9DFD-6C800826A343}" type="presParOf" srcId="{70B40E3F-876B-421D-994B-870D2BEA3F37}" destId="{079FC33D-ABF5-480B-B808-15E16E738D77}" srcOrd="0" destOrd="0" presId="urn:microsoft.com/office/officeart/2008/layout/HorizontalMultiLevelHierarchy"/>
    <dgm:cxn modelId="{EEC10013-60A6-4973-A55E-6CD029D2E93F}" type="presParOf" srcId="{98929050-7FF9-4406-8943-248CDC66C74F}" destId="{38D0043B-EFE6-4D8F-BF0A-E1CEFAFECA6D}" srcOrd="1" destOrd="0" presId="urn:microsoft.com/office/officeart/2008/layout/HorizontalMultiLevelHierarchy"/>
    <dgm:cxn modelId="{0327FB8C-E39E-4CAA-AEAF-F05363EA46EE}" type="presParOf" srcId="{38D0043B-EFE6-4D8F-BF0A-E1CEFAFECA6D}" destId="{AE28C1D1-199F-4FA4-904C-721003BBCB80}" srcOrd="0" destOrd="0" presId="urn:microsoft.com/office/officeart/2008/layout/HorizontalMultiLevelHierarchy"/>
    <dgm:cxn modelId="{13380306-C0FC-4CEA-9286-5DE4B11834DE}" type="presParOf" srcId="{38D0043B-EFE6-4D8F-BF0A-E1CEFAFECA6D}" destId="{C2E6D0BA-99F7-47C7-9FEE-5C08EAEEFB72}" srcOrd="1" destOrd="0" presId="urn:microsoft.com/office/officeart/2008/layout/HorizontalMultiLevelHierarchy"/>
    <dgm:cxn modelId="{3B05EFE1-0C20-4A1E-B1DF-D3B689394718}" type="presParOf" srcId="{419494E1-EEE6-497E-93B2-669517FEC4EE}" destId="{DA144B53-A3DA-4907-B2D0-36B7B7500CC5}" srcOrd="4" destOrd="0" presId="urn:microsoft.com/office/officeart/2008/layout/HorizontalMultiLevelHierarchy"/>
    <dgm:cxn modelId="{9D79504A-23CE-461F-A126-10F097270F5C}" type="presParOf" srcId="{DA144B53-A3DA-4907-B2D0-36B7B7500CC5}" destId="{109641CA-0CCC-4555-AF86-9BEC3D692755}" srcOrd="0" destOrd="0" presId="urn:microsoft.com/office/officeart/2008/layout/HorizontalMultiLevelHierarchy"/>
    <dgm:cxn modelId="{F0B550D2-F78C-452E-B28E-E4DE3FE45F7F}" type="presParOf" srcId="{419494E1-EEE6-497E-93B2-669517FEC4EE}" destId="{A2D240A3-037A-4748-92E4-D1A053C305CB}" srcOrd="5" destOrd="0" presId="urn:microsoft.com/office/officeart/2008/layout/HorizontalMultiLevelHierarchy"/>
    <dgm:cxn modelId="{5C540EA9-3AFF-461A-8198-2E4E85AFFE96}" type="presParOf" srcId="{A2D240A3-037A-4748-92E4-D1A053C305CB}" destId="{1956FEB1-066E-4486-891B-0D4A6AD101ED}" srcOrd="0" destOrd="0" presId="urn:microsoft.com/office/officeart/2008/layout/HorizontalMultiLevelHierarchy"/>
    <dgm:cxn modelId="{90AAB3A7-3569-460B-92C8-FF24BF1877A1}" type="presParOf" srcId="{A2D240A3-037A-4748-92E4-D1A053C305CB}" destId="{B635FD07-FD94-4540-95D8-4A0970B6F30A}" srcOrd="1" destOrd="0" presId="urn:microsoft.com/office/officeart/2008/layout/HorizontalMultiLevelHierarchy"/>
    <dgm:cxn modelId="{58703FB7-430E-425D-AAA2-9B543D1041D6}" type="presParOf" srcId="{B635FD07-FD94-4540-95D8-4A0970B6F30A}" destId="{0EE2F23F-156B-4BF7-BE71-9BE71713264C}" srcOrd="0" destOrd="0" presId="urn:microsoft.com/office/officeart/2008/layout/HorizontalMultiLevelHierarchy"/>
    <dgm:cxn modelId="{4834864D-E265-4B82-8B66-E4A40D4915E6}" type="presParOf" srcId="{0EE2F23F-156B-4BF7-BE71-9BE71713264C}" destId="{4C62BAF1-394F-46CE-9A97-54B78C4C85A4}" srcOrd="0" destOrd="0" presId="urn:microsoft.com/office/officeart/2008/layout/HorizontalMultiLevelHierarchy"/>
    <dgm:cxn modelId="{2148028E-E796-4B42-84A6-2E24FFD17739}" type="presParOf" srcId="{B635FD07-FD94-4540-95D8-4A0970B6F30A}" destId="{ACE7F246-FCBC-4B36-B1F8-7F59D76CE370}" srcOrd="1" destOrd="0" presId="urn:microsoft.com/office/officeart/2008/layout/HorizontalMultiLevelHierarchy"/>
    <dgm:cxn modelId="{A72CB918-CACD-4904-8137-BA73F947BDB3}" type="presParOf" srcId="{ACE7F246-FCBC-4B36-B1F8-7F59D76CE370}" destId="{5D648211-31CD-4B70-A709-09C9B57F8BCA}" srcOrd="0" destOrd="0" presId="urn:microsoft.com/office/officeart/2008/layout/HorizontalMultiLevelHierarchy"/>
    <dgm:cxn modelId="{BA8359CC-CA2D-42CB-9020-3920BE066840}" type="presParOf" srcId="{ACE7F246-FCBC-4B36-B1F8-7F59D76CE370}" destId="{D4555925-C3F2-4B4B-A147-CDA1E850D081}" srcOrd="1" destOrd="0" presId="urn:microsoft.com/office/officeart/2008/layout/HorizontalMultiLevelHierarchy"/>
    <dgm:cxn modelId="{F2669264-B850-4215-B7E0-7E679CC85DEC}" type="presParOf" srcId="{3C95755A-619C-449A-A4F3-D8E9935CF4A7}" destId="{2D80ABE4-F912-4C35-AAB6-7DC43E6EE772}" srcOrd="2" destOrd="0" presId="urn:microsoft.com/office/officeart/2008/layout/HorizontalMultiLevelHierarchy"/>
    <dgm:cxn modelId="{8C1CA0EF-543D-4CFD-9EFF-7DAAC668A38A}" type="presParOf" srcId="{2D80ABE4-F912-4C35-AAB6-7DC43E6EE772}" destId="{27A3380F-3B4C-416C-9BE5-6CA17AB2C27C}" srcOrd="0" destOrd="0" presId="urn:microsoft.com/office/officeart/2008/layout/HorizontalMultiLevelHierarchy"/>
    <dgm:cxn modelId="{E2474D92-5D5A-4988-9DBC-0B9DE22AD73B}" type="presParOf" srcId="{3C95755A-619C-449A-A4F3-D8E9935CF4A7}" destId="{0102E6A9-6D89-4CD8-8B7A-334290C5DC46}" srcOrd="3" destOrd="0" presId="urn:microsoft.com/office/officeart/2008/layout/HorizontalMultiLevelHierarchy"/>
    <dgm:cxn modelId="{30164CB3-5E11-442E-BD10-BFC14130A484}" type="presParOf" srcId="{0102E6A9-6D89-4CD8-8B7A-334290C5DC46}" destId="{6C9E6163-257F-4D8A-B7B9-C6B386160FE3}" srcOrd="0" destOrd="0" presId="urn:microsoft.com/office/officeart/2008/layout/HorizontalMultiLevelHierarchy"/>
    <dgm:cxn modelId="{17965697-9700-423B-9F24-0FF2BFA00AE9}" type="presParOf" srcId="{0102E6A9-6D89-4CD8-8B7A-334290C5DC46}" destId="{E46402EC-2D35-4826-9CFC-18931540517D}" srcOrd="1" destOrd="0" presId="urn:microsoft.com/office/officeart/2008/layout/HorizontalMultiLevelHierarchy"/>
    <dgm:cxn modelId="{D9C4F596-EFDB-43FB-9AF6-1904E25321B3}" type="presParOf" srcId="{E46402EC-2D35-4826-9CFC-18931540517D}" destId="{605E908D-F768-4281-B40B-0C005137D255}" srcOrd="0" destOrd="0" presId="urn:microsoft.com/office/officeart/2008/layout/HorizontalMultiLevelHierarchy"/>
    <dgm:cxn modelId="{F80CAA36-4AFA-431A-93A1-A2C7C6852686}" type="presParOf" srcId="{605E908D-F768-4281-B40B-0C005137D255}" destId="{699FC848-481C-4FE6-B136-385954570B21}" srcOrd="0" destOrd="0" presId="urn:microsoft.com/office/officeart/2008/layout/HorizontalMultiLevelHierarchy"/>
    <dgm:cxn modelId="{3C711B38-D9A1-4E04-82B3-E71FD0040289}" type="presParOf" srcId="{E46402EC-2D35-4826-9CFC-18931540517D}" destId="{5D709206-4339-49A8-8A62-B4C825AE97A4}" srcOrd="1" destOrd="0" presId="urn:microsoft.com/office/officeart/2008/layout/HorizontalMultiLevelHierarchy"/>
    <dgm:cxn modelId="{3CD90243-9735-4CB9-A3FD-B2C285A8265E}" type="presParOf" srcId="{5D709206-4339-49A8-8A62-B4C825AE97A4}" destId="{B8188345-89BF-4F7F-954A-B5C6D704C6D6}" srcOrd="0" destOrd="0" presId="urn:microsoft.com/office/officeart/2008/layout/HorizontalMultiLevelHierarchy"/>
    <dgm:cxn modelId="{BF5FF9CA-EE1F-416F-94A6-489146720C12}" type="presParOf" srcId="{5D709206-4339-49A8-8A62-B4C825AE97A4}" destId="{1FC67E7B-6C8D-476C-BAE9-C4F45A3A5DB3}" srcOrd="1" destOrd="0" presId="urn:microsoft.com/office/officeart/2008/layout/HorizontalMultiLevelHierarchy"/>
    <dgm:cxn modelId="{B104E5A4-E7B5-4952-995A-87F0054521A5}" type="presParOf" srcId="{1FC67E7B-6C8D-476C-BAE9-C4F45A3A5DB3}" destId="{85136F1B-0644-4B08-8D11-385898038CB8}" srcOrd="0" destOrd="0" presId="urn:microsoft.com/office/officeart/2008/layout/HorizontalMultiLevelHierarchy"/>
    <dgm:cxn modelId="{4EA86FAB-4E59-48EC-A7E4-711812DC17F2}" type="presParOf" srcId="{85136F1B-0644-4B08-8D11-385898038CB8}" destId="{B29268DE-43B6-41FC-B61D-161BB1530343}" srcOrd="0" destOrd="0" presId="urn:microsoft.com/office/officeart/2008/layout/HorizontalMultiLevelHierarchy"/>
    <dgm:cxn modelId="{A85D51A4-952E-41A3-9AB0-563652D798E6}" type="presParOf" srcId="{1FC67E7B-6C8D-476C-BAE9-C4F45A3A5DB3}" destId="{F90FA276-D2C8-4AEB-B61D-584E11CAB601}" srcOrd="1" destOrd="0" presId="urn:microsoft.com/office/officeart/2008/layout/HorizontalMultiLevelHierarchy"/>
    <dgm:cxn modelId="{7EF4D691-AAA2-4C3C-BF6B-965C99943A87}" type="presParOf" srcId="{F90FA276-D2C8-4AEB-B61D-584E11CAB601}" destId="{632FE402-C631-43F8-BA44-CED358152D5B}" srcOrd="0" destOrd="0" presId="urn:microsoft.com/office/officeart/2008/layout/HorizontalMultiLevelHierarchy"/>
    <dgm:cxn modelId="{004EB4DF-D488-4372-8EEC-852810CF6B64}" type="presParOf" srcId="{F90FA276-D2C8-4AEB-B61D-584E11CAB601}" destId="{4F5EFDB9-880F-49C4-86A4-07BFD50D2724}" srcOrd="1" destOrd="0" presId="urn:microsoft.com/office/officeart/2008/layout/HorizontalMultiLevelHierarchy"/>
    <dgm:cxn modelId="{6BF768AA-FF9E-4B32-B357-0B02BEE44C6B}" type="presParOf" srcId="{E46402EC-2D35-4826-9CFC-18931540517D}" destId="{CC4F7F06-57FD-490C-9F3D-280366803FBA}" srcOrd="2" destOrd="0" presId="urn:microsoft.com/office/officeart/2008/layout/HorizontalMultiLevelHierarchy"/>
    <dgm:cxn modelId="{C63DD326-69C6-4B98-AEC5-B3DA8F7A40C6}" type="presParOf" srcId="{CC4F7F06-57FD-490C-9F3D-280366803FBA}" destId="{4D6FD2D8-0497-4CB3-9FD7-1C4320CE48D2}" srcOrd="0" destOrd="0" presId="urn:microsoft.com/office/officeart/2008/layout/HorizontalMultiLevelHierarchy"/>
    <dgm:cxn modelId="{7350A7C6-CBAE-4543-A5A5-1424D47517E6}" type="presParOf" srcId="{E46402EC-2D35-4826-9CFC-18931540517D}" destId="{9E4EF736-0C25-4225-AAC2-1C936FCE2874}" srcOrd="3" destOrd="0" presId="urn:microsoft.com/office/officeart/2008/layout/HorizontalMultiLevelHierarchy"/>
    <dgm:cxn modelId="{92102025-8498-4E3D-B2AA-7DEB34B62191}" type="presParOf" srcId="{9E4EF736-0C25-4225-AAC2-1C936FCE2874}" destId="{A8C93BA2-843C-4DC4-A649-F9C935EFEAFC}" srcOrd="0" destOrd="0" presId="urn:microsoft.com/office/officeart/2008/layout/HorizontalMultiLevelHierarchy"/>
    <dgm:cxn modelId="{C9E7C4B7-931D-456D-A87F-93847FF647E5}" type="presParOf" srcId="{9E4EF736-0C25-4225-AAC2-1C936FCE2874}" destId="{D2FE67EE-CBE9-4AD5-AEBC-CE838B70F041}" srcOrd="1" destOrd="0" presId="urn:microsoft.com/office/officeart/2008/layout/HorizontalMultiLevelHierarchy"/>
    <dgm:cxn modelId="{F170D690-8EDF-449E-B4D3-77FDC020E67A}" type="presParOf" srcId="{3C95755A-619C-449A-A4F3-D8E9935CF4A7}" destId="{83C7B53B-E892-4C70-9C70-19FDDF4A0A64}" srcOrd="4" destOrd="0" presId="urn:microsoft.com/office/officeart/2008/layout/HorizontalMultiLevelHierarchy"/>
    <dgm:cxn modelId="{DA81007F-5B01-4076-B519-FE07F803BD3E}" type="presParOf" srcId="{83C7B53B-E892-4C70-9C70-19FDDF4A0A64}" destId="{A0002195-7099-4D99-98AA-79DB4F54186E}" srcOrd="0" destOrd="0" presId="urn:microsoft.com/office/officeart/2008/layout/HorizontalMultiLevelHierarchy"/>
    <dgm:cxn modelId="{126E1C14-811C-414A-B485-4837CF9916A5}" type="presParOf" srcId="{3C95755A-619C-449A-A4F3-D8E9935CF4A7}" destId="{26564F5B-CFCA-4FF1-8360-6E1435152C50}" srcOrd="5" destOrd="0" presId="urn:microsoft.com/office/officeart/2008/layout/HorizontalMultiLevelHierarchy"/>
    <dgm:cxn modelId="{C04D9F81-68F7-411E-8617-94B687204023}" type="presParOf" srcId="{26564F5B-CFCA-4FF1-8360-6E1435152C50}" destId="{1997E862-1363-478E-A325-82C0A7A65CF0}" srcOrd="0" destOrd="0" presId="urn:microsoft.com/office/officeart/2008/layout/HorizontalMultiLevelHierarchy"/>
    <dgm:cxn modelId="{AF2E69D2-6962-4CB0-8D14-C3004DCD9D27}" type="presParOf" srcId="{26564F5B-CFCA-4FF1-8360-6E1435152C50}" destId="{A8F549B1-BDC8-4E7C-AF1B-65061F89FD27}" srcOrd="1" destOrd="0" presId="urn:microsoft.com/office/officeart/2008/layout/HorizontalMultiLevelHierarchy"/>
    <dgm:cxn modelId="{63E11A40-4896-47D6-A437-B9B43551DA82}" type="presParOf" srcId="{A8F549B1-BDC8-4E7C-AF1B-65061F89FD27}" destId="{C98F4E33-D463-4070-838F-8CF34F0AE196}" srcOrd="0" destOrd="0" presId="urn:microsoft.com/office/officeart/2008/layout/HorizontalMultiLevelHierarchy"/>
    <dgm:cxn modelId="{4EB48FC9-2BF2-4E5D-80C4-AA87ABBE98D8}" type="presParOf" srcId="{C98F4E33-D463-4070-838F-8CF34F0AE196}" destId="{74FFDEC9-C285-4ABF-B9BB-5AB44F5FFE97}" srcOrd="0" destOrd="0" presId="urn:microsoft.com/office/officeart/2008/layout/HorizontalMultiLevelHierarchy"/>
    <dgm:cxn modelId="{17A05BDB-8B9B-47FE-AF9C-56CCEBBB8B57}" type="presParOf" srcId="{A8F549B1-BDC8-4E7C-AF1B-65061F89FD27}" destId="{7832D26D-1056-4FDE-81D7-69440B49CAC8}" srcOrd="1" destOrd="0" presId="urn:microsoft.com/office/officeart/2008/layout/HorizontalMultiLevelHierarchy"/>
    <dgm:cxn modelId="{A35B0F3B-3F39-4018-A7DE-48220413A213}" type="presParOf" srcId="{7832D26D-1056-4FDE-81D7-69440B49CAC8}" destId="{DF3DF3F7-141F-44D6-8E6F-AB82056DC042}" srcOrd="0" destOrd="0" presId="urn:microsoft.com/office/officeart/2008/layout/HorizontalMultiLevelHierarchy"/>
    <dgm:cxn modelId="{3947E365-D185-4EFB-B7FF-1D84F90EA4F8}" type="presParOf" srcId="{7832D26D-1056-4FDE-81D7-69440B49CAC8}" destId="{4F195B2F-80AE-47A1-9E23-35E8E189882A}" srcOrd="1" destOrd="0" presId="urn:microsoft.com/office/officeart/2008/layout/HorizontalMultiLevelHierarchy"/>
    <dgm:cxn modelId="{96DD741E-4B8D-4236-89E6-A93CE815D01A}" type="presParOf" srcId="{4F195B2F-80AE-47A1-9E23-35E8E189882A}" destId="{08DEAF7B-0811-4943-9B8E-C3C7B3268E15}" srcOrd="0" destOrd="0" presId="urn:microsoft.com/office/officeart/2008/layout/HorizontalMultiLevelHierarchy"/>
    <dgm:cxn modelId="{62014DDB-C33D-4887-AA0C-B37560C85239}" type="presParOf" srcId="{08DEAF7B-0811-4943-9B8E-C3C7B3268E15}" destId="{97E62ED9-A414-4938-AFCC-A72F4B5711F8}" srcOrd="0" destOrd="0" presId="urn:microsoft.com/office/officeart/2008/layout/HorizontalMultiLevelHierarchy"/>
    <dgm:cxn modelId="{D7005442-8111-4277-9F46-17F90B5634E5}" type="presParOf" srcId="{4F195B2F-80AE-47A1-9E23-35E8E189882A}" destId="{0898C45A-563A-4DB8-B7ED-628C9BCD853B}" srcOrd="1" destOrd="0" presId="urn:microsoft.com/office/officeart/2008/layout/HorizontalMultiLevelHierarchy"/>
    <dgm:cxn modelId="{34D0BF34-2CE2-4A19-932B-2EF1C1DBF2CF}" type="presParOf" srcId="{0898C45A-563A-4DB8-B7ED-628C9BCD853B}" destId="{2E79CCBC-2146-4908-874F-A8596FB836F3}" srcOrd="0" destOrd="0" presId="urn:microsoft.com/office/officeart/2008/layout/HorizontalMultiLevelHierarchy"/>
    <dgm:cxn modelId="{FE6535ED-2CCD-44AA-96C1-85E36E53A3D1}" type="presParOf" srcId="{0898C45A-563A-4DB8-B7ED-628C9BCD853B}" destId="{A244183C-1BFC-442E-957D-EF3ED3AF1AB4}" srcOrd="1" destOrd="0" presId="urn:microsoft.com/office/officeart/2008/layout/HorizontalMultiLevelHierarchy"/>
    <dgm:cxn modelId="{064A8129-7D76-4C04-BC63-5C0F1634A295}" type="presParOf" srcId="{3C95755A-619C-449A-A4F3-D8E9935CF4A7}" destId="{2153C15A-4A34-433F-8F75-7D3DC0429C8A}" srcOrd="6" destOrd="0" presId="urn:microsoft.com/office/officeart/2008/layout/HorizontalMultiLevelHierarchy"/>
    <dgm:cxn modelId="{39DA7B63-A3D3-49F3-B6BF-B361F95176DD}" type="presParOf" srcId="{2153C15A-4A34-433F-8F75-7D3DC0429C8A}" destId="{B8A3B50D-D156-46AA-BC97-401AA173CDE8}" srcOrd="0" destOrd="0" presId="urn:microsoft.com/office/officeart/2008/layout/HorizontalMultiLevelHierarchy"/>
    <dgm:cxn modelId="{EAC14FB3-6E38-4A2C-85AD-C8054D747FCA}" type="presParOf" srcId="{3C95755A-619C-449A-A4F3-D8E9935CF4A7}" destId="{69B3E27F-C6E7-4435-B0DB-3355E08F9D39}" srcOrd="7" destOrd="0" presId="urn:microsoft.com/office/officeart/2008/layout/HorizontalMultiLevelHierarchy"/>
    <dgm:cxn modelId="{4A686F94-7443-4438-A721-1752C802B531}" type="presParOf" srcId="{69B3E27F-C6E7-4435-B0DB-3355E08F9D39}" destId="{3D296C69-6FC6-4D55-967C-8CA2E337121F}" srcOrd="0" destOrd="0" presId="urn:microsoft.com/office/officeart/2008/layout/HorizontalMultiLevelHierarchy"/>
    <dgm:cxn modelId="{34BF2A98-B204-40B8-8D73-F5D6CCE9617A}" type="presParOf" srcId="{69B3E27F-C6E7-4435-B0DB-3355E08F9D39}" destId="{C07047D7-4BDA-4667-A274-F39C36AD90E5}" srcOrd="1" destOrd="0" presId="urn:microsoft.com/office/officeart/2008/layout/HorizontalMultiLevelHierarchy"/>
    <dgm:cxn modelId="{5A31FFB2-55E6-4332-8D0F-234FCF0A9459}" type="presParOf" srcId="{C07047D7-4BDA-4667-A274-F39C36AD90E5}" destId="{1207952F-88EF-410F-82E8-D2961DD4299D}" srcOrd="0" destOrd="0" presId="urn:microsoft.com/office/officeart/2008/layout/HorizontalMultiLevelHierarchy"/>
    <dgm:cxn modelId="{EF32ADAC-D6B8-4B50-BED8-214B2022008D}" type="presParOf" srcId="{1207952F-88EF-410F-82E8-D2961DD4299D}" destId="{773C2C17-05DE-4341-B63C-456568A4CB19}" srcOrd="0" destOrd="0" presId="urn:microsoft.com/office/officeart/2008/layout/HorizontalMultiLevelHierarchy"/>
    <dgm:cxn modelId="{F7D7C688-0D82-455D-AFC2-6E654864DF46}" type="presParOf" srcId="{C07047D7-4BDA-4667-A274-F39C36AD90E5}" destId="{7815C0D2-508E-43B0-9185-B921A6819D41}" srcOrd="1" destOrd="0" presId="urn:microsoft.com/office/officeart/2008/layout/HorizontalMultiLevelHierarchy"/>
    <dgm:cxn modelId="{19E1CCF1-189A-4398-82E9-07AED0DF0451}" type="presParOf" srcId="{7815C0D2-508E-43B0-9185-B921A6819D41}" destId="{3DD5CF2B-56FA-4703-B3C7-9FA2240C2B96}" srcOrd="0" destOrd="0" presId="urn:microsoft.com/office/officeart/2008/layout/HorizontalMultiLevelHierarchy"/>
    <dgm:cxn modelId="{500153A5-1520-4C12-8BE3-722FCD7A1BFE}" type="presParOf" srcId="{7815C0D2-508E-43B0-9185-B921A6819D41}" destId="{195CF504-73E0-4A14-AE80-50DE30B8CD5E}" srcOrd="1" destOrd="0" presId="urn:microsoft.com/office/officeart/2008/layout/HorizontalMultiLevelHierarchy"/>
    <dgm:cxn modelId="{27A04CC0-0FB8-4A5A-BBD2-15CC34CC03D5}" type="presParOf" srcId="{C07047D7-4BDA-4667-A274-F39C36AD90E5}" destId="{72C53159-F813-4CD0-876E-8A976B5D29BD}" srcOrd="2" destOrd="0" presId="urn:microsoft.com/office/officeart/2008/layout/HorizontalMultiLevelHierarchy"/>
    <dgm:cxn modelId="{317D377F-270D-4331-AB69-36B192FCC322}" type="presParOf" srcId="{72C53159-F813-4CD0-876E-8A976B5D29BD}" destId="{2F6B0951-FA1A-4F2C-870F-75DC22A3405B}" srcOrd="0" destOrd="0" presId="urn:microsoft.com/office/officeart/2008/layout/HorizontalMultiLevelHierarchy"/>
    <dgm:cxn modelId="{F7429B42-E527-40FC-86FF-81AE7AF09CD9}" type="presParOf" srcId="{C07047D7-4BDA-4667-A274-F39C36AD90E5}" destId="{C64DEC8A-6F8A-4512-BC0C-CB46E4B9F0F3}" srcOrd="3" destOrd="0" presId="urn:microsoft.com/office/officeart/2008/layout/HorizontalMultiLevelHierarchy"/>
    <dgm:cxn modelId="{6BDCC847-8E63-40E2-ACBA-5539071AF756}" type="presParOf" srcId="{C64DEC8A-6F8A-4512-BC0C-CB46E4B9F0F3}" destId="{F068CEA2-4EBB-4B54-A0E1-05273E98E298}" srcOrd="0" destOrd="0" presId="urn:microsoft.com/office/officeart/2008/layout/HorizontalMultiLevelHierarchy"/>
    <dgm:cxn modelId="{D51312A5-EADF-4E65-9958-6F112B3FD801}" type="presParOf" srcId="{C64DEC8A-6F8A-4512-BC0C-CB46E4B9F0F3}" destId="{183D33B2-62B2-49AE-B9EF-7F1CF077C6E5}" srcOrd="1" destOrd="0" presId="urn:microsoft.com/office/officeart/2008/layout/HorizontalMultiLevelHierarchy"/>
    <dgm:cxn modelId="{C7DD0B49-B902-44D9-8B2D-391592C9050B}" type="presParOf" srcId="{C07047D7-4BDA-4667-A274-F39C36AD90E5}" destId="{D92AB499-F8F9-44D0-B8F8-B362B5BBFC8E}" srcOrd="4" destOrd="0" presId="urn:microsoft.com/office/officeart/2008/layout/HorizontalMultiLevelHierarchy"/>
    <dgm:cxn modelId="{5762BBF3-A30E-440E-962E-83140B126BF2}" type="presParOf" srcId="{D92AB499-F8F9-44D0-B8F8-B362B5BBFC8E}" destId="{2429BCC3-6A72-4D15-A87B-178582AA1E55}" srcOrd="0" destOrd="0" presId="urn:microsoft.com/office/officeart/2008/layout/HorizontalMultiLevelHierarchy"/>
    <dgm:cxn modelId="{65CFA3BE-83DE-41B2-923A-8394E58E186A}" type="presParOf" srcId="{C07047D7-4BDA-4667-A274-F39C36AD90E5}" destId="{C33395FA-B094-4FB9-9EA6-06A6FEBDF962}" srcOrd="5" destOrd="0" presId="urn:microsoft.com/office/officeart/2008/layout/HorizontalMultiLevelHierarchy"/>
    <dgm:cxn modelId="{2D840E1B-3C58-4EE2-9F63-4E3462E2BA23}" type="presParOf" srcId="{C33395FA-B094-4FB9-9EA6-06A6FEBDF962}" destId="{7BD9D309-659D-486A-8C4B-0A67078CFEB2}" srcOrd="0" destOrd="0" presId="urn:microsoft.com/office/officeart/2008/layout/HorizontalMultiLevelHierarchy"/>
    <dgm:cxn modelId="{85C61F7D-7B19-4854-A9B9-C262D8A64B29}" type="presParOf" srcId="{C33395FA-B094-4FB9-9EA6-06A6FEBDF962}" destId="{9C0183AE-F4C8-4E81-A0EE-C876DE061585}" srcOrd="1" destOrd="0" presId="urn:microsoft.com/office/officeart/2008/layout/HorizontalMultiLevelHierarchy"/>
    <dgm:cxn modelId="{6E65B429-1E56-413B-816C-17B96DE0BAA1}" type="presParOf" srcId="{C07047D7-4BDA-4667-A274-F39C36AD90E5}" destId="{D2269867-504F-41BD-BCD6-A37AFE0D0D61}" srcOrd="6" destOrd="0" presId="urn:microsoft.com/office/officeart/2008/layout/HorizontalMultiLevelHierarchy"/>
    <dgm:cxn modelId="{8B8FCC7D-6D9B-4CF3-BB15-2C06A590FB38}" type="presParOf" srcId="{D2269867-504F-41BD-BCD6-A37AFE0D0D61}" destId="{2CB55170-E532-4082-8C3E-7D13BF6418D1}" srcOrd="0" destOrd="0" presId="urn:microsoft.com/office/officeart/2008/layout/HorizontalMultiLevelHierarchy"/>
    <dgm:cxn modelId="{B6E9977A-0B66-4F5E-BB16-F9D4DCB03705}" type="presParOf" srcId="{C07047D7-4BDA-4667-A274-F39C36AD90E5}" destId="{E990938F-D099-4E64-B062-FA07ECED0C38}" srcOrd="7" destOrd="0" presId="urn:microsoft.com/office/officeart/2008/layout/HorizontalMultiLevelHierarchy"/>
    <dgm:cxn modelId="{03ED8DD1-5B91-4A60-A900-A6E416E1F10A}" type="presParOf" srcId="{E990938F-D099-4E64-B062-FA07ECED0C38}" destId="{946B66E5-9045-45B5-8FBC-648D480DBED4}" srcOrd="0" destOrd="0" presId="urn:microsoft.com/office/officeart/2008/layout/HorizontalMultiLevelHierarchy"/>
    <dgm:cxn modelId="{D799D721-EF0A-4F71-8F23-C4C7BCBC0C30}" type="presParOf" srcId="{E990938F-D099-4E64-B062-FA07ECED0C38}" destId="{C6A730FB-865B-4780-B152-C6F680F16E4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69867-504F-41BD-BCD6-A37AFE0D0D61}">
      <dsp:nvSpPr>
        <dsp:cNvPr id="0" name=""/>
        <dsp:cNvSpPr/>
      </dsp:nvSpPr>
      <dsp:spPr>
        <a:xfrm>
          <a:off x="3958465" y="7910383"/>
          <a:ext cx="466289" cy="1332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3144" y="0"/>
              </a:lnTo>
              <a:lnTo>
                <a:pt x="233144" y="1332764"/>
              </a:lnTo>
              <a:lnTo>
                <a:pt x="466289" y="13327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156310" y="8541465"/>
        <a:ext cx="70598" cy="70598"/>
      </dsp:txXfrm>
    </dsp:sp>
    <dsp:sp modelId="{D92AB499-F8F9-44D0-B8F8-B362B5BBFC8E}">
      <dsp:nvSpPr>
        <dsp:cNvPr id="0" name=""/>
        <dsp:cNvSpPr/>
      </dsp:nvSpPr>
      <dsp:spPr>
        <a:xfrm>
          <a:off x="3958465" y="7910383"/>
          <a:ext cx="466289" cy="444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3144" y="0"/>
              </a:lnTo>
              <a:lnTo>
                <a:pt x="233144" y="444254"/>
              </a:lnTo>
              <a:lnTo>
                <a:pt x="466289" y="4442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175508" y="8116409"/>
        <a:ext cx="32202" cy="32202"/>
      </dsp:txXfrm>
    </dsp:sp>
    <dsp:sp modelId="{72C53159-F813-4CD0-876E-8A976B5D29BD}">
      <dsp:nvSpPr>
        <dsp:cNvPr id="0" name=""/>
        <dsp:cNvSpPr/>
      </dsp:nvSpPr>
      <dsp:spPr>
        <a:xfrm>
          <a:off x="3958465" y="7466128"/>
          <a:ext cx="466289" cy="444254"/>
        </a:xfrm>
        <a:custGeom>
          <a:avLst/>
          <a:gdLst/>
          <a:ahLst/>
          <a:cxnLst/>
          <a:rect l="0" t="0" r="0" b="0"/>
          <a:pathLst>
            <a:path>
              <a:moveTo>
                <a:pt x="0" y="444254"/>
              </a:moveTo>
              <a:lnTo>
                <a:pt x="233144" y="444254"/>
              </a:lnTo>
              <a:lnTo>
                <a:pt x="233144" y="0"/>
              </a:lnTo>
              <a:lnTo>
                <a:pt x="46628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175508" y="7672154"/>
        <a:ext cx="32202" cy="32202"/>
      </dsp:txXfrm>
    </dsp:sp>
    <dsp:sp modelId="{1207952F-88EF-410F-82E8-D2961DD4299D}">
      <dsp:nvSpPr>
        <dsp:cNvPr id="0" name=""/>
        <dsp:cNvSpPr/>
      </dsp:nvSpPr>
      <dsp:spPr>
        <a:xfrm>
          <a:off x="3958465" y="6577618"/>
          <a:ext cx="466289" cy="1332764"/>
        </a:xfrm>
        <a:custGeom>
          <a:avLst/>
          <a:gdLst/>
          <a:ahLst/>
          <a:cxnLst/>
          <a:rect l="0" t="0" r="0" b="0"/>
          <a:pathLst>
            <a:path>
              <a:moveTo>
                <a:pt x="0" y="1332764"/>
              </a:moveTo>
              <a:lnTo>
                <a:pt x="233144" y="1332764"/>
              </a:lnTo>
              <a:lnTo>
                <a:pt x="233144" y="0"/>
              </a:lnTo>
              <a:lnTo>
                <a:pt x="46628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156310" y="7208701"/>
        <a:ext cx="70598" cy="70598"/>
      </dsp:txXfrm>
    </dsp:sp>
    <dsp:sp modelId="{2153C15A-4A34-433F-8F75-7D3DC0429C8A}">
      <dsp:nvSpPr>
        <dsp:cNvPr id="0" name=""/>
        <dsp:cNvSpPr/>
      </dsp:nvSpPr>
      <dsp:spPr>
        <a:xfrm>
          <a:off x="1160726" y="5022727"/>
          <a:ext cx="466289" cy="2887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3144" y="0"/>
              </a:lnTo>
              <a:lnTo>
                <a:pt x="233144" y="2887655"/>
              </a:lnTo>
              <a:lnTo>
                <a:pt x="466289" y="28876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320744" y="6393428"/>
        <a:ext cx="146253" cy="146253"/>
      </dsp:txXfrm>
    </dsp:sp>
    <dsp:sp modelId="{08DEAF7B-0811-4943-9B8E-C3C7B3268E15}">
      <dsp:nvSpPr>
        <dsp:cNvPr id="0" name=""/>
        <dsp:cNvSpPr/>
      </dsp:nvSpPr>
      <dsp:spPr>
        <a:xfrm>
          <a:off x="6741165" y="5643389"/>
          <a:ext cx="4813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7269"/>
              </a:moveTo>
              <a:lnTo>
                <a:pt x="240663" y="47269"/>
              </a:lnTo>
              <a:lnTo>
                <a:pt x="240663" y="45720"/>
              </a:lnTo>
              <a:lnTo>
                <a:pt x="48132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969796" y="5677076"/>
        <a:ext cx="24066" cy="24066"/>
      </dsp:txXfrm>
    </dsp:sp>
    <dsp:sp modelId="{C98F4E33-D463-4070-838F-8CF34F0AE196}">
      <dsp:nvSpPr>
        <dsp:cNvPr id="0" name=""/>
        <dsp:cNvSpPr/>
      </dsp:nvSpPr>
      <dsp:spPr>
        <a:xfrm>
          <a:off x="3958465" y="5643389"/>
          <a:ext cx="4512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5625" y="45720"/>
              </a:lnTo>
              <a:lnTo>
                <a:pt x="225625" y="47269"/>
              </a:lnTo>
              <a:lnTo>
                <a:pt x="451251" y="47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172809" y="5677828"/>
        <a:ext cx="22562" cy="22562"/>
      </dsp:txXfrm>
    </dsp:sp>
    <dsp:sp modelId="{83C7B53B-E892-4C70-9C70-19FDDF4A0A64}">
      <dsp:nvSpPr>
        <dsp:cNvPr id="0" name=""/>
        <dsp:cNvSpPr/>
      </dsp:nvSpPr>
      <dsp:spPr>
        <a:xfrm>
          <a:off x="1160726" y="5022727"/>
          <a:ext cx="466289" cy="666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3144" y="0"/>
              </a:lnTo>
              <a:lnTo>
                <a:pt x="233144" y="666382"/>
              </a:lnTo>
              <a:lnTo>
                <a:pt x="466289" y="6663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373538" y="5335585"/>
        <a:ext cx="40666" cy="40666"/>
      </dsp:txXfrm>
    </dsp:sp>
    <dsp:sp modelId="{CC4F7F06-57FD-490C-9F3D-280366803FBA}">
      <dsp:nvSpPr>
        <dsp:cNvPr id="0" name=""/>
        <dsp:cNvSpPr/>
      </dsp:nvSpPr>
      <dsp:spPr>
        <a:xfrm>
          <a:off x="3958465" y="4356345"/>
          <a:ext cx="466289" cy="444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3144" y="0"/>
              </a:lnTo>
              <a:lnTo>
                <a:pt x="233144" y="444254"/>
              </a:lnTo>
              <a:lnTo>
                <a:pt x="466289" y="4442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175508" y="4562371"/>
        <a:ext cx="32202" cy="32202"/>
      </dsp:txXfrm>
    </dsp:sp>
    <dsp:sp modelId="{85136F1B-0644-4B08-8D11-385898038CB8}">
      <dsp:nvSpPr>
        <dsp:cNvPr id="0" name=""/>
        <dsp:cNvSpPr/>
      </dsp:nvSpPr>
      <dsp:spPr>
        <a:xfrm>
          <a:off x="6756203" y="3866370"/>
          <a:ext cx="4662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28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977691" y="3900433"/>
        <a:ext cx="23314" cy="23314"/>
      </dsp:txXfrm>
    </dsp:sp>
    <dsp:sp modelId="{605E908D-F768-4281-B40B-0C005137D255}">
      <dsp:nvSpPr>
        <dsp:cNvPr id="0" name=""/>
        <dsp:cNvSpPr/>
      </dsp:nvSpPr>
      <dsp:spPr>
        <a:xfrm>
          <a:off x="3958465" y="3912090"/>
          <a:ext cx="466289" cy="444254"/>
        </a:xfrm>
        <a:custGeom>
          <a:avLst/>
          <a:gdLst/>
          <a:ahLst/>
          <a:cxnLst/>
          <a:rect l="0" t="0" r="0" b="0"/>
          <a:pathLst>
            <a:path>
              <a:moveTo>
                <a:pt x="0" y="444254"/>
              </a:moveTo>
              <a:lnTo>
                <a:pt x="233144" y="444254"/>
              </a:lnTo>
              <a:lnTo>
                <a:pt x="233144" y="0"/>
              </a:lnTo>
              <a:lnTo>
                <a:pt x="46628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175508" y="4118116"/>
        <a:ext cx="32202" cy="32202"/>
      </dsp:txXfrm>
    </dsp:sp>
    <dsp:sp modelId="{2D80ABE4-F912-4C35-AAB6-7DC43E6EE772}">
      <dsp:nvSpPr>
        <dsp:cNvPr id="0" name=""/>
        <dsp:cNvSpPr/>
      </dsp:nvSpPr>
      <dsp:spPr>
        <a:xfrm>
          <a:off x="1160726" y="4356345"/>
          <a:ext cx="466289" cy="666382"/>
        </a:xfrm>
        <a:custGeom>
          <a:avLst/>
          <a:gdLst/>
          <a:ahLst/>
          <a:cxnLst/>
          <a:rect l="0" t="0" r="0" b="0"/>
          <a:pathLst>
            <a:path>
              <a:moveTo>
                <a:pt x="0" y="666382"/>
              </a:moveTo>
              <a:lnTo>
                <a:pt x="233144" y="666382"/>
              </a:lnTo>
              <a:lnTo>
                <a:pt x="233144" y="0"/>
              </a:lnTo>
              <a:lnTo>
                <a:pt x="46628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373538" y="4669203"/>
        <a:ext cx="40666" cy="40666"/>
      </dsp:txXfrm>
    </dsp:sp>
    <dsp:sp modelId="{0EE2F23F-156B-4BF7-BE71-9BE71713264C}">
      <dsp:nvSpPr>
        <dsp:cNvPr id="0" name=""/>
        <dsp:cNvSpPr/>
      </dsp:nvSpPr>
      <dsp:spPr>
        <a:xfrm>
          <a:off x="6771241" y="2962813"/>
          <a:ext cx="4512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5625" y="45720"/>
              </a:lnTo>
              <a:lnTo>
                <a:pt x="225625" y="47269"/>
              </a:lnTo>
              <a:lnTo>
                <a:pt x="451251" y="47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985586" y="2997251"/>
        <a:ext cx="22562" cy="22562"/>
      </dsp:txXfrm>
    </dsp:sp>
    <dsp:sp modelId="{DA144B53-A3DA-4907-B2D0-36B7B7500CC5}">
      <dsp:nvSpPr>
        <dsp:cNvPr id="0" name=""/>
        <dsp:cNvSpPr/>
      </dsp:nvSpPr>
      <dsp:spPr>
        <a:xfrm>
          <a:off x="3958465" y="2135071"/>
          <a:ext cx="481327" cy="873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0663" y="0"/>
              </a:lnTo>
              <a:lnTo>
                <a:pt x="240663" y="873461"/>
              </a:lnTo>
              <a:lnTo>
                <a:pt x="481327" y="8734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174196" y="2546869"/>
        <a:ext cx="49865" cy="49865"/>
      </dsp:txXfrm>
    </dsp:sp>
    <dsp:sp modelId="{70B40E3F-876B-421D-994B-870D2BEA3F37}">
      <dsp:nvSpPr>
        <dsp:cNvPr id="0" name=""/>
        <dsp:cNvSpPr/>
      </dsp:nvSpPr>
      <dsp:spPr>
        <a:xfrm>
          <a:off x="6756203" y="2089351"/>
          <a:ext cx="4662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28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977691" y="2123414"/>
        <a:ext cx="23314" cy="23314"/>
      </dsp:txXfrm>
    </dsp:sp>
    <dsp:sp modelId="{7C7A42A1-AA95-43D8-AED6-B5ABEA651610}">
      <dsp:nvSpPr>
        <dsp:cNvPr id="0" name=""/>
        <dsp:cNvSpPr/>
      </dsp:nvSpPr>
      <dsp:spPr>
        <a:xfrm>
          <a:off x="3958465" y="2089351"/>
          <a:ext cx="4662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28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179952" y="2123414"/>
        <a:ext cx="23314" cy="23314"/>
      </dsp:txXfrm>
    </dsp:sp>
    <dsp:sp modelId="{0764E9A1-7E9A-4492-A0C4-543C18B605A2}">
      <dsp:nvSpPr>
        <dsp:cNvPr id="0" name=""/>
        <dsp:cNvSpPr/>
      </dsp:nvSpPr>
      <dsp:spPr>
        <a:xfrm>
          <a:off x="9553942" y="1246562"/>
          <a:ext cx="466289" cy="888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3144" y="0"/>
              </a:lnTo>
              <a:lnTo>
                <a:pt x="233144" y="888509"/>
              </a:lnTo>
              <a:lnTo>
                <a:pt x="466289" y="8885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9762001" y="1665731"/>
        <a:ext cx="50171" cy="50171"/>
      </dsp:txXfrm>
    </dsp:sp>
    <dsp:sp modelId="{B65452D2-F151-4A7F-B9D7-4A90DFA78349}">
      <dsp:nvSpPr>
        <dsp:cNvPr id="0" name=""/>
        <dsp:cNvSpPr/>
      </dsp:nvSpPr>
      <dsp:spPr>
        <a:xfrm>
          <a:off x="9553942" y="1200842"/>
          <a:ext cx="4662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28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9775430" y="1234904"/>
        <a:ext cx="23314" cy="23314"/>
      </dsp:txXfrm>
    </dsp:sp>
    <dsp:sp modelId="{A45DF887-5D70-4150-903A-4DC190915C9F}">
      <dsp:nvSpPr>
        <dsp:cNvPr id="0" name=""/>
        <dsp:cNvSpPr/>
      </dsp:nvSpPr>
      <dsp:spPr>
        <a:xfrm>
          <a:off x="9553942" y="358052"/>
          <a:ext cx="466289" cy="888509"/>
        </a:xfrm>
        <a:custGeom>
          <a:avLst/>
          <a:gdLst/>
          <a:ahLst/>
          <a:cxnLst/>
          <a:rect l="0" t="0" r="0" b="0"/>
          <a:pathLst>
            <a:path>
              <a:moveTo>
                <a:pt x="0" y="888509"/>
              </a:moveTo>
              <a:lnTo>
                <a:pt x="233144" y="888509"/>
              </a:lnTo>
              <a:lnTo>
                <a:pt x="233144" y="0"/>
              </a:lnTo>
              <a:lnTo>
                <a:pt x="46628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9762001" y="777221"/>
        <a:ext cx="50171" cy="50171"/>
      </dsp:txXfrm>
    </dsp:sp>
    <dsp:sp modelId="{E0462EE3-D96E-47CE-90D3-B9D9D3D6A22A}">
      <dsp:nvSpPr>
        <dsp:cNvPr id="0" name=""/>
        <dsp:cNvSpPr/>
      </dsp:nvSpPr>
      <dsp:spPr>
        <a:xfrm>
          <a:off x="6756203" y="1200842"/>
          <a:ext cx="4662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28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977691" y="1234904"/>
        <a:ext cx="23314" cy="23314"/>
      </dsp:txXfrm>
    </dsp:sp>
    <dsp:sp modelId="{2AD76205-20B5-4CCB-8B00-81DE7B75CFF6}">
      <dsp:nvSpPr>
        <dsp:cNvPr id="0" name=""/>
        <dsp:cNvSpPr/>
      </dsp:nvSpPr>
      <dsp:spPr>
        <a:xfrm>
          <a:off x="3958465" y="1246562"/>
          <a:ext cx="466289" cy="888509"/>
        </a:xfrm>
        <a:custGeom>
          <a:avLst/>
          <a:gdLst/>
          <a:ahLst/>
          <a:cxnLst/>
          <a:rect l="0" t="0" r="0" b="0"/>
          <a:pathLst>
            <a:path>
              <a:moveTo>
                <a:pt x="0" y="888509"/>
              </a:moveTo>
              <a:lnTo>
                <a:pt x="233144" y="888509"/>
              </a:lnTo>
              <a:lnTo>
                <a:pt x="233144" y="0"/>
              </a:lnTo>
              <a:lnTo>
                <a:pt x="46628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166524" y="1665731"/>
        <a:ext cx="50171" cy="50171"/>
      </dsp:txXfrm>
    </dsp:sp>
    <dsp:sp modelId="{63F011E8-76F5-4E59-A0C0-D4CDEBC7CA47}">
      <dsp:nvSpPr>
        <dsp:cNvPr id="0" name=""/>
        <dsp:cNvSpPr/>
      </dsp:nvSpPr>
      <dsp:spPr>
        <a:xfrm>
          <a:off x="1160726" y="2135071"/>
          <a:ext cx="466289" cy="2887655"/>
        </a:xfrm>
        <a:custGeom>
          <a:avLst/>
          <a:gdLst/>
          <a:ahLst/>
          <a:cxnLst/>
          <a:rect l="0" t="0" r="0" b="0"/>
          <a:pathLst>
            <a:path>
              <a:moveTo>
                <a:pt x="0" y="2887655"/>
              </a:moveTo>
              <a:lnTo>
                <a:pt x="233144" y="2887655"/>
              </a:lnTo>
              <a:lnTo>
                <a:pt x="233144" y="0"/>
              </a:lnTo>
              <a:lnTo>
                <a:pt x="46628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320744" y="3505772"/>
        <a:ext cx="146253" cy="146253"/>
      </dsp:txXfrm>
    </dsp:sp>
    <dsp:sp modelId="{9714B52A-95FF-4932-AB1B-35E8C6A3FEA2}">
      <dsp:nvSpPr>
        <dsp:cNvPr id="0" name=""/>
        <dsp:cNvSpPr/>
      </dsp:nvSpPr>
      <dsp:spPr>
        <a:xfrm rot="16200000">
          <a:off x="-1065223" y="4667323"/>
          <a:ext cx="3741092" cy="710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 err="1"/>
            <a:t>유저별</a:t>
          </a:r>
          <a:r>
            <a:rPr lang="ko-KR" altLang="en-US" sz="2200" kern="1200" dirty="0"/>
            <a:t> 게임에 대해 원하는 점</a:t>
          </a:r>
          <a:endParaRPr lang="en-US" altLang="ko-KR" sz="2200" kern="1200" dirty="0"/>
        </a:p>
      </dsp:txBody>
      <dsp:txXfrm>
        <a:off x="-1065223" y="4667323"/>
        <a:ext cx="3741092" cy="710807"/>
      </dsp:txXfrm>
    </dsp:sp>
    <dsp:sp modelId="{759EAD0C-4584-4BB4-AF6E-BDADD049469C}">
      <dsp:nvSpPr>
        <dsp:cNvPr id="0" name=""/>
        <dsp:cNvSpPr/>
      </dsp:nvSpPr>
      <dsp:spPr>
        <a:xfrm>
          <a:off x="1627016" y="1779667"/>
          <a:ext cx="2331448" cy="710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소설</a:t>
          </a:r>
        </a:p>
      </dsp:txBody>
      <dsp:txXfrm>
        <a:off x="1627016" y="1779667"/>
        <a:ext cx="2331448" cy="710807"/>
      </dsp:txXfrm>
    </dsp:sp>
    <dsp:sp modelId="{2A5256D9-61A6-4F1C-9B41-A7068E3195FF}">
      <dsp:nvSpPr>
        <dsp:cNvPr id="0" name=""/>
        <dsp:cNvSpPr/>
      </dsp:nvSpPr>
      <dsp:spPr>
        <a:xfrm>
          <a:off x="4424754" y="891158"/>
          <a:ext cx="2331448" cy="710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다양한 매력을 </a:t>
          </a:r>
          <a:br>
            <a:rPr lang="en-US" altLang="ko-KR" sz="1700" kern="1200" dirty="0"/>
          </a:br>
          <a:r>
            <a:rPr lang="ko-KR" altLang="en-US" sz="1700" kern="1200" dirty="0"/>
            <a:t>가진 캐릭터</a:t>
          </a:r>
        </a:p>
      </dsp:txBody>
      <dsp:txXfrm>
        <a:off x="4424754" y="891158"/>
        <a:ext cx="2331448" cy="710807"/>
      </dsp:txXfrm>
    </dsp:sp>
    <dsp:sp modelId="{0395065F-B377-40D0-BDDF-F0DF9EEBBE61}">
      <dsp:nvSpPr>
        <dsp:cNvPr id="0" name=""/>
        <dsp:cNvSpPr/>
      </dsp:nvSpPr>
      <dsp:spPr>
        <a:xfrm>
          <a:off x="7222493" y="891158"/>
          <a:ext cx="2331448" cy="710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원작에 나오는 </a:t>
          </a:r>
          <a:br>
            <a:rPr lang="en-US" altLang="ko-KR" sz="1700" kern="1200" dirty="0"/>
          </a:br>
          <a:r>
            <a:rPr lang="ko-KR" altLang="en-US" sz="1700" kern="1200" dirty="0"/>
            <a:t>다양한 캐릭터</a:t>
          </a:r>
        </a:p>
      </dsp:txBody>
      <dsp:txXfrm>
        <a:off x="7222493" y="891158"/>
        <a:ext cx="2331448" cy="710807"/>
      </dsp:txXfrm>
    </dsp:sp>
    <dsp:sp modelId="{973F5677-A689-45E0-BCFE-EA83439C2961}">
      <dsp:nvSpPr>
        <dsp:cNvPr id="0" name=""/>
        <dsp:cNvSpPr/>
      </dsp:nvSpPr>
      <dsp:spPr>
        <a:xfrm>
          <a:off x="10020232" y="2648"/>
          <a:ext cx="2331448" cy="710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아군 캐릭터</a:t>
          </a:r>
        </a:p>
      </dsp:txBody>
      <dsp:txXfrm>
        <a:off x="10020232" y="2648"/>
        <a:ext cx="2331448" cy="710807"/>
      </dsp:txXfrm>
    </dsp:sp>
    <dsp:sp modelId="{729D4354-19A4-49E2-B249-ED3AF8FC5FF9}">
      <dsp:nvSpPr>
        <dsp:cNvPr id="0" name=""/>
        <dsp:cNvSpPr/>
      </dsp:nvSpPr>
      <dsp:spPr>
        <a:xfrm>
          <a:off x="10020232" y="891158"/>
          <a:ext cx="2331448" cy="710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적군 캐릭터</a:t>
          </a:r>
        </a:p>
      </dsp:txBody>
      <dsp:txXfrm>
        <a:off x="10020232" y="891158"/>
        <a:ext cx="2331448" cy="710807"/>
      </dsp:txXfrm>
    </dsp:sp>
    <dsp:sp modelId="{3012C96E-1C95-475B-AF61-19C26ED67F0D}">
      <dsp:nvSpPr>
        <dsp:cNvPr id="0" name=""/>
        <dsp:cNvSpPr/>
      </dsp:nvSpPr>
      <dsp:spPr>
        <a:xfrm>
          <a:off x="10020232" y="1779667"/>
          <a:ext cx="2331448" cy="710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적군인데 만들 수 </a:t>
          </a:r>
          <a:br>
            <a:rPr lang="en-US" altLang="ko-KR" sz="1700" kern="1200" dirty="0"/>
          </a:br>
          <a:r>
            <a:rPr lang="ko-KR" altLang="en-US" sz="1700" kern="1200" dirty="0"/>
            <a:t>있는 캐릭터</a:t>
          </a:r>
        </a:p>
      </dsp:txBody>
      <dsp:txXfrm>
        <a:off x="10020232" y="1779667"/>
        <a:ext cx="2331448" cy="710807"/>
      </dsp:txXfrm>
    </dsp:sp>
    <dsp:sp modelId="{FD6B2024-FC7A-4A5A-A7AC-84B4010463EF}">
      <dsp:nvSpPr>
        <dsp:cNvPr id="0" name=""/>
        <dsp:cNvSpPr/>
      </dsp:nvSpPr>
      <dsp:spPr>
        <a:xfrm>
          <a:off x="4424754" y="1779667"/>
          <a:ext cx="2331448" cy="710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원작에 대한 존중</a:t>
          </a:r>
        </a:p>
      </dsp:txBody>
      <dsp:txXfrm>
        <a:off x="4424754" y="1779667"/>
        <a:ext cx="2331448" cy="710807"/>
      </dsp:txXfrm>
    </dsp:sp>
    <dsp:sp modelId="{AE28C1D1-199F-4FA4-904C-721003BBCB80}">
      <dsp:nvSpPr>
        <dsp:cNvPr id="0" name=""/>
        <dsp:cNvSpPr/>
      </dsp:nvSpPr>
      <dsp:spPr>
        <a:xfrm>
          <a:off x="7222493" y="1779667"/>
          <a:ext cx="2331448" cy="710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원작을 따라가되 </a:t>
          </a:r>
          <a:br>
            <a:rPr lang="en-US" altLang="ko-KR" sz="1700" kern="1200" dirty="0"/>
          </a:br>
          <a:r>
            <a:rPr lang="ko-KR" altLang="en-US" sz="1700" kern="1200" dirty="0"/>
            <a:t>외전을 요구</a:t>
          </a:r>
        </a:p>
      </dsp:txBody>
      <dsp:txXfrm>
        <a:off x="7222493" y="1779667"/>
        <a:ext cx="2331448" cy="710807"/>
      </dsp:txXfrm>
    </dsp:sp>
    <dsp:sp modelId="{1956FEB1-066E-4486-891B-0D4A6AD101ED}">
      <dsp:nvSpPr>
        <dsp:cNvPr id="0" name=""/>
        <dsp:cNvSpPr/>
      </dsp:nvSpPr>
      <dsp:spPr>
        <a:xfrm>
          <a:off x="4439792" y="2653129"/>
          <a:ext cx="2331448" cy="710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캐릭터의 성장을 </a:t>
          </a:r>
          <a:br>
            <a:rPr lang="en-US" altLang="ko-KR" sz="1700" kern="1200" dirty="0"/>
          </a:br>
          <a:r>
            <a:rPr lang="ko-KR" altLang="en-US" sz="1700" kern="1200" dirty="0"/>
            <a:t>함께하는 즐거움</a:t>
          </a:r>
        </a:p>
      </dsp:txBody>
      <dsp:txXfrm>
        <a:off x="4439792" y="2653129"/>
        <a:ext cx="2331448" cy="710807"/>
      </dsp:txXfrm>
    </dsp:sp>
    <dsp:sp modelId="{5D648211-31CD-4B70-A709-09C9B57F8BCA}">
      <dsp:nvSpPr>
        <dsp:cNvPr id="0" name=""/>
        <dsp:cNvSpPr/>
      </dsp:nvSpPr>
      <dsp:spPr>
        <a:xfrm>
          <a:off x="7222493" y="2654678"/>
          <a:ext cx="2331448" cy="710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게임 내 성장요소</a:t>
          </a:r>
        </a:p>
      </dsp:txBody>
      <dsp:txXfrm>
        <a:off x="7222493" y="2654678"/>
        <a:ext cx="2331448" cy="710807"/>
      </dsp:txXfrm>
    </dsp:sp>
    <dsp:sp modelId="{6C9E6163-257F-4D8A-B7B9-C6B386160FE3}">
      <dsp:nvSpPr>
        <dsp:cNvPr id="0" name=""/>
        <dsp:cNvSpPr/>
      </dsp:nvSpPr>
      <dsp:spPr>
        <a:xfrm>
          <a:off x="1627016" y="4000941"/>
          <a:ext cx="2331448" cy="710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웹툰</a:t>
          </a:r>
        </a:p>
      </dsp:txBody>
      <dsp:txXfrm>
        <a:off x="1627016" y="4000941"/>
        <a:ext cx="2331448" cy="710807"/>
      </dsp:txXfrm>
    </dsp:sp>
    <dsp:sp modelId="{B8188345-89BF-4F7F-954A-B5C6D704C6D6}">
      <dsp:nvSpPr>
        <dsp:cNvPr id="0" name=""/>
        <dsp:cNvSpPr/>
      </dsp:nvSpPr>
      <dsp:spPr>
        <a:xfrm>
          <a:off x="4424754" y="3556686"/>
          <a:ext cx="2331448" cy="710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웹툰에서 본 캐릭터를 게임으로 직접 체험</a:t>
          </a:r>
        </a:p>
      </dsp:txBody>
      <dsp:txXfrm>
        <a:off x="4424754" y="3556686"/>
        <a:ext cx="2331448" cy="710807"/>
      </dsp:txXfrm>
    </dsp:sp>
    <dsp:sp modelId="{632FE402-C631-43F8-BA44-CED358152D5B}">
      <dsp:nvSpPr>
        <dsp:cNvPr id="0" name=""/>
        <dsp:cNvSpPr/>
      </dsp:nvSpPr>
      <dsp:spPr>
        <a:xfrm>
          <a:off x="7222493" y="3556686"/>
          <a:ext cx="2331448" cy="710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직접 조작 </a:t>
          </a:r>
          <a:br>
            <a:rPr lang="en-US" altLang="ko-KR" sz="1700" kern="1200" dirty="0"/>
          </a:br>
          <a:r>
            <a:rPr lang="ko-KR" altLang="en-US" sz="1700" kern="1200" dirty="0"/>
            <a:t>가능한 캐릭터</a:t>
          </a:r>
        </a:p>
      </dsp:txBody>
      <dsp:txXfrm>
        <a:off x="7222493" y="3556686"/>
        <a:ext cx="2331448" cy="710807"/>
      </dsp:txXfrm>
    </dsp:sp>
    <dsp:sp modelId="{A8C93BA2-843C-4DC4-A649-F9C935EFEAFC}">
      <dsp:nvSpPr>
        <dsp:cNvPr id="0" name=""/>
        <dsp:cNvSpPr/>
      </dsp:nvSpPr>
      <dsp:spPr>
        <a:xfrm>
          <a:off x="4424754" y="4445196"/>
          <a:ext cx="2331448" cy="710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매력적인 캐릭터와 </a:t>
          </a:r>
          <a:br>
            <a:rPr lang="en-US" altLang="ko-KR" sz="1700" kern="1200" dirty="0"/>
          </a:br>
          <a:r>
            <a:rPr lang="ko-KR" altLang="en-US" sz="1700" kern="1200" dirty="0"/>
            <a:t>함께 성장하는 즐거움</a:t>
          </a:r>
        </a:p>
      </dsp:txBody>
      <dsp:txXfrm>
        <a:off x="4424754" y="4445196"/>
        <a:ext cx="2331448" cy="710807"/>
      </dsp:txXfrm>
    </dsp:sp>
    <dsp:sp modelId="{1997E862-1363-478E-A325-82C0A7A65CF0}">
      <dsp:nvSpPr>
        <dsp:cNvPr id="0" name=""/>
        <dsp:cNvSpPr/>
      </dsp:nvSpPr>
      <dsp:spPr>
        <a:xfrm>
          <a:off x="1627016" y="5333705"/>
          <a:ext cx="2331448" cy="710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신규</a:t>
          </a:r>
        </a:p>
      </dsp:txBody>
      <dsp:txXfrm>
        <a:off x="1627016" y="5333705"/>
        <a:ext cx="2331448" cy="710807"/>
      </dsp:txXfrm>
    </dsp:sp>
    <dsp:sp modelId="{DF3DF3F7-141F-44D6-8E6F-AB82056DC042}">
      <dsp:nvSpPr>
        <dsp:cNvPr id="0" name=""/>
        <dsp:cNvSpPr/>
      </dsp:nvSpPr>
      <dsp:spPr>
        <a:xfrm>
          <a:off x="4409717" y="5335255"/>
          <a:ext cx="2331448" cy="710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일단 재미있나</a:t>
          </a:r>
          <a:r>
            <a:rPr lang="en-US" altLang="ko-KR" sz="1700" kern="1200" dirty="0"/>
            <a:t>?</a:t>
          </a:r>
          <a:endParaRPr lang="ko-KR" altLang="en-US" sz="1700" kern="1200" dirty="0"/>
        </a:p>
      </dsp:txBody>
      <dsp:txXfrm>
        <a:off x="4409717" y="5335255"/>
        <a:ext cx="2331448" cy="710807"/>
      </dsp:txXfrm>
    </dsp:sp>
    <dsp:sp modelId="{2E79CCBC-2146-4908-874F-A8596FB836F3}">
      <dsp:nvSpPr>
        <dsp:cNvPr id="0" name=""/>
        <dsp:cNvSpPr/>
      </dsp:nvSpPr>
      <dsp:spPr>
        <a:xfrm>
          <a:off x="7222493" y="5333705"/>
          <a:ext cx="2331448" cy="710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도파민</a:t>
          </a:r>
          <a:r>
            <a:rPr lang="en-US" altLang="ko-KR" sz="1700" kern="1200" dirty="0"/>
            <a:t>?</a:t>
          </a:r>
          <a:endParaRPr lang="ko-KR" altLang="en-US" sz="1700" kern="1200" dirty="0"/>
        </a:p>
      </dsp:txBody>
      <dsp:txXfrm>
        <a:off x="7222493" y="5333705"/>
        <a:ext cx="2331448" cy="710807"/>
      </dsp:txXfrm>
    </dsp:sp>
    <dsp:sp modelId="{3D296C69-6FC6-4D55-967C-8CA2E337121F}">
      <dsp:nvSpPr>
        <dsp:cNvPr id="0" name=""/>
        <dsp:cNvSpPr/>
      </dsp:nvSpPr>
      <dsp:spPr>
        <a:xfrm>
          <a:off x="1627016" y="7554979"/>
          <a:ext cx="2331448" cy="710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장르 유저</a:t>
          </a:r>
        </a:p>
      </dsp:txBody>
      <dsp:txXfrm>
        <a:off x="1627016" y="7554979"/>
        <a:ext cx="2331448" cy="710807"/>
      </dsp:txXfrm>
    </dsp:sp>
    <dsp:sp modelId="{3DD5CF2B-56FA-4703-B3C7-9FA2240C2B96}">
      <dsp:nvSpPr>
        <dsp:cNvPr id="0" name=""/>
        <dsp:cNvSpPr/>
      </dsp:nvSpPr>
      <dsp:spPr>
        <a:xfrm>
          <a:off x="4424754" y="6222215"/>
          <a:ext cx="2331448" cy="710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조합 가능한 다양한 캐릭터가 있는가</a:t>
          </a:r>
          <a:r>
            <a:rPr lang="en-US" altLang="ko-KR" sz="1700" kern="1200" dirty="0"/>
            <a:t>?</a:t>
          </a:r>
          <a:endParaRPr lang="ko-KR" altLang="en-US" sz="1700" kern="1200" dirty="0"/>
        </a:p>
      </dsp:txBody>
      <dsp:txXfrm>
        <a:off x="4424754" y="6222215"/>
        <a:ext cx="2331448" cy="710807"/>
      </dsp:txXfrm>
    </dsp:sp>
    <dsp:sp modelId="{F068CEA2-4EBB-4B54-A0E1-05273E98E298}">
      <dsp:nvSpPr>
        <dsp:cNvPr id="0" name=""/>
        <dsp:cNvSpPr/>
      </dsp:nvSpPr>
      <dsp:spPr>
        <a:xfrm>
          <a:off x="4424754" y="7110724"/>
          <a:ext cx="2331448" cy="710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 err="1"/>
            <a:t>벨런스가</a:t>
          </a:r>
          <a:r>
            <a:rPr lang="ko-KR" altLang="en-US" sz="1700" kern="1200" dirty="0"/>
            <a:t> 맞는가</a:t>
          </a:r>
          <a:r>
            <a:rPr lang="en-US" altLang="ko-KR" sz="1700" kern="1200" dirty="0"/>
            <a:t>?</a:t>
          </a:r>
          <a:endParaRPr lang="ko-KR" altLang="en-US" sz="1700" kern="1200" dirty="0"/>
        </a:p>
      </dsp:txBody>
      <dsp:txXfrm>
        <a:off x="4424754" y="7110724"/>
        <a:ext cx="2331448" cy="710807"/>
      </dsp:txXfrm>
    </dsp:sp>
    <dsp:sp modelId="{7BD9D309-659D-486A-8C4B-0A67078CFEB2}">
      <dsp:nvSpPr>
        <dsp:cNvPr id="0" name=""/>
        <dsp:cNvSpPr/>
      </dsp:nvSpPr>
      <dsp:spPr>
        <a:xfrm>
          <a:off x="4424754" y="7999234"/>
          <a:ext cx="2331448" cy="710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도전요소가 있나</a:t>
          </a:r>
          <a:r>
            <a:rPr lang="en-US" altLang="ko-KR" sz="1700" kern="1200" dirty="0"/>
            <a:t>?</a:t>
          </a:r>
          <a:endParaRPr lang="ko-KR" altLang="en-US" sz="1700" kern="1200" dirty="0"/>
        </a:p>
      </dsp:txBody>
      <dsp:txXfrm>
        <a:off x="4424754" y="7999234"/>
        <a:ext cx="2331448" cy="710807"/>
      </dsp:txXfrm>
    </dsp:sp>
    <dsp:sp modelId="{946B66E5-9045-45B5-8FBC-648D480DBED4}">
      <dsp:nvSpPr>
        <dsp:cNvPr id="0" name=""/>
        <dsp:cNvSpPr/>
      </dsp:nvSpPr>
      <dsp:spPr>
        <a:xfrm>
          <a:off x="4424754" y="8887743"/>
          <a:ext cx="2331448" cy="710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관심을 끌 수 있는 </a:t>
          </a:r>
          <a:br>
            <a:rPr lang="en-US" altLang="ko-KR" sz="1700" kern="1200" dirty="0"/>
          </a:br>
          <a:r>
            <a:rPr lang="ko-KR" altLang="en-US" sz="1700" kern="1200" dirty="0"/>
            <a:t>매력이 있는가</a:t>
          </a:r>
          <a:r>
            <a:rPr lang="en-US" altLang="ko-KR" sz="1700" kern="1200" dirty="0"/>
            <a:t>?</a:t>
          </a:r>
          <a:endParaRPr lang="ko-KR" altLang="en-US" sz="1700" kern="1200" dirty="0"/>
        </a:p>
      </dsp:txBody>
      <dsp:txXfrm>
        <a:off x="4424754" y="8887743"/>
        <a:ext cx="2331448" cy="710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97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38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06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50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0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46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64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62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25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69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45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44F33-76DA-4E04-BCE0-0D05DD02DC7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29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F7BB90C-0F70-9BED-AD2F-57AE1B4201F2}"/>
              </a:ext>
            </a:extLst>
          </p:cNvPr>
          <p:cNvSpPr txBox="1"/>
          <p:nvPr/>
        </p:nvSpPr>
        <p:spPr>
          <a:xfrm>
            <a:off x="502920" y="1514866"/>
            <a:ext cx="11064240" cy="5327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90" dirty="0"/>
              <a:t>Why? </a:t>
            </a:r>
            <a:r>
              <a:rPr lang="ko-KR" altLang="en-US" sz="1890" dirty="0"/>
              <a:t>왜 </a:t>
            </a:r>
            <a:r>
              <a:rPr lang="ko-KR" altLang="en-US" sz="1890" dirty="0" err="1"/>
              <a:t>해야하지</a:t>
            </a:r>
            <a:r>
              <a:rPr lang="en-US" altLang="ko-KR" sz="1890" dirty="0"/>
              <a:t>?</a:t>
            </a:r>
          </a:p>
          <a:p>
            <a:r>
              <a:rPr lang="en-US" altLang="ko-KR" sz="1890" dirty="0"/>
              <a:t>: </a:t>
            </a:r>
            <a:r>
              <a:rPr lang="ko-KR" altLang="en-US" sz="1890" dirty="0"/>
              <a:t>소설</a:t>
            </a:r>
            <a:r>
              <a:rPr lang="en-US" altLang="ko-KR" sz="1890" dirty="0"/>
              <a:t>, </a:t>
            </a:r>
            <a:r>
              <a:rPr lang="ko-KR" altLang="en-US" sz="1890" dirty="0"/>
              <a:t>웹툰</a:t>
            </a:r>
            <a:r>
              <a:rPr lang="en-US" altLang="ko-KR" sz="1890" dirty="0"/>
              <a:t>, </a:t>
            </a:r>
            <a:r>
              <a:rPr lang="ko-KR" altLang="en-US" sz="1890" dirty="0"/>
              <a:t>신규</a:t>
            </a:r>
            <a:r>
              <a:rPr lang="en-US" altLang="ko-KR" sz="1890" dirty="0"/>
              <a:t>, </a:t>
            </a:r>
            <a:r>
              <a:rPr lang="ko-KR" altLang="en-US" sz="1890" dirty="0"/>
              <a:t>장르 유저 등</a:t>
            </a:r>
            <a:r>
              <a:rPr lang="en-US" altLang="ko-KR" sz="1890" dirty="0"/>
              <a:t> </a:t>
            </a:r>
            <a:r>
              <a:rPr lang="ko-KR" altLang="en-US" sz="1890" dirty="0"/>
              <a:t>다양한 장르의 유저 모두 만족할 수 있는 게임 장르와 캐릭터성을 부여</a:t>
            </a:r>
            <a:endParaRPr lang="en-US" altLang="ko-KR" sz="1890" dirty="0"/>
          </a:p>
          <a:p>
            <a:endParaRPr lang="en-US" altLang="ko-KR" sz="1890" dirty="0"/>
          </a:p>
          <a:p>
            <a:endParaRPr lang="en-US" altLang="ko-KR" sz="1890" dirty="0"/>
          </a:p>
          <a:p>
            <a:r>
              <a:rPr lang="en-US" altLang="ko-KR" sz="1890" dirty="0"/>
              <a:t>For What? </a:t>
            </a:r>
            <a:r>
              <a:rPr lang="ko-KR" altLang="en-US" sz="1890" dirty="0"/>
              <a:t>무엇을 위해 뭘 해야 하지</a:t>
            </a:r>
            <a:r>
              <a:rPr lang="en-US" altLang="ko-KR" sz="1890" dirty="0"/>
              <a:t>? </a:t>
            </a:r>
          </a:p>
          <a:p>
            <a:r>
              <a:rPr lang="en-US" altLang="ko-KR" sz="1890" dirty="0"/>
              <a:t>: </a:t>
            </a:r>
            <a:r>
              <a:rPr lang="ko-KR" altLang="en-US" sz="1890" dirty="0"/>
              <a:t>각 장르별 유저들의 니즈 분석을 통해 원하는 점을 파악하고 내가 </a:t>
            </a:r>
            <a:r>
              <a:rPr lang="ko-KR" altLang="en-US" sz="1890" dirty="0" err="1"/>
              <a:t>가져가야할</a:t>
            </a:r>
            <a:r>
              <a:rPr lang="ko-KR" altLang="en-US" sz="1890" dirty="0"/>
              <a:t> 강점과 약점을 나눠  추린 뒤 모두 챙길 수 있는지 분석을 통한 결과 도출</a:t>
            </a:r>
            <a:endParaRPr lang="en-US" altLang="ko-KR" sz="1890" dirty="0"/>
          </a:p>
          <a:p>
            <a:endParaRPr lang="en-US" altLang="ko-KR" sz="1890" dirty="0"/>
          </a:p>
          <a:p>
            <a:endParaRPr lang="en-US" altLang="ko-KR" sz="1890" dirty="0"/>
          </a:p>
          <a:p>
            <a:r>
              <a:rPr lang="en-US" altLang="ko-KR" sz="1890" dirty="0"/>
              <a:t>So What? </a:t>
            </a:r>
            <a:r>
              <a:rPr lang="ko-KR" altLang="en-US" sz="1890" dirty="0"/>
              <a:t>그 다음에는 뭘 할 거야</a:t>
            </a:r>
            <a:r>
              <a:rPr lang="en-US" altLang="ko-KR" sz="1890" dirty="0"/>
              <a:t>? </a:t>
            </a:r>
            <a:r>
              <a:rPr lang="ko-KR" altLang="en-US" sz="1890" dirty="0"/>
              <a:t>그걸 하면 어떤 이득이 있지</a:t>
            </a:r>
            <a:r>
              <a:rPr lang="en-US" altLang="ko-KR" sz="1890" dirty="0"/>
              <a:t>? </a:t>
            </a:r>
          </a:p>
          <a:p>
            <a:r>
              <a:rPr lang="en-US" altLang="ko-KR" sz="1890" dirty="0"/>
              <a:t>: </a:t>
            </a:r>
            <a:r>
              <a:rPr lang="ko-KR" altLang="en-US" sz="1890" dirty="0"/>
              <a:t>우선적으로 기존 유저들에 대한 강점을 구현한다</a:t>
            </a:r>
            <a:r>
              <a:rPr lang="en-US" altLang="ko-KR" sz="1890" dirty="0"/>
              <a:t>. </a:t>
            </a:r>
            <a:r>
              <a:rPr lang="ko-KR" altLang="en-US" sz="1890" dirty="0"/>
              <a:t>왜냐하면 기존 유저들을 만족시킬 수 있어야 입소문이 나고 신규 유저 유입이 가능하다</a:t>
            </a:r>
            <a:r>
              <a:rPr lang="en-US" altLang="ko-KR" sz="1890" dirty="0"/>
              <a:t>.</a:t>
            </a:r>
          </a:p>
          <a:p>
            <a:endParaRPr lang="en-US" altLang="ko-KR" sz="1890" dirty="0"/>
          </a:p>
          <a:p>
            <a:endParaRPr lang="en-US" altLang="ko-KR" sz="1890" dirty="0"/>
          </a:p>
          <a:p>
            <a:r>
              <a:rPr lang="en-US" altLang="ko-KR" sz="1890" dirty="0"/>
              <a:t>But For? </a:t>
            </a:r>
            <a:r>
              <a:rPr lang="ko-KR" altLang="en-US" sz="1890" dirty="0"/>
              <a:t>안 하면 안되나</a:t>
            </a:r>
            <a:r>
              <a:rPr lang="en-US" altLang="ko-KR" sz="1890" dirty="0"/>
              <a:t>? </a:t>
            </a:r>
            <a:r>
              <a:rPr lang="ko-KR" altLang="en-US" sz="1890" dirty="0"/>
              <a:t>이거 </a:t>
            </a:r>
            <a:r>
              <a:rPr lang="ko-KR" altLang="en-US" sz="1890" dirty="0" err="1"/>
              <a:t>안해도</a:t>
            </a:r>
            <a:r>
              <a:rPr lang="ko-KR" altLang="en-US" sz="1890" dirty="0"/>
              <a:t> 되는 일 아닐까</a:t>
            </a:r>
            <a:r>
              <a:rPr lang="en-US" altLang="ko-KR" sz="1890" dirty="0"/>
              <a:t>?</a:t>
            </a:r>
          </a:p>
          <a:p>
            <a:r>
              <a:rPr lang="en-US" altLang="ko-KR" sz="1890" dirty="0"/>
              <a:t>: </a:t>
            </a:r>
            <a:r>
              <a:rPr lang="ko-KR" altLang="en-US" sz="1890" dirty="0"/>
              <a:t>이거 </a:t>
            </a:r>
            <a:r>
              <a:rPr lang="ko-KR" altLang="en-US" sz="1890" dirty="0" err="1"/>
              <a:t>안하면</a:t>
            </a:r>
            <a:r>
              <a:rPr lang="ko-KR" altLang="en-US" sz="1890" dirty="0"/>
              <a:t> 개발 </a:t>
            </a:r>
            <a:r>
              <a:rPr lang="ko-KR" altLang="en-US" sz="1890" dirty="0" err="1"/>
              <a:t>왜함</a:t>
            </a:r>
            <a:r>
              <a:rPr lang="en-US" altLang="ko-KR" sz="1890" dirty="0"/>
              <a:t>?</a:t>
            </a:r>
          </a:p>
          <a:p>
            <a:endParaRPr lang="en-US" altLang="ko-KR" sz="1890" dirty="0"/>
          </a:p>
          <a:p>
            <a:endParaRPr lang="en-US" altLang="ko-KR" sz="1890" dirty="0"/>
          </a:p>
        </p:txBody>
      </p:sp>
    </p:spTree>
    <p:extLst>
      <p:ext uri="{BB962C8B-B14F-4D97-AF65-F5344CB8AC3E}">
        <p14:creationId xmlns:p14="http://schemas.microsoft.com/office/powerpoint/2010/main" val="407929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7F44143-C3D2-E8C6-4793-96BEC7DEE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182545"/>
              </p:ext>
            </p:extLst>
          </p:nvPr>
        </p:nvGraphicFramePr>
        <p:xfrm>
          <a:off x="0" y="0"/>
          <a:ext cx="12801600" cy="960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305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355</TotalTime>
  <Words>203</Words>
  <Application>Microsoft Office PowerPoint</Application>
  <PresentationFormat>A3 용지(297x420mm)</PresentationFormat>
  <Paragraphs>37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KHmedia</dc:creator>
  <cp:lastModifiedBy>KHmedia</cp:lastModifiedBy>
  <cp:revision>5</cp:revision>
  <dcterms:created xsi:type="dcterms:W3CDTF">2024-09-19T04:48:32Z</dcterms:created>
  <dcterms:modified xsi:type="dcterms:W3CDTF">2024-10-23T04:48:25Z</dcterms:modified>
</cp:coreProperties>
</file>