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3" r:id="rId2"/>
    <p:sldId id="272" r:id="rId3"/>
    <p:sldId id="274" r:id="rId4"/>
    <p:sldId id="276" r:id="rId5"/>
    <p:sldId id="275" r:id="rId6"/>
  </p:sldIdLst>
  <p:sldSz cx="12801600" cy="96012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74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3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5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77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/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590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2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651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21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13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00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60A64-7350-483A-AC7B-00A71C3870A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60A64-7350-483A-AC7B-00A71C3870A6}" type="datetimeFigureOut">
              <a:rPr lang="ko-KR" altLang="en-US" smtClean="0"/>
              <a:t>2024-05-22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A920D-0679-40D3-BFFB-C5E1AE1A12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640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BAB8A7-7DA7-5FC9-6FA1-A42250BD537F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메인 전투레벨 </a:t>
            </a:r>
            <a:r>
              <a:rPr lang="en-US" altLang="ko-KR" sz="3600" dirty="0"/>
              <a:t>UI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B0B7D3-33E7-1AE0-A054-EA6859F68930}"/>
              </a:ext>
            </a:extLst>
          </p:cNvPr>
          <p:cNvSpPr/>
          <p:nvPr/>
        </p:nvSpPr>
        <p:spPr>
          <a:xfrm>
            <a:off x="8654415" y="2480310"/>
            <a:ext cx="3200400" cy="400050"/>
          </a:xfrm>
          <a:prstGeom prst="roundRect">
            <a:avLst>
              <a:gd name="adj" fmla="val 50000"/>
            </a:avLst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FE7BD347-026B-9AED-F915-D8C540D29E27}"/>
              </a:ext>
            </a:extLst>
          </p:cNvPr>
          <p:cNvSpPr/>
          <p:nvPr/>
        </p:nvSpPr>
        <p:spPr>
          <a:xfrm>
            <a:off x="8787765" y="2560320"/>
            <a:ext cx="2960370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15D2964-2E43-65C3-6E98-8B6BB29A5E74}"/>
              </a:ext>
            </a:extLst>
          </p:cNvPr>
          <p:cNvSpPr/>
          <p:nvPr/>
        </p:nvSpPr>
        <p:spPr>
          <a:xfrm>
            <a:off x="9583262" y="2933703"/>
            <a:ext cx="1453365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몬스터 웨이브 이름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CB6A83B-E430-51F6-005C-173957D0BD24}"/>
              </a:ext>
            </a:extLst>
          </p:cNvPr>
          <p:cNvSpPr/>
          <p:nvPr/>
        </p:nvSpPr>
        <p:spPr>
          <a:xfrm>
            <a:off x="10227945" y="2320290"/>
            <a:ext cx="80010" cy="80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25A27F-384D-007A-0EE1-15D3324A9AFB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메인 </a:t>
            </a:r>
            <a:r>
              <a:rPr lang="en-US" altLang="ko-KR" sz="2223" dirty="0"/>
              <a:t>UI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62BC59-0CDD-105F-1FA1-0AD824672168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B39BA-C2AA-1B24-FCD3-4D87CE16738F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28C7B80-DCF2-2174-C4B2-4234817D8C54}"/>
              </a:ext>
            </a:extLst>
          </p:cNvPr>
          <p:cNvSpPr/>
          <p:nvPr/>
        </p:nvSpPr>
        <p:spPr>
          <a:xfrm>
            <a:off x="4567569" y="3053718"/>
            <a:ext cx="3146731" cy="387381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9A3F2B26-B14C-F3E4-A505-99872B456BFF}"/>
              </a:ext>
            </a:extLst>
          </p:cNvPr>
          <p:cNvSpPr/>
          <p:nvPr/>
        </p:nvSpPr>
        <p:spPr>
          <a:xfrm>
            <a:off x="4707586" y="3268160"/>
            <a:ext cx="1299833" cy="133518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캐릭터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ED2222D-6CDD-9D2D-1474-40BAED92F739}"/>
              </a:ext>
            </a:extLst>
          </p:cNvPr>
          <p:cNvSpPr/>
          <p:nvPr/>
        </p:nvSpPr>
        <p:spPr>
          <a:xfrm>
            <a:off x="4822599" y="4937492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9246C325-BA81-DCDE-BEBA-7BF2ED1FE755}"/>
              </a:ext>
            </a:extLst>
          </p:cNvPr>
          <p:cNvSpPr/>
          <p:nvPr/>
        </p:nvSpPr>
        <p:spPr>
          <a:xfrm>
            <a:off x="4707586" y="4793297"/>
            <a:ext cx="2900033" cy="20249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69486B9-5520-2CDD-EC66-56EFB4D3BE6D}"/>
              </a:ext>
            </a:extLst>
          </p:cNvPr>
          <p:cNvSpPr/>
          <p:nvPr/>
        </p:nvSpPr>
        <p:spPr>
          <a:xfrm>
            <a:off x="5521854" y="4937489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4A38D96B-7014-72FB-D706-E8CF9F8F4F94}"/>
              </a:ext>
            </a:extLst>
          </p:cNvPr>
          <p:cNvSpPr/>
          <p:nvPr/>
        </p:nvSpPr>
        <p:spPr>
          <a:xfrm>
            <a:off x="6239840" y="4946017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0BAA06EF-5132-F60B-E5A2-5E22220FD65F}"/>
              </a:ext>
            </a:extLst>
          </p:cNvPr>
          <p:cNvSpPr/>
          <p:nvPr/>
        </p:nvSpPr>
        <p:spPr>
          <a:xfrm>
            <a:off x="6957825" y="4937489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5A887E03-CEE7-FAD0-35B1-430FDE734A26}"/>
              </a:ext>
            </a:extLst>
          </p:cNvPr>
          <p:cNvSpPr/>
          <p:nvPr/>
        </p:nvSpPr>
        <p:spPr>
          <a:xfrm>
            <a:off x="4829769" y="5534746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E6876D0D-0C8F-7C60-43FF-E342E8AC55C7}"/>
              </a:ext>
            </a:extLst>
          </p:cNvPr>
          <p:cNvSpPr/>
          <p:nvPr/>
        </p:nvSpPr>
        <p:spPr>
          <a:xfrm>
            <a:off x="5529025" y="553474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5A0BB0F4-F8EA-0B49-E5D2-DF50C8F1C60B}"/>
              </a:ext>
            </a:extLst>
          </p:cNvPr>
          <p:cNvSpPr/>
          <p:nvPr/>
        </p:nvSpPr>
        <p:spPr>
          <a:xfrm>
            <a:off x="6247011" y="5543271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3C412583-45B9-4947-FFDE-6AAB475FE69A}"/>
              </a:ext>
            </a:extLst>
          </p:cNvPr>
          <p:cNvSpPr/>
          <p:nvPr/>
        </p:nvSpPr>
        <p:spPr>
          <a:xfrm>
            <a:off x="6964998" y="553474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B2C127-69FF-874F-C688-43C829219B1E}"/>
              </a:ext>
            </a:extLst>
          </p:cNvPr>
          <p:cNvSpPr/>
          <p:nvPr/>
        </p:nvSpPr>
        <p:spPr>
          <a:xfrm>
            <a:off x="4829769" y="6148206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8CB2433-5832-EC40-ADE6-EC66CD0F7303}"/>
              </a:ext>
            </a:extLst>
          </p:cNvPr>
          <p:cNvSpPr/>
          <p:nvPr/>
        </p:nvSpPr>
        <p:spPr>
          <a:xfrm>
            <a:off x="5529025" y="614820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80003A7-9F81-397C-6B10-FC476CC3D344}"/>
              </a:ext>
            </a:extLst>
          </p:cNvPr>
          <p:cNvSpPr/>
          <p:nvPr/>
        </p:nvSpPr>
        <p:spPr>
          <a:xfrm>
            <a:off x="6247011" y="6156731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79733177-C5F0-D4DF-56FA-553BD38E94D4}"/>
              </a:ext>
            </a:extLst>
          </p:cNvPr>
          <p:cNvSpPr/>
          <p:nvPr/>
        </p:nvSpPr>
        <p:spPr>
          <a:xfrm>
            <a:off x="6964998" y="6148205"/>
            <a:ext cx="478394" cy="49158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3788B439-542B-C7AC-C058-638A33C280EA}"/>
              </a:ext>
            </a:extLst>
          </p:cNvPr>
          <p:cNvSpPr/>
          <p:nvPr/>
        </p:nvSpPr>
        <p:spPr>
          <a:xfrm>
            <a:off x="8787767" y="2560320"/>
            <a:ext cx="433189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레벨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6DBAFF09-9CF9-31B3-4AE4-A031D83072CB}"/>
              </a:ext>
            </a:extLst>
          </p:cNvPr>
          <p:cNvSpPr/>
          <p:nvPr/>
        </p:nvSpPr>
        <p:spPr>
          <a:xfrm>
            <a:off x="9248023" y="2560320"/>
            <a:ext cx="2500114" cy="2400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경험치</a:t>
            </a: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C4FF253F-66FC-0F98-785C-5864D7A58578}"/>
              </a:ext>
            </a:extLst>
          </p:cNvPr>
          <p:cNvSpPr/>
          <p:nvPr/>
        </p:nvSpPr>
        <p:spPr>
          <a:xfrm>
            <a:off x="8649663" y="2933706"/>
            <a:ext cx="831672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1155" dirty="0"/>
              <a:t>00:01</a:t>
            </a:r>
            <a:endParaRPr lang="ko-KR" altLang="en-US" sz="1155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1E73EB0F-BB2F-A375-AE5A-58912B5EF766}"/>
              </a:ext>
            </a:extLst>
          </p:cNvPr>
          <p:cNvSpPr/>
          <p:nvPr/>
        </p:nvSpPr>
        <p:spPr>
          <a:xfrm>
            <a:off x="11141196" y="2933705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55" dirty="0"/>
              <a:t>킬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EE484821-A20C-01F9-1DAA-5FF23950B8DC}"/>
              </a:ext>
            </a:extLst>
          </p:cNvPr>
          <p:cNvSpPr/>
          <p:nvPr/>
        </p:nvSpPr>
        <p:spPr>
          <a:xfrm>
            <a:off x="11141196" y="3227567"/>
            <a:ext cx="647729" cy="2544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1104" dirty="0"/>
              <a:t>골드</a:t>
            </a:r>
          </a:p>
        </p:txBody>
      </p:sp>
      <p:sp>
        <p:nvSpPr>
          <p:cNvPr id="82" name="사각형: 둥근 모서리 81">
            <a:extLst>
              <a:ext uri="{FF2B5EF4-FFF2-40B4-BE49-F238E27FC236}">
                <a16:creationId xmlns:a16="http://schemas.microsoft.com/office/drawing/2014/main" id="{2C8DAD46-20A1-9C53-4D9E-351B17F93380}"/>
              </a:ext>
            </a:extLst>
          </p:cNvPr>
          <p:cNvSpPr/>
          <p:nvPr/>
        </p:nvSpPr>
        <p:spPr>
          <a:xfrm>
            <a:off x="9969387" y="4785813"/>
            <a:ext cx="597130" cy="57288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735" dirty="0"/>
              <a:t>캐릭터</a:t>
            </a: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D6802AA2-1505-3D21-32EA-337BC5BDDD74}"/>
              </a:ext>
            </a:extLst>
          </p:cNvPr>
          <p:cNvGrpSpPr/>
          <p:nvPr/>
        </p:nvGrpSpPr>
        <p:grpSpPr>
          <a:xfrm>
            <a:off x="9859240" y="6639791"/>
            <a:ext cx="737411" cy="773958"/>
            <a:chOff x="8367917" y="5207716"/>
            <a:chExt cx="702296" cy="737103"/>
          </a:xfrm>
        </p:grpSpPr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0B7D72D-F736-EF5B-B645-EBB73EF9B7B8}"/>
                </a:ext>
              </a:extLst>
            </p:cNvPr>
            <p:cNvSpPr/>
            <p:nvPr/>
          </p:nvSpPr>
          <p:spPr>
            <a:xfrm>
              <a:off x="8367917" y="5207716"/>
              <a:ext cx="702296" cy="737103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82318097-A534-19C6-BEA3-B98F025F274F}"/>
                </a:ext>
              </a:extLst>
            </p:cNvPr>
            <p:cNvSpPr/>
            <p:nvPr/>
          </p:nvSpPr>
          <p:spPr>
            <a:xfrm>
              <a:off x="8495700" y="5350598"/>
              <a:ext cx="446729" cy="4572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258EC6E7-AB07-DEBA-3ADB-09B2DE21339D}"/>
              </a:ext>
            </a:extLst>
          </p:cNvPr>
          <p:cNvSpPr txBox="1"/>
          <p:nvPr/>
        </p:nvSpPr>
        <p:spPr>
          <a:xfrm>
            <a:off x="8787765" y="0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5F30CC61-E8B4-04A0-9215-269E3CEFFA34}"/>
              </a:ext>
            </a:extLst>
          </p:cNvPr>
          <p:cNvSpPr/>
          <p:nvPr/>
        </p:nvSpPr>
        <p:spPr>
          <a:xfrm>
            <a:off x="8562739" y="3493776"/>
            <a:ext cx="3425429" cy="4257877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223" dirty="0"/>
              <a:t>터치 가능 범위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9665E8D0-1080-FF7C-AA98-5A84458EBF02}"/>
              </a:ext>
            </a:extLst>
          </p:cNvPr>
          <p:cNvGrpSpPr/>
          <p:nvPr/>
        </p:nvGrpSpPr>
        <p:grpSpPr>
          <a:xfrm>
            <a:off x="3815147" y="2308409"/>
            <a:ext cx="305385" cy="5459878"/>
            <a:chOff x="3733800" y="1031341"/>
            <a:chExt cx="290842" cy="5199884"/>
          </a:xfrm>
        </p:grpSpPr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ADD6CD51-229E-BF31-DA72-709BE1324ECC}"/>
                </a:ext>
              </a:extLst>
            </p:cNvPr>
            <p:cNvCxnSpPr/>
            <p:nvPr/>
          </p:nvCxnSpPr>
          <p:spPr>
            <a:xfrm>
              <a:off x="3733800" y="1031341"/>
              <a:ext cx="276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683FDB76-BE3C-93BE-D9F1-3F2A4FCA02BB}"/>
                </a:ext>
              </a:extLst>
            </p:cNvPr>
            <p:cNvCxnSpPr/>
            <p:nvPr/>
          </p:nvCxnSpPr>
          <p:spPr>
            <a:xfrm>
              <a:off x="3747757" y="6231225"/>
              <a:ext cx="27688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DEF5DBAD-62A8-3CBE-AA2D-3C71D37E1944}"/>
                </a:ext>
              </a:extLst>
            </p:cNvPr>
            <p:cNvCxnSpPr>
              <a:cxnSpLocks/>
            </p:cNvCxnSpPr>
            <p:nvPr/>
          </p:nvCxnSpPr>
          <p:spPr>
            <a:xfrm>
              <a:off x="3886200" y="1031341"/>
              <a:ext cx="0" cy="5199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282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1F87E0C-F18B-A396-35FA-B0FEF6F2CB06}"/>
              </a:ext>
            </a:extLst>
          </p:cNvPr>
          <p:cNvSpPr/>
          <p:nvPr/>
        </p:nvSpPr>
        <p:spPr>
          <a:xfrm>
            <a:off x="450056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316706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423386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2AC4551D-214C-5FB8-C8B5-BDE8110EA39B}"/>
              </a:ext>
            </a:extLst>
          </p:cNvPr>
          <p:cNvSpPr/>
          <p:nvPr/>
        </p:nvSpPr>
        <p:spPr>
          <a:xfrm>
            <a:off x="2256949" y="3270409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투구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0DDB63EC-4F8D-F2C0-47A6-F0DCA5607D7D}"/>
              </a:ext>
            </a:extLst>
          </p:cNvPr>
          <p:cNvSpPr/>
          <p:nvPr/>
        </p:nvSpPr>
        <p:spPr>
          <a:xfrm>
            <a:off x="2256949" y="4100514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장갑</a:t>
            </a: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150394" y="3273744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상의</a:t>
            </a: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163729" y="4093845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신발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463391" y="3250406"/>
            <a:ext cx="1040130" cy="1348502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캐릭터</a:t>
            </a: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12FE2BD8-AA4D-B4B7-EDBD-4376002A5A55}"/>
              </a:ext>
            </a:extLst>
          </p:cNvPr>
          <p:cNvSpPr/>
          <p:nvPr/>
        </p:nvSpPr>
        <p:spPr>
          <a:xfrm>
            <a:off x="423386" y="5000626"/>
            <a:ext cx="3173730" cy="268033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45AE48EB-3844-A94C-0DBD-4DFFE0E8A84D}"/>
              </a:ext>
            </a:extLst>
          </p:cNvPr>
          <p:cNvSpPr/>
          <p:nvPr/>
        </p:nvSpPr>
        <p:spPr>
          <a:xfrm>
            <a:off x="1776889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7F1D7556-458F-6FE4-AC2D-884E674EF415}"/>
              </a:ext>
            </a:extLst>
          </p:cNvPr>
          <p:cNvSpPr/>
          <p:nvPr/>
        </p:nvSpPr>
        <p:spPr>
          <a:xfrm>
            <a:off x="2370298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5C560114-280A-4C68-2B2A-DED7C3FEA169}"/>
              </a:ext>
            </a:extLst>
          </p:cNvPr>
          <p:cNvSpPr/>
          <p:nvPr/>
        </p:nvSpPr>
        <p:spPr>
          <a:xfrm>
            <a:off x="2963704" y="5200650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EED8C79-FADF-134D-A6E7-44E7A23386BF}"/>
              </a:ext>
            </a:extLst>
          </p:cNvPr>
          <p:cNvGrpSpPr/>
          <p:nvPr/>
        </p:nvGrpSpPr>
        <p:grpSpPr>
          <a:xfrm>
            <a:off x="590074" y="5680710"/>
            <a:ext cx="2833689" cy="400050"/>
            <a:chOff x="3200400" y="3962400"/>
            <a:chExt cx="2698750" cy="381000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BAF98030-7F67-55EF-C1EB-F2BCD513DBB1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1" name="사각형: 둥근 모서리 110">
              <a:extLst>
                <a:ext uri="{FF2B5EF4-FFF2-40B4-BE49-F238E27FC236}">
                  <a16:creationId xmlns:a16="http://schemas.microsoft.com/office/drawing/2014/main" id="{F5C3C622-74A6-B13E-BB11-06BFFA3167B2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2" name="사각형: 둥근 모서리 111">
              <a:extLst>
                <a:ext uri="{FF2B5EF4-FFF2-40B4-BE49-F238E27FC236}">
                  <a16:creationId xmlns:a16="http://schemas.microsoft.com/office/drawing/2014/main" id="{A07F40F1-5EA5-EA6D-D556-79891167B3BE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2621E23B-22B2-98A5-4C9A-8486EC464752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6318CEF9-1F83-9258-780D-C9772C9DE093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2E24EFF-FD87-F8A7-53A2-943BD84D1CF4}"/>
              </a:ext>
            </a:extLst>
          </p:cNvPr>
          <p:cNvGrpSpPr/>
          <p:nvPr/>
        </p:nvGrpSpPr>
        <p:grpSpPr>
          <a:xfrm>
            <a:off x="590074" y="6160770"/>
            <a:ext cx="2833689" cy="400050"/>
            <a:chOff x="3200400" y="3962400"/>
            <a:chExt cx="2698750" cy="381000"/>
          </a:xfrm>
        </p:grpSpPr>
        <p:sp>
          <p:nvSpPr>
            <p:cNvPr id="105" name="사각형: 둥근 모서리 104">
              <a:extLst>
                <a:ext uri="{FF2B5EF4-FFF2-40B4-BE49-F238E27FC236}">
                  <a16:creationId xmlns:a16="http://schemas.microsoft.com/office/drawing/2014/main" id="{1CC13B42-7030-9F84-663D-504269BAB569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6" name="사각형: 둥근 모서리 105">
              <a:extLst>
                <a:ext uri="{FF2B5EF4-FFF2-40B4-BE49-F238E27FC236}">
                  <a16:creationId xmlns:a16="http://schemas.microsoft.com/office/drawing/2014/main" id="{F3D513DE-EEA8-035F-AFF1-A9F232A89464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7" name="사각형: 둥근 모서리 106">
              <a:extLst>
                <a:ext uri="{FF2B5EF4-FFF2-40B4-BE49-F238E27FC236}">
                  <a16:creationId xmlns:a16="http://schemas.microsoft.com/office/drawing/2014/main" id="{79D0D1CD-9294-25D5-0229-A88637155D2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8" name="사각형: 둥근 모서리 107">
              <a:extLst>
                <a:ext uri="{FF2B5EF4-FFF2-40B4-BE49-F238E27FC236}">
                  <a16:creationId xmlns:a16="http://schemas.microsoft.com/office/drawing/2014/main" id="{6E15369F-10DE-6709-00CA-B5E6754C5DD6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9" name="사각형: 둥근 모서리 108">
              <a:extLst>
                <a:ext uri="{FF2B5EF4-FFF2-40B4-BE49-F238E27FC236}">
                  <a16:creationId xmlns:a16="http://schemas.microsoft.com/office/drawing/2014/main" id="{1D4E6685-4B2A-E72E-8F98-AD0F96F8D820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C109B3C-B365-29F0-5AA3-7EDE93EF3C3B}"/>
              </a:ext>
            </a:extLst>
          </p:cNvPr>
          <p:cNvGrpSpPr/>
          <p:nvPr/>
        </p:nvGrpSpPr>
        <p:grpSpPr>
          <a:xfrm>
            <a:off x="590074" y="6640830"/>
            <a:ext cx="2833689" cy="400050"/>
            <a:chOff x="3200400" y="3962400"/>
            <a:chExt cx="2698750" cy="381000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212A8253-5B3D-3182-C863-DE54AA58E91A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1" name="사각형: 둥근 모서리 100">
              <a:extLst>
                <a:ext uri="{FF2B5EF4-FFF2-40B4-BE49-F238E27FC236}">
                  <a16:creationId xmlns:a16="http://schemas.microsoft.com/office/drawing/2014/main" id="{342AD3C6-E845-F032-165C-32B8788B95A7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2" name="사각형: 둥근 모서리 101">
              <a:extLst>
                <a:ext uri="{FF2B5EF4-FFF2-40B4-BE49-F238E27FC236}">
                  <a16:creationId xmlns:a16="http://schemas.microsoft.com/office/drawing/2014/main" id="{67608B2A-4B0F-51F4-D6DA-9D1FDC1B720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CEA989A3-6F36-0902-3B13-E58ABA790942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1DC8473A-ECBB-97E7-BDCB-BF2F7B94C37C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51880B5-78B5-F8FB-40B5-279FC9C47284}"/>
              </a:ext>
            </a:extLst>
          </p:cNvPr>
          <p:cNvGrpSpPr/>
          <p:nvPr/>
        </p:nvGrpSpPr>
        <p:grpSpPr>
          <a:xfrm>
            <a:off x="590074" y="7120890"/>
            <a:ext cx="2833689" cy="400050"/>
            <a:chOff x="3200400" y="3962400"/>
            <a:chExt cx="2698750" cy="381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523189D-B772-1706-2ACE-1F52139135DC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7113EC1-7422-6388-41ED-406B9CD7F533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FD05F74-F177-DB55-6B59-E1BBE474E12D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66674966-3722-356E-86FE-549EF31B1FEE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887783AF-B756-0C47-2929-97A64058F61D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203B6923-7CD6-0707-646A-A2B07D9E2B92}"/>
              </a:ext>
            </a:extLst>
          </p:cNvPr>
          <p:cNvSpPr/>
          <p:nvPr/>
        </p:nvSpPr>
        <p:spPr>
          <a:xfrm>
            <a:off x="2420303" y="4720591"/>
            <a:ext cx="460059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정렬</a:t>
            </a:r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3057049" y="4720591"/>
            <a:ext cx="460059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조합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A563533-2C7F-D298-932C-991E8E2B0EA6}"/>
              </a:ext>
            </a:extLst>
          </p:cNvPr>
          <p:cNvSpPr/>
          <p:nvPr/>
        </p:nvSpPr>
        <p:spPr>
          <a:xfrm>
            <a:off x="463391" y="4652250"/>
            <a:ext cx="104013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630" dirty="0"/>
              <a:t>캐릭터 이름</a:t>
            </a: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357642D-EB07-7C3F-AB4E-BC1B921DA3B7}"/>
              </a:ext>
            </a:extLst>
          </p:cNvPr>
          <p:cNvSpPr/>
          <p:nvPr/>
        </p:nvSpPr>
        <p:spPr>
          <a:xfrm>
            <a:off x="1613535" y="3397093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HP</a:t>
            </a:r>
            <a:endParaRPr lang="ko-KR" altLang="en-US" sz="630" dirty="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3FEF7B42-7DD2-4918-7E3D-9CE41DC80BA6}"/>
              </a:ext>
            </a:extLst>
          </p:cNvPr>
          <p:cNvSpPr/>
          <p:nvPr/>
        </p:nvSpPr>
        <p:spPr>
          <a:xfrm>
            <a:off x="1613535" y="3769183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AKP</a:t>
            </a:r>
            <a:endParaRPr lang="ko-KR" altLang="en-US" sz="630" dirty="0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4F44F3BB-126E-054D-87D1-6B9FCC0A5E9F}"/>
              </a:ext>
            </a:extLst>
          </p:cNvPr>
          <p:cNvGrpSpPr/>
          <p:nvPr/>
        </p:nvGrpSpPr>
        <p:grpSpPr>
          <a:xfrm>
            <a:off x="590074" y="5200650"/>
            <a:ext cx="460059" cy="400050"/>
            <a:chOff x="3232150" y="3886200"/>
            <a:chExt cx="438150" cy="381000"/>
          </a:xfrm>
        </p:grpSpPr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5398BBCF-199D-9820-8841-451453700E3E}"/>
                </a:ext>
              </a:extLst>
            </p:cNvPr>
            <p:cNvSpPr/>
            <p:nvPr/>
          </p:nvSpPr>
          <p:spPr>
            <a:xfrm>
              <a:off x="323215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4F7ADD0C-E242-0505-4069-80FDFDCDF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2000" y="3911600"/>
              <a:ext cx="304800" cy="304800"/>
            </a:xfrm>
            <a:prstGeom prst="rect">
              <a:avLst/>
            </a:prstGeom>
          </p:spPr>
        </p:pic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0C1A732A-8BDD-5245-3ED5-82FECBA29073}"/>
              </a:ext>
            </a:extLst>
          </p:cNvPr>
          <p:cNvGrpSpPr/>
          <p:nvPr/>
        </p:nvGrpSpPr>
        <p:grpSpPr>
          <a:xfrm>
            <a:off x="1183483" y="5200650"/>
            <a:ext cx="460059" cy="400050"/>
            <a:chOff x="3797300" y="3886200"/>
            <a:chExt cx="438150" cy="381000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E8EFABD0-20C1-D437-40FB-9A2EF96FB315}"/>
                </a:ext>
              </a:extLst>
            </p:cNvPr>
            <p:cNvSpPr/>
            <p:nvPr/>
          </p:nvSpPr>
          <p:spPr>
            <a:xfrm>
              <a:off x="3797300" y="38862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/>
            </a:p>
          </p:txBody>
        </p:sp>
        <p:pic>
          <p:nvPicPr>
            <p:cNvPr id="92" name="그림 91">
              <a:extLst>
                <a:ext uri="{FF2B5EF4-FFF2-40B4-BE49-F238E27FC236}">
                  <a16:creationId xmlns:a16="http://schemas.microsoft.com/office/drawing/2014/main" id="{EDA63BB8-67A1-EC86-3B0B-A893FCCB8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6350" y="3915135"/>
              <a:ext cx="381000" cy="323490"/>
            </a:xfrm>
            <a:prstGeom prst="rect">
              <a:avLst/>
            </a:prstGeom>
          </p:spPr>
        </p:pic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C7E0434-965B-8AA1-0F70-57C5F67A5B3A}"/>
              </a:ext>
            </a:extLst>
          </p:cNvPr>
          <p:cNvSpPr/>
          <p:nvPr/>
        </p:nvSpPr>
        <p:spPr>
          <a:xfrm>
            <a:off x="1613535" y="4150519"/>
            <a:ext cx="533400" cy="22002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630" dirty="0"/>
              <a:t>DP</a:t>
            </a:r>
            <a:endParaRPr lang="ko-KR" altLang="en-US" sz="63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6883382-02C1-B8BA-6D90-1E75358F1278}"/>
              </a:ext>
            </a:extLst>
          </p:cNvPr>
          <p:cNvSpPr/>
          <p:nvPr/>
        </p:nvSpPr>
        <p:spPr>
          <a:xfrm>
            <a:off x="2713673" y="3675461"/>
            <a:ext cx="460059" cy="40005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무기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00E8C1-9FDA-A5F7-6B28-51BEA47794BA}"/>
              </a:ext>
            </a:extLst>
          </p:cNvPr>
          <p:cNvSpPr/>
          <p:nvPr/>
        </p:nvSpPr>
        <p:spPr>
          <a:xfrm>
            <a:off x="4605368" y="7050881"/>
            <a:ext cx="3173730" cy="606743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2EE4AF-080C-17BB-F46C-49A2F2A487C2}"/>
              </a:ext>
            </a:extLst>
          </p:cNvPr>
          <p:cNvSpPr/>
          <p:nvPr/>
        </p:nvSpPr>
        <p:spPr>
          <a:xfrm>
            <a:off x="4472018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661F74-E317-B0F9-6FE7-0FED990B3457}"/>
              </a:ext>
            </a:extLst>
          </p:cNvPr>
          <p:cNvGrpSpPr/>
          <p:nvPr/>
        </p:nvGrpSpPr>
        <p:grpSpPr>
          <a:xfrm>
            <a:off x="4578698" y="2320290"/>
            <a:ext cx="3200400" cy="560070"/>
            <a:chOff x="3073400" y="1143000"/>
            <a:chExt cx="3048000" cy="5334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C3FA89-137E-7DBE-11FF-824DAACCE253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78E0D69-C215-0513-CC93-34BAE8BA40D1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4E2E0C-B396-8960-E442-DAE0A74BF09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2FC105-8B7D-5AAC-FC08-696D629BC6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B5337C-58C0-B175-F27F-F5A90CEAC10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A5F835-B444-7C11-E81A-157BD97F5BC3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2AFC2F-E981-1BE7-FFC7-2DF63F82368A}"/>
              </a:ext>
            </a:extLst>
          </p:cNvPr>
          <p:cNvGrpSpPr/>
          <p:nvPr/>
        </p:nvGrpSpPr>
        <p:grpSpPr>
          <a:xfrm>
            <a:off x="4735384" y="7154228"/>
            <a:ext cx="2833688" cy="400050"/>
            <a:chOff x="3200400" y="3962400"/>
            <a:chExt cx="2698750" cy="3810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A8F3A0B-C0C9-38A6-AC84-6440F9302F0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6F8AEF1-6A55-FA5B-96DF-73F8EF3866EE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4852D8A-F6B0-6EDF-BC06-EE3CA9AD81F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A9BF239-2E48-995B-E47F-DBC7243B0DD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05E2FE4-B04A-9A71-4F90-75E2C618BE34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A6285AF-A0E8-BFB4-D021-670DAAC703B4}"/>
              </a:ext>
            </a:extLst>
          </p:cNvPr>
          <p:cNvGrpSpPr/>
          <p:nvPr/>
        </p:nvGrpSpPr>
        <p:grpSpPr>
          <a:xfrm>
            <a:off x="4805393" y="3235405"/>
            <a:ext cx="2747010" cy="3485436"/>
            <a:chOff x="4805393" y="3382089"/>
            <a:chExt cx="2747010" cy="3485436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A6FC97F8-81FE-6EC0-C237-9CAA5F4FD1A9}"/>
                </a:ext>
              </a:extLst>
            </p:cNvPr>
            <p:cNvSpPr/>
            <p:nvPr/>
          </p:nvSpPr>
          <p:spPr>
            <a:xfrm>
              <a:off x="4805393" y="3382089"/>
              <a:ext cx="2747010" cy="3485436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000AE143-C8FD-D4FA-F042-CE1A4F7EBEF2}"/>
                </a:ext>
              </a:extLst>
            </p:cNvPr>
            <p:cNvSpPr/>
            <p:nvPr/>
          </p:nvSpPr>
          <p:spPr>
            <a:xfrm>
              <a:off x="4887070" y="3988377"/>
              <a:ext cx="521731" cy="498851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상의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FA568196-66AC-551F-C9CB-813A598B901B}"/>
                </a:ext>
              </a:extLst>
            </p:cNvPr>
            <p:cNvSpPr/>
            <p:nvPr/>
          </p:nvSpPr>
          <p:spPr>
            <a:xfrm>
              <a:off x="5012086" y="3474147"/>
              <a:ext cx="2340293" cy="40005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등급</a:t>
              </a:r>
              <a:r>
                <a:rPr lang="en-US" altLang="ko-KR" sz="840" dirty="0"/>
                <a:t>: </a:t>
              </a:r>
              <a:r>
                <a:rPr lang="ko-KR" altLang="en-US" sz="840" dirty="0"/>
                <a:t>아이템 이름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1ADF36A-3744-36D7-76A7-77F7E45E98D6}"/>
                </a:ext>
              </a:extLst>
            </p:cNvPr>
            <p:cNvSpPr/>
            <p:nvPr/>
          </p:nvSpPr>
          <p:spPr>
            <a:xfrm>
              <a:off x="5512148" y="3966253"/>
              <a:ext cx="1920240" cy="82101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 dirty="0"/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282056C3-ED84-2020-0E22-DFAABD6D6CA6}"/>
                </a:ext>
              </a:extLst>
            </p:cNvPr>
            <p:cNvSpPr/>
            <p:nvPr/>
          </p:nvSpPr>
          <p:spPr>
            <a:xfrm>
              <a:off x="5598826" y="4008835"/>
              <a:ext cx="118681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공격력</a:t>
              </a:r>
              <a:r>
                <a:rPr lang="en-US" altLang="ko-KR" sz="840" dirty="0"/>
                <a:t>, </a:t>
              </a:r>
              <a:r>
                <a:rPr lang="ko-KR" altLang="en-US" sz="840" dirty="0"/>
                <a:t>방어력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91BDC53D-20A9-3014-C131-60627F010310}"/>
                </a:ext>
              </a:extLst>
            </p:cNvPr>
            <p:cNvSpPr/>
            <p:nvPr/>
          </p:nvSpPr>
          <p:spPr>
            <a:xfrm>
              <a:off x="4887070" y="4560570"/>
              <a:ext cx="521731" cy="20169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레벨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E45A1AD-A49A-BFF0-DAC0-6BDA91002A40}"/>
                </a:ext>
              </a:extLst>
            </p:cNvPr>
            <p:cNvSpPr/>
            <p:nvPr/>
          </p:nvSpPr>
          <p:spPr>
            <a:xfrm>
              <a:off x="5592158" y="4267276"/>
              <a:ext cx="1760220" cy="46581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아이템 설명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E87C3C1C-3A0F-B4CF-0A37-4BEE7891E8C2}"/>
                </a:ext>
              </a:extLst>
            </p:cNvPr>
            <p:cNvSpPr/>
            <p:nvPr/>
          </p:nvSpPr>
          <p:spPr>
            <a:xfrm>
              <a:off x="4887070" y="4830603"/>
              <a:ext cx="2545318" cy="1316832"/>
            </a:xfrm>
            <a:prstGeom prst="roundRect">
              <a:avLst>
                <a:gd name="adj" fmla="val 10591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840" dirty="0"/>
            </a:p>
          </p:txBody>
        </p:sp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32F1B932-5ABB-E1FD-EB99-964815B9AA91}"/>
                </a:ext>
              </a:extLst>
            </p:cNvPr>
            <p:cNvSpPr/>
            <p:nvPr/>
          </p:nvSpPr>
          <p:spPr>
            <a:xfrm>
              <a:off x="4965413" y="4889362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일반 등급 아이템 추가 능력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DB9E3ED-6A2A-F2D4-E184-80632C9DE354}"/>
                </a:ext>
              </a:extLst>
            </p:cNvPr>
            <p:cNvSpPr/>
            <p:nvPr/>
          </p:nvSpPr>
          <p:spPr>
            <a:xfrm>
              <a:off x="4965413" y="5142235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레어 등급 아이템 추가 능력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0D5AA6B2-196F-8ECA-C093-AD300B96F26C}"/>
                </a:ext>
              </a:extLst>
            </p:cNvPr>
            <p:cNvSpPr/>
            <p:nvPr/>
          </p:nvSpPr>
          <p:spPr>
            <a:xfrm>
              <a:off x="4952078" y="5394039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엘리트 등급 아이템 추가 능력</a:t>
              </a:r>
            </a:p>
          </p:txBody>
        </p:sp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58C5A7E0-643D-3429-735C-08CA61E7A86C}"/>
                </a:ext>
              </a:extLst>
            </p:cNvPr>
            <p:cNvSpPr/>
            <p:nvPr/>
          </p:nvSpPr>
          <p:spPr>
            <a:xfrm>
              <a:off x="4958746" y="5641570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에픽</a:t>
              </a:r>
              <a:r>
                <a:rPr lang="ko-KR" altLang="en-US" sz="840" dirty="0"/>
                <a:t> 등급 아이템 추가 능력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7276998-AAFD-CD0D-C5FA-B75291882E5B}"/>
                </a:ext>
              </a:extLst>
            </p:cNvPr>
            <p:cNvSpPr/>
            <p:nvPr/>
          </p:nvSpPr>
          <p:spPr>
            <a:xfrm>
              <a:off x="4965413" y="5899963"/>
              <a:ext cx="2386965" cy="222527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레전더리</a:t>
              </a:r>
              <a:r>
                <a:rPr lang="ko-KR" altLang="en-US" sz="840" dirty="0"/>
                <a:t> 등급 아이템 추가 능력</a:t>
              </a:r>
            </a:p>
          </p:txBody>
        </p:sp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7766AC98-BB28-C37A-894F-00DD0BF6BC98}"/>
                </a:ext>
              </a:extLst>
            </p:cNvPr>
            <p:cNvSpPr/>
            <p:nvPr/>
          </p:nvSpPr>
          <p:spPr>
            <a:xfrm>
              <a:off x="4978748" y="6207323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장착</a:t>
              </a:r>
            </a:p>
          </p:txBody>
        </p:sp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BFB96C0D-BB4F-55AF-4274-D950E6E4A8DD}"/>
                </a:ext>
              </a:extLst>
            </p:cNvPr>
            <p:cNvSpPr/>
            <p:nvPr/>
          </p:nvSpPr>
          <p:spPr>
            <a:xfrm>
              <a:off x="5820103" y="6213726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 err="1"/>
                <a:t>레벨업</a:t>
              </a:r>
              <a:endParaRPr lang="ko-KR" altLang="en-US" sz="840" dirty="0"/>
            </a:p>
          </p:txBody>
        </p:sp>
        <p:sp>
          <p:nvSpPr>
            <p:cNvPr id="61" name="사각형: 둥근 모서리 60">
              <a:extLst>
                <a:ext uri="{FF2B5EF4-FFF2-40B4-BE49-F238E27FC236}">
                  <a16:creationId xmlns:a16="http://schemas.microsoft.com/office/drawing/2014/main" id="{848AEFDC-6081-69CB-60AE-7FE6B4377D99}"/>
                </a:ext>
              </a:extLst>
            </p:cNvPr>
            <p:cNvSpPr/>
            <p:nvPr/>
          </p:nvSpPr>
          <p:spPr>
            <a:xfrm>
              <a:off x="6623536" y="6215626"/>
              <a:ext cx="664250" cy="497145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일괄 </a:t>
              </a:r>
              <a:r>
                <a:rPr lang="ko-KR" altLang="en-US" sz="840" dirty="0" err="1"/>
                <a:t>레벨업</a:t>
              </a:r>
              <a:endParaRPr lang="ko-KR" altLang="en-US" sz="840" dirty="0"/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801100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66775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774430" y="2320290"/>
            <a:ext cx="3200400" cy="56007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931118" y="7154229"/>
            <a:ext cx="2833689" cy="40005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A6A6150-7AC5-FB8C-7C75-31D782142B69}"/>
              </a:ext>
            </a:extLst>
          </p:cNvPr>
          <p:cNvSpPr txBox="1"/>
          <p:nvPr/>
        </p:nvSpPr>
        <p:spPr>
          <a:xfrm>
            <a:off x="905114" y="1846896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장비 메인 </a:t>
            </a:r>
            <a:r>
              <a:rPr lang="en-US" altLang="ko-KR" sz="2223" dirty="0"/>
              <a:t>UI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00B53-B88E-394B-1B66-AAEFCFEDB47E}"/>
              </a:ext>
            </a:extLst>
          </p:cNvPr>
          <p:cNvSpPr txBox="1"/>
          <p:nvPr/>
        </p:nvSpPr>
        <p:spPr>
          <a:xfrm>
            <a:off x="4905675" y="1864910"/>
            <a:ext cx="25464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장비 스크립트 </a:t>
            </a:r>
            <a:r>
              <a:rPr lang="en-US" altLang="ko-KR" sz="2223" dirty="0"/>
              <a:t>UI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43514-DB2E-D1A5-8E80-69514F019B50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156172-2677-B475-43C7-8CD49B91DF5E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장비 레벨 </a:t>
            </a:r>
            <a:r>
              <a:rPr lang="en-US" altLang="ko-KR" sz="3600" dirty="0"/>
              <a:t>UI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443AB8-FAE6-D1F6-32C0-7B4FB1DB98C5}"/>
              </a:ext>
            </a:extLst>
          </p:cNvPr>
          <p:cNvSpPr txBox="1"/>
          <p:nvPr/>
        </p:nvSpPr>
        <p:spPr>
          <a:xfrm>
            <a:off x="8787765" y="0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447268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C1F87E0C-F18B-A396-35FA-B0FEF6F2CB06}"/>
              </a:ext>
            </a:extLst>
          </p:cNvPr>
          <p:cNvSpPr/>
          <p:nvPr/>
        </p:nvSpPr>
        <p:spPr>
          <a:xfrm>
            <a:off x="450056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316706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423386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151880B5-78B5-F8FB-40B5-279FC9C47284}"/>
              </a:ext>
            </a:extLst>
          </p:cNvPr>
          <p:cNvGrpSpPr/>
          <p:nvPr/>
        </p:nvGrpSpPr>
        <p:grpSpPr>
          <a:xfrm>
            <a:off x="590074" y="7120890"/>
            <a:ext cx="2833689" cy="400050"/>
            <a:chOff x="3200400" y="3962400"/>
            <a:chExt cx="2698750" cy="381000"/>
          </a:xfrm>
        </p:grpSpPr>
        <p:sp>
          <p:nvSpPr>
            <p:cNvPr id="95" name="사각형: 둥근 모서리 94">
              <a:extLst>
                <a:ext uri="{FF2B5EF4-FFF2-40B4-BE49-F238E27FC236}">
                  <a16:creationId xmlns:a16="http://schemas.microsoft.com/office/drawing/2014/main" id="{E523189D-B772-1706-2ACE-1F52139135DC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7113EC1-7422-6388-41ED-406B9CD7F533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FD05F74-F177-DB55-6B59-E1BBE474E12D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98" name="사각형: 둥근 모서리 97">
              <a:extLst>
                <a:ext uri="{FF2B5EF4-FFF2-40B4-BE49-F238E27FC236}">
                  <a16:creationId xmlns:a16="http://schemas.microsoft.com/office/drawing/2014/main" id="{66674966-3722-356E-86FE-549EF31B1FEE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99" name="사각형: 둥근 모서리 98">
              <a:extLst>
                <a:ext uri="{FF2B5EF4-FFF2-40B4-BE49-F238E27FC236}">
                  <a16:creationId xmlns:a16="http://schemas.microsoft.com/office/drawing/2014/main" id="{887783AF-B756-0C47-2929-97A64058F61D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5F00E8C1-9FDA-A5F7-6B28-51BEA47794BA}"/>
              </a:ext>
            </a:extLst>
          </p:cNvPr>
          <p:cNvSpPr/>
          <p:nvPr/>
        </p:nvSpPr>
        <p:spPr>
          <a:xfrm>
            <a:off x="4605368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42EE4AF-080C-17BB-F46C-49A2F2A487C2}"/>
              </a:ext>
            </a:extLst>
          </p:cNvPr>
          <p:cNvSpPr/>
          <p:nvPr/>
        </p:nvSpPr>
        <p:spPr>
          <a:xfrm>
            <a:off x="4472018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661F74-E317-B0F9-6FE7-0FED990B3457}"/>
              </a:ext>
            </a:extLst>
          </p:cNvPr>
          <p:cNvGrpSpPr/>
          <p:nvPr/>
        </p:nvGrpSpPr>
        <p:grpSpPr>
          <a:xfrm>
            <a:off x="4578698" y="2320290"/>
            <a:ext cx="3200400" cy="560070"/>
            <a:chOff x="3073400" y="1143000"/>
            <a:chExt cx="3048000" cy="53340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EC3FA89-137E-7DBE-11FF-824DAACCE253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78E0D69-C215-0513-CC93-34BAE8BA40D1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DB4E2E0C-B396-8960-E442-DAE0A74BF09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2FC105-8B7D-5AAC-FC08-696D629BC6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E6B5337C-58C0-B175-F27F-F5A90CEAC10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3BA5F835-B444-7C11-E81A-157BD97F5BC3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62AFC2F-E981-1BE7-FFC7-2DF63F82368A}"/>
              </a:ext>
            </a:extLst>
          </p:cNvPr>
          <p:cNvGrpSpPr/>
          <p:nvPr/>
        </p:nvGrpSpPr>
        <p:grpSpPr>
          <a:xfrm>
            <a:off x="4735385" y="7154229"/>
            <a:ext cx="2833689" cy="400050"/>
            <a:chOff x="3200400" y="3962400"/>
            <a:chExt cx="2698750" cy="381000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1A8F3A0B-C0C9-38A6-AC84-6440F9302F0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A6F8AEF1-6A55-FA5B-96DF-73F8EF3866EE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34852D8A-F6B0-6EDF-BC06-EE3CA9AD81FA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A9BF239-2E48-995B-E47F-DBC7243B0DD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805E2FE4-B04A-9A71-4F90-75E2C618BE34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3C2C6631-FB86-52D6-0D89-7564E6764CDC}"/>
              </a:ext>
            </a:extLst>
          </p:cNvPr>
          <p:cNvSpPr/>
          <p:nvPr/>
        </p:nvSpPr>
        <p:spPr>
          <a:xfrm>
            <a:off x="8801100" y="7050882"/>
            <a:ext cx="3173730" cy="606744"/>
          </a:xfrm>
          <a:prstGeom prst="roundRect">
            <a:avLst>
              <a:gd name="adj" fmla="val 50000"/>
            </a:avLst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223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9A61D35-F099-1E32-D38A-039F140C3021}"/>
              </a:ext>
            </a:extLst>
          </p:cNvPr>
          <p:cNvSpPr/>
          <p:nvPr/>
        </p:nvSpPr>
        <p:spPr>
          <a:xfrm>
            <a:off x="866775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405CCFC3-DE60-1D90-79EB-43CF54A40586}"/>
              </a:ext>
            </a:extLst>
          </p:cNvPr>
          <p:cNvGrpSpPr/>
          <p:nvPr/>
        </p:nvGrpSpPr>
        <p:grpSpPr>
          <a:xfrm>
            <a:off x="8774430" y="2320290"/>
            <a:ext cx="3200400" cy="560070"/>
            <a:chOff x="3073400" y="1143000"/>
            <a:chExt cx="3048000" cy="533400"/>
          </a:xfrm>
        </p:grpSpPr>
        <p:sp>
          <p:nvSpPr>
            <p:cNvPr id="143" name="사각형: 둥근 모서리 142">
              <a:extLst>
                <a:ext uri="{FF2B5EF4-FFF2-40B4-BE49-F238E27FC236}">
                  <a16:creationId xmlns:a16="http://schemas.microsoft.com/office/drawing/2014/main" id="{B2D0E41F-5889-E356-CF58-AE9F265901E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44" name="사각형: 둥근 모서리 143">
              <a:extLst>
                <a:ext uri="{FF2B5EF4-FFF2-40B4-BE49-F238E27FC236}">
                  <a16:creationId xmlns:a16="http://schemas.microsoft.com/office/drawing/2014/main" id="{EA433B6E-08E5-5510-2AE2-15F917AB3CA2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45" name="사각형: 둥근 모서리 144">
              <a:extLst>
                <a:ext uri="{FF2B5EF4-FFF2-40B4-BE49-F238E27FC236}">
                  <a16:creationId xmlns:a16="http://schemas.microsoft.com/office/drawing/2014/main" id="{4FC76A91-81C5-E96C-4F45-301F8DBA7B81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56C265A2-C442-D18E-C653-4701BD6B6F58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7" name="사각형: 둥근 모서리 146">
              <a:extLst>
                <a:ext uri="{FF2B5EF4-FFF2-40B4-BE49-F238E27FC236}">
                  <a16:creationId xmlns:a16="http://schemas.microsoft.com/office/drawing/2014/main" id="{3BBD031A-3D45-0BE6-4457-D387225CBDD0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195F3EBB-99AB-E6E2-17D5-938191F21B8F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14A30FD1-92D0-F642-6D59-50CB7E391C72}"/>
              </a:ext>
            </a:extLst>
          </p:cNvPr>
          <p:cNvGrpSpPr/>
          <p:nvPr/>
        </p:nvGrpSpPr>
        <p:grpSpPr>
          <a:xfrm>
            <a:off x="8931118" y="7154229"/>
            <a:ext cx="2833689" cy="400050"/>
            <a:chOff x="3200400" y="3962400"/>
            <a:chExt cx="2698750" cy="381000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32D73952-EA46-EC2C-E55F-ED4AE3E4C1F0}"/>
                </a:ext>
              </a:extLst>
            </p:cNvPr>
            <p:cNvSpPr/>
            <p:nvPr/>
          </p:nvSpPr>
          <p:spPr>
            <a:xfrm>
              <a:off x="32004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상점</a:t>
              </a:r>
            </a:p>
          </p:txBody>
        </p:sp>
        <p:sp>
          <p:nvSpPr>
            <p:cNvPr id="139" name="사각형: 둥근 모서리 138">
              <a:extLst>
                <a:ext uri="{FF2B5EF4-FFF2-40B4-BE49-F238E27FC236}">
                  <a16:creationId xmlns:a16="http://schemas.microsoft.com/office/drawing/2014/main" id="{2DBCE794-E91A-6BFF-8C42-D6F7C9282621}"/>
                </a:ext>
              </a:extLst>
            </p:cNvPr>
            <p:cNvSpPr/>
            <p:nvPr/>
          </p:nvSpPr>
          <p:spPr>
            <a:xfrm>
              <a:off x="37655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장비</a:t>
              </a:r>
            </a:p>
          </p:txBody>
        </p:sp>
        <p:sp>
          <p:nvSpPr>
            <p:cNvPr id="140" name="사각형: 둥근 모서리 139">
              <a:extLst>
                <a:ext uri="{FF2B5EF4-FFF2-40B4-BE49-F238E27FC236}">
                  <a16:creationId xmlns:a16="http://schemas.microsoft.com/office/drawing/2014/main" id="{3B8612E6-9C06-9170-D64E-BC020DB47B0F}"/>
                </a:ext>
              </a:extLst>
            </p:cNvPr>
            <p:cNvSpPr/>
            <p:nvPr/>
          </p:nvSpPr>
          <p:spPr>
            <a:xfrm>
              <a:off x="43307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전투</a:t>
              </a:r>
            </a:p>
          </p:txBody>
        </p:sp>
        <p:sp>
          <p:nvSpPr>
            <p:cNvPr id="141" name="사각형: 둥근 모서리 140">
              <a:extLst>
                <a:ext uri="{FF2B5EF4-FFF2-40B4-BE49-F238E27FC236}">
                  <a16:creationId xmlns:a16="http://schemas.microsoft.com/office/drawing/2014/main" id="{0766FA0E-85D2-20F4-1336-A23B641C263B}"/>
                </a:ext>
              </a:extLst>
            </p:cNvPr>
            <p:cNvSpPr/>
            <p:nvPr/>
          </p:nvSpPr>
          <p:spPr>
            <a:xfrm>
              <a:off x="489585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특수전투</a:t>
              </a:r>
            </a:p>
          </p:txBody>
        </p:sp>
        <p:sp>
          <p:nvSpPr>
            <p:cNvPr id="142" name="사각형: 둥근 모서리 141">
              <a:extLst>
                <a:ext uri="{FF2B5EF4-FFF2-40B4-BE49-F238E27FC236}">
                  <a16:creationId xmlns:a16="http://schemas.microsoft.com/office/drawing/2014/main" id="{AF1A332B-E16E-BD6D-7E98-70861DA53825}"/>
                </a:ext>
              </a:extLst>
            </p:cNvPr>
            <p:cNvSpPr/>
            <p:nvPr/>
          </p:nvSpPr>
          <p:spPr>
            <a:xfrm>
              <a:off x="5461000" y="3962400"/>
              <a:ext cx="438150" cy="3810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>
                  <a:solidFill>
                    <a:schemeClr val="tx1"/>
                  </a:solidFill>
                </a:rPr>
                <a:t>특성</a:t>
              </a:r>
            </a:p>
          </p:txBody>
        </p:sp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DCABB0D-6351-9414-FF36-55A96CDEBCB7}"/>
              </a:ext>
            </a:extLst>
          </p:cNvPr>
          <p:cNvSpPr/>
          <p:nvPr/>
        </p:nvSpPr>
        <p:spPr>
          <a:xfrm>
            <a:off x="457682" y="2972621"/>
            <a:ext cx="3166106" cy="24003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아이템 세트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799AF17-3932-ACEF-F450-FFAE7F4C443C}"/>
              </a:ext>
            </a:extLst>
          </p:cNvPr>
          <p:cNvSpPr/>
          <p:nvPr/>
        </p:nvSpPr>
        <p:spPr>
          <a:xfrm>
            <a:off x="488163" y="3542119"/>
            <a:ext cx="899156" cy="81362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그림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82675CB-102A-FFCF-0274-544DA4264A0C}"/>
              </a:ext>
            </a:extLst>
          </p:cNvPr>
          <p:cNvSpPr/>
          <p:nvPr/>
        </p:nvSpPr>
        <p:spPr>
          <a:xfrm>
            <a:off x="1587345" y="3279388"/>
            <a:ext cx="2036442" cy="19476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구성품 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61E8586-96DF-E3F4-9B1E-9CB32733D6DB}"/>
              </a:ext>
            </a:extLst>
          </p:cNvPr>
          <p:cNvSpPr/>
          <p:nvPr/>
        </p:nvSpPr>
        <p:spPr>
          <a:xfrm>
            <a:off x="1587345" y="3542119"/>
            <a:ext cx="2036442" cy="114180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세트 구성품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9546CCF0-5571-417D-FB83-9EF73B1997F7}"/>
              </a:ext>
            </a:extLst>
          </p:cNvPr>
          <p:cNvSpPr/>
          <p:nvPr/>
        </p:nvSpPr>
        <p:spPr>
          <a:xfrm>
            <a:off x="488163" y="4454974"/>
            <a:ext cx="899156" cy="228945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세트 이름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7B02942-A847-9448-9563-D9EE472F09D5}"/>
              </a:ext>
            </a:extLst>
          </p:cNvPr>
          <p:cNvSpPr txBox="1"/>
          <p:nvPr/>
        </p:nvSpPr>
        <p:spPr>
          <a:xfrm>
            <a:off x="896404" y="1828253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상점 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138CDB-65F7-78F9-B096-CF3EDCACC1CE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7CA1F0-11FD-ACD3-F1DE-E41119EFEE38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53B6A47D-3D65-339E-BFCB-2EFE79F5E3A2}"/>
              </a:ext>
            </a:extLst>
          </p:cNvPr>
          <p:cNvGrpSpPr/>
          <p:nvPr/>
        </p:nvGrpSpPr>
        <p:grpSpPr>
          <a:xfrm>
            <a:off x="450056" y="4786887"/>
            <a:ext cx="3200400" cy="2127312"/>
            <a:chOff x="428625" y="3415940"/>
            <a:chExt cx="3048000" cy="202601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4FAB051A-E0D1-4DD2-AA3A-FA8E136DCF2D}"/>
                </a:ext>
              </a:extLst>
            </p:cNvPr>
            <p:cNvSpPr/>
            <p:nvPr/>
          </p:nvSpPr>
          <p:spPr>
            <a:xfrm>
              <a:off x="428625" y="3415940"/>
              <a:ext cx="3048000" cy="2026010"/>
            </a:xfrm>
            <a:prstGeom prst="roundRect">
              <a:avLst>
                <a:gd name="adj" fmla="val 4608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grpSp>
          <p:nvGrpSpPr>
            <p:cNvPr id="122" name="그룹 121">
              <a:extLst>
                <a:ext uri="{FF2B5EF4-FFF2-40B4-BE49-F238E27FC236}">
                  <a16:creationId xmlns:a16="http://schemas.microsoft.com/office/drawing/2014/main" id="{478B56BF-A4C4-519D-44DB-AC3AE4BE648F}"/>
                </a:ext>
              </a:extLst>
            </p:cNvPr>
            <p:cNvGrpSpPr/>
            <p:nvPr/>
          </p:nvGrpSpPr>
          <p:grpSpPr>
            <a:xfrm>
              <a:off x="2482242" y="3820441"/>
              <a:ext cx="892783" cy="756809"/>
              <a:chOff x="6486698" y="4014369"/>
              <a:chExt cx="681713" cy="607730"/>
            </a:xfrm>
          </p:grpSpPr>
          <p:sp>
            <p:nvSpPr>
              <p:cNvPr id="58" name="사각형: 둥근 모서리 57">
                <a:extLst>
                  <a:ext uri="{FF2B5EF4-FFF2-40B4-BE49-F238E27FC236}">
                    <a16:creationId xmlns:a16="http://schemas.microsoft.com/office/drawing/2014/main" id="{33A498BB-95A2-22C8-A7E1-F26379201EB2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64" name="사각형: 둥근 모서리 63">
                <a:extLst>
                  <a:ext uri="{FF2B5EF4-FFF2-40B4-BE49-F238E27FC236}">
                    <a16:creationId xmlns:a16="http://schemas.microsoft.com/office/drawing/2014/main" id="{4DD2BD0C-5351-F735-A06A-59364C089B47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3" name="그룹 122">
              <a:extLst>
                <a:ext uri="{FF2B5EF4-FFF2-40B4-BE49-F238E27FC236}">
                  <a16:creationId xmlns:a16="http://schemas.microsoft.com/office/drawing/2014/main" id="{5D38D684-00D5-5828-1273-EC7B4DB41CD6}"/>
                </a:ext>
              </a:extLst>
            </p:cNvPr>
            <p:cNvGrpSpPr/>
            <p:nvPr/>
          </p:nvGrpSpPr>
          <p:grpSpPr>
            <a:xfrm>
              <a:off x="518145" y="3820441"/>
              <a:ext cx="850377" cy="756809"/>
              <a:chOff x="6486698" y="4014369"/>
              <a:chExt cx="681713" cy="607730"/>
            </a:xfrm>
          </p:grpSpPr>
          <p:sp>
            <p:nvSpPr>
              <p:cNvPr id="124" name="사각형: 둥근 모서리 123">
                <a:extLst>
                  <a:ext uri="{FF2B5EF4-FFF2-40B4-BE49-F238E27FC236}">
                    <a16:creationId xmlns:a16="http://schemas.microsoft.com/office/drawing/2014/main" id="{EE8F75B0-5082-3D90-3850-F8A73251DF1C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25" name="사각형: 둥근 모서리 124">
                <a:extLst>
                  <a:ext uri="{FF2B5EF4-FFF2-40B4-BE49-F238E27FC236}">
                    <a16:creationId xmlns:a16="http://schemas.microsoft.com/office/drawing/2014/main" id="{98C4EABD-FA7C-4BE2-D46E-75E736C5C13D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13E4B8CF-DE27-4806-8831-25472A64FF50}"/>
                </a:ext>
              </a:extLst>
            </p:cNvPr>
            <p:cNvGrpSpPr/>
            <p:nvPr/>
          </p:nvGrpSpPr>
          <p:grpSpPr>
            <a:xfrm>
              <a:off x="1495523" y="3820441"/>
              <a:ext cx="859720" cy="756809"/>
              <a:chOff x="6486698" y="4014369"/>
              <a:chExt cx="681713" cy="607730"/>
            </a:xfrm>
          </p:grpSpPr>
          <p:sp>
            <p:nvSpPr>
              <p:cNvPr id="127" name="사각형: 둥근 모서리 126">
                <a:extLst>
                  <a:ext uri="{FF2B5EF4-FFF2-40B4-BE49-F238E27FC236}">
                    <a16:creationId xmlns:a16="http://schemas.microsoft.com/office/drawing/2014/main" id="{8E5B911A-E129-0964-D5A9-779CBB278560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28" name="사각형: 둥근 모서리 127">
                <a:extLst>
                  <a:ext uri="{FF2B5EF4-FFF2-40B4-BE49-F238E27FC236}">
                    <a16:creationId xmlns:a16="http://schemas.microsoft.com/office/drawing/2014/main" id="{5E350699-4322-F2EA-E500-60BEBDF1B5E3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5A53EF32-A5C4-1304-4CFB-17281A992F15}"/>
                </a:ext>
              </a:extLst>
            </p:cNvPr>
            <p:cNvGrpSpPr/>
            <p:nvPr/>
          </p:nvGrpSpPr>
          <p:grpSpPr>
            <a:xfrm>
              <a:off x="2481110" y="4605615"/>
              <a:ext cx="892783" cy="756809"/>
              <a:chOff x="6486698" y="4014369"/>
              <a:chExt cx="681713" cy="607730"/>
            </a:xfrm>
          </p:grpSpPr>
          <p:sp>
            <p:nvSpPr>
              <p:cNvPr id="130" name="사각형: 둥근 모서리 129">
                <a:extLst>
                  <a:ext uri="{FF2B5EF4-FFF2-40B4-BE49-F238E27FC236}">
                    <a16:creationId xmlns:a16="http://schemas.microsoft.com/office/drawing/2014/main" id="{7B7A1E82-A113-DCA1-6FAA-172E9F3359D8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1" name="사각형: 둥근 모서리 130">
                <a:extLst>
                  <a:ext uri="{FF2B5EF4-FFF2-40B4-BE49-F238E27FC236}">
                    <a16:creationId xmlns:a16="http://schemas.microsoft.com/office/drawing/2014/main" id="{1CF32A33-FE50-58F2-74A6-330E15096069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CBEE69FD-BE7A-3338-AC2E-5FBC8B2D5B3E}"/>
                </a:ext>
              </a:extLst>
            </p:cNvPr>
            <p:cNvGrpSpPr/>
            <p:nvPr/>
          </p:nvGrpSpPr>
          <p:grpSpPr>
            <a:xfrm>
              <a:off x="517013" y="4605615"/>
              <a:ext cx="850377" cy="756809"/>
              <a:chOff x="6486698" y="4014369"/>
              <a:chExt cx="681713" cy="607730"/>
            </a:xfrm>
          </p:grpSpPr>
          <p:sp>
            <p:nvSpPr>
              <p:cNvPr id="133" name="사각형: 둥근 모서리 132">
                <a:extLst>
                  <a:ext uri="{FF2B5EF4-FFF2-40B4-BE49-F238E27FC236}">
                    <a16:creationId xmlns:a16="http://schemas.microsoft.com/office/drawing/2014/main" id="{56251B26-C3FF-04A3-1BE8-A0D073FDFCE8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4" name="사각형: 둥근 모서리 133">
                <a:extLst>
                  <a:ext uri="{FF2B5EF4-FFF2-40B4-BE49-F238E27FC236}">
                    <a16:creationId xmlns:a16="http://schemas.microsoft.com/office/drawing/2014/main" id="{35461192-B84E-2AD4-F69E-5A75E0292903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4743F630-9472-7C04-D0E7-3B3D520C9B04}"/>
                </a:ext>
              </a:extLst>
            </p:cNvPr>
            <p:cNvGrpSpPr/>
            <p:nvPr/>
          </p:nvGrpSpPr>
          <p:grpSpPr>
            <a:xfrm>
              <a:off x="1494391" y="4605615"/>
              <a:ext cx="859720" cy="756809"/>
              <a:chOff x="6486698" y="4014369"/>
              <a:chExt cx="681713" cy="607730"/>
            </a:xfrm>
          </p:grpSpPr>
          <p:sp>
            <p:nvSpPr>
              <p:cNvPr id="136" name="사각형: 둥근 모서리 135">
                <a:extLst>
                  <a:ext uri="{FF2B5EF4-FFF2-40B4-BE49-F238E27FC236}">
                    <a16:creationId xmlns:a16="http://schemas.microsoft.com/office/drawing/2014/main" id="{7AA3AE91-D6F7-C219-1BAC-7B64AA43CBB4}"/>
                  </a:ext>
                </a:extLst>
              </p:cNvPr>
              <p:cNvSpPr/>
              <p:nvPr/>
            </p:nvSpPr>
            <p:spPr>
              <a:xfrm>
                <a:off x="6604260" y="4014369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ko-KR" altLang="en-US" sz="840"/>
              </a:p>
            </p:txBody>
          </p:sp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E48B3674-BA37-A5DC-0137-282320C524F9}"/>
                  </a:ext>
                </a:extLst>
              </p:cNvPr>
              <p:cNvSpPr/>
              <p:nvPr/>
            </p:nvSpPr>
            <p:spPr>
              <a:xfrm>
                <a:off x="6486698" y="4404056"/>
                <a:ext cx="681713" cy="218043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/>
                  <a:t>세트 이름</a:t>
                </a:r>
              </a:p>
            </p:txBody>
          </p:sp>
        </p:grpSp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E50A6581-471F-848D-C735-C384345A8B21}"/>
                </a:ext>
              </a:extLst>
            </p:cNvPr>
            <p:cNvSpPr/>
            <p:nvPr/>
          </p:nvSpPr>
          <p:spPr>
            <a:xfrm>
              <a:off x="511527" y="3423381"/>
              <a:ext cx="2887262" cy="355032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 재화 상점</a:t>
              </a:r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288C31D4-E5DB-85A8-BADB-69B065E54862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상점 레벨 </a:t>
            </a:r>
            <a:r>
              <a:rPr lang="en-US" altLang="ko-KR" sz="3600" dirty="0"/>
              <a:t>UI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1842D7F-88B2-7645-FC98-6530F1DCFBF0}"/>
              </a:ext>
            </a:extLst>
          </p:cNvPr>
          <p:cNvSpPr txBox="1"/>
          <p:nvPr/>
        </p:nvSpPr>
        <p:spPr>
          <a:xfrm>
            <a:off x="8787765" y="0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9331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654415" y="2320290"/>
            <a:ext cx="3200400" cy="56007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708086" y="7040880"/>
            <a:ext cx="3173730" cy="606744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180AF7-5D39-B755-2382-D54E03E459FD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2253DC-2ABD-9EFD-9805-0579C39FA122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F59DCA-F7E7-7A32-31D2-AE46EBBB9CDA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15D43C-0789-F922-16DE-86C07E07900B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특수 전투 레벨 </a:t>
            </a:r>
            <a:r>
              <a:rPr lang="en-US" altLang="ko-KR" sz="3600" dirty="0"/>
              <a:t>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FEE8DF-E86A-6B37-C9A6-F222BC037394}"/>
              </a:ext>
            </a:extLst>
          </p:cNvPr>
          <p:cNvSpPr txBox="1"/>
          <p:nvPr/>
        </p:nvSpPr>
        <p:spPr>
          <a:xfrm>
            <a:off x="8787765" y="0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45644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>
            <a:extLst>
              <a:ext uri="{FF2B5EF4-FFF2-40B4-BE49-F238E27FC236}">
                <a16:creationId xmlns:a16="http://schemas.microsoft.com/office/drawing/2014/main" id="{847C2127-93E8-1CEE-E462-18CA72FD3932}"/>
              </a:ext>
            </a:extLst>
          </p:cNvPr>
          <p:cNvGrpSpPr/>
          <p:nvPr/>
        </p:nvGrpSpPr>
        <p:grpSpPr>
          <a:xfrm>
            <a:off x="586740" y="2320290"/>
            <a:ext cx="3200400" cy="560070"/>
            <a:chOff x="3073400" y="1143000"/>
            <a:chExt cx="3048000" cy="533400"/>
          </a:xfrm>
        </p:grpSpPr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916BF29-AB51-834F-93C9-E10831ED09E8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E446196F-A51F-466F-C5A0-0BD91D3CDD4E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688685C6-9F1B-FD52-6715-D55DB15FB7EC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1D026504-96F5-9E50-34CA-F56D1D9AB024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19" name="사각형: 둥근 모서리 118">
              <a:extLst>
                <a:ext uri="{FF2B5EF4-FFF2-40B4-BE49-F238E27FC236}">
                  <a16:creationId xmlns:a16="http://schemas.microsoft.com/office/drawing/2014/main" id="{994FDA72-C979-7C76-9FEB-5B635FB10FD9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88F2ABD-4130-17F5-0F71-3AEE5A2E8D1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8F9DF844-A90A-B4F6-13C5-ADD922E2C3BE}"/>
              </a:ext>
            </a:extLst>
          </p:cNvPr>
          <p:cNvSpPr/>
          <p:nvPr/>
        </p:nvSpPr>
        <p:spPr>
          <a:xfrm>
            <a:off x="3357088" y="2960371"/>
            <a:ext cx="460056" cy="1900239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84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2DD04815-BA05-406F-EB2F-58FF44BF3226}"/>
              </a:ext>
            </a:extLst>
          </p:cNvPr>
          <p:cNvSpPr/>
          <p:nvPr/>
        </p:nvSpPr>
        <p:spPr>
          <a:xfrm>
            <a:off x="3403759" y="3947159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순찰</a:t>
            </a: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A6C0EE4A-084C-1197-1B95-06CF771C8477}"/>
              </a:ext>
            </a:extLst>
          </p:cNvPr>
          <p:cNvSpPr/>
          <p:nvPr/>
        </p:nvSpPr>
        <p:spPr>
          <a:xfrm>
            <a:off x="613410" y="5712381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8DFC4BA-8581-F57B-FAE2-FF5135AA45B1}"/>
              </a:ext>
            </a:extLst>
          </p:cNvPr>
          <p:cNvSpPr/>
          <p:nvPr/>
        </p:nvSpPr>
        <p:spPr>
          <a:xfrm>
            <a:off x="480060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21DA2F9-F0B8-6EEF-77D6-BEDC9DA4D90D}"/>
              </a:ext>
            </a:extLst>
          </p:cNvPr>
          <p:cNvGrpSpPr/>
          <p:nvPr/>
        </p:nvGrpSpPr>
        <p:grpSpPr>
          <a:xfrm>
            <a:off x="613410" y="7050882"/>
            <a:ext cx="3173730" cy="606744"/>
            <a:chOff x="584200" y="5572125"/>
            <a:chExt cx="3022600" cy="577850"/>
          </a:xfrm>
        </p:grpSpPr>
        <p:sp>
          <p:nvSpPr>
            <p:cNvPr id="121" name="사각형: 둥근 모서리 120">
              <a:extLst>
                <a:ext uri="{FF2B5EF4-FFF2-40B4-BE49-F238E27FC236}">
                  <a16:creationId xmlns:a16="http://schemas.microsoft.com/office/drawing/2014/main" id="{C1F87E0C-F18B-A396-35FA-B0FEF6F2CB06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151880B5-78B5-F8FB-40B5-279FC9C47284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95" name="사각형: 둥근 모서리 94">
                <a:extLst>
                  <a:ext uri="{FF2B5EF4-FFF2-40B4-BE49-F238E27FC236}">
                    <a16:creationId xmlns:a16="http://schemas.microsoft.com/office/drawing/2014/main" id="{E523189D-B772-1706-2ACE-1F52139135DC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96" name="사각형: 둥근 모서리 95">
                <a:extLst>
                  <a:ext uri="{FF2B5EF4-FFF2-40B4-BE49-F238E27FC236}">
                    <a16:creationId xmlns:a16="http://schemas.microsoft.com/office/drawing/2014/main" id="{E7113EC1-7422-6388-41ED-406B9CD7F533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97" name="사각형: 둥근 모서리 96">
                <a:extLst>
                  <a:ext uri="{FF2B5EF4-FFF2-40B4-BE49-F238E27FC236}">
                    <a16:creationId xmlns:a16="http://schemas.microsoft.com/office/drawing/2014/main" id="{CFD05F74-F177-DB55-6B59-E1BBE474E12D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98" name="사각형: 둥근 모서리 97">
                <a:extLst>
                  <a:ext uri="{FF2B5EF4-FFF2-40B4-BE49-F238E27FC236}">
                    <a16:creationId xmlns:a16="http://schemas.microsoft.com/office/drawing/2014/main" id="{66674966-3722-356E-86FE-549EF31B1FEE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99" name="사각형: 둥근 모서리 98">
                <a:extLst>
                  <a:ext uri="{FF2B5EF4-FFF2-40B4-BE49-F238E27FC236}">
                    <a16:creationId xmlns:a16="http://schemas.microsoft.com/office/drawing/2014/main" id="{887783AF-B756-0C47-2929-97A64058F61D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7BF5E8BB-477A-6679-AEB2-D0050A6DA0AA}"/>
              </a:ext>
            </a:extLst>
          </p:cNvPr>
          <p:cNvSpPr/>
          <p:nvPr/>
        </p:nvSpPr>
        <p:spPr>
          <a:xfrm>
            <a:off x="2059012" y="6570823"/>
            <a:ext cx="1827728" cy="336291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스테이지 이름 </a:t>
            </a:r>
            <a:r>
              <a:rPr lang="en-US" altLang="ko-KR" sz="840" dirty="0"/>
              <a:t>(</a:t>
            </a:r>
            <a:r>
              <a:rPr lang="ko-KR" altLang="en-US" sz="840" dirty="0"/>
              <a:t>선택</a:t>
            </a:r>
            <a:r>
              <a:rPr lang="en-US" altLang="ko-KR" sz="840" dirty="0"/>
              <a:t>)</a:t>
            </a:r>
            <a:endParaRPr lang="ko-KR" altLang="en-US" sz="84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31F7AEB-C3EE-3325-CC4A-E1474996C2A4}"/>
              </a:ext>
            </a:extLst>
          </p:cNvPr>
          <p:cNvSpPr/>
          <p:nvPr/>
        </p:nvSpPr>
        <p:spPr>
          <a:xfrm>
            <a:off x="3397092" y="3498775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업적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255069F-3102-0AE2-0389-CF817ACC680E}"/>
              </a:ext>
            </a:extLst>
          </p:cNvPr>
          <p:cNvSpPr/>
          <p:nvPr/>
        </p:nvSpPr>
        <p:spPr>
          <a:xfrm>
            <a:off x="3403759" y="3062050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미션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AC6EFFC-F1F2-ED2F-A3B6-473AC6B1AB9C}"/>
              </a:ext>
            </a:extLst>
          </p:cNvPr>
          <p:cNvSpPr/>
          <p:nvPr/>
        </p:nvSpPr>
        <p:spPr>
          <a:xfrm>
            <a:off x="3403759" y="4383884"/>
            <a:ext cx="366714" cy="350044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설정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588EE9E-5BDC-CBBF-8060-E4A2A72DADAC}"/>
              </a:ext>
            </a:extLst>
          </p:cNvPr>
          <p:cNvSpPr/>
          <p:nvPr/>
        </p:nvSpPr>
        <p:spPr>
          <a:xfrm>
            <a:off x="2202980" y="4972492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BE31730-E23F-8D81-54F8-D9E5587C3F2E}"/>
              </a:ext>
            </a:extLst>
          </p:cNvPr>
          <p:cNvSpPr/>
          <p:nvPr/>
        </p:nvSpPr>
        <p:spPr>
          <a:xfrm>
            <a:off x="619246" y="398466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36EAEB4-E8FB-73E3-93EB-B154DCD4F5C6}"/>
              </a:ext>
            </a:extLst>
          </p:cNvPr>
          <p:cNvSpPr/>
          <p:nvPr/>
        </p:nvSpPr>
        <p:spPr>
          <a:xfrm>
            <a:off x="2209234" y="2999745"/>
            <a:ext cx="1054298" cy="890113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ko-KR" altLang="en-US" sz="840" dirty="0"/>
              <a:t>지역 그림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3D8A839-DF3C-0BE4-A33F-E99001A0A7C2}"/>
              </a:ext>
            </a:extLst>
          </p:cNvPr>
          <p:cNvSpPr/>
          <p:nvPr/>
        </p:nvSpPr>
        <p:spPr>
          <a:xfrm>
            <a:off x="2202979" y="4707879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1-2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9BB8A945-D6B9-326D-159C-18A9DF845C81}"/>
              </a:ext>
            </a:extLst>
          </p:cNvPr>
          <p:cNvSpPr/>
          <p:nvPr/>
        </p:nvSpPr>
        <p:spPr>
          <a:xfrm>
            <a:off x="616949" y="5460892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1-1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4E1B44A-8246-B0A0-B6F5-159FDC2ACAD5}"/>
              </a:ext>
            </a:extLst>
          </p:cNvPr>
          <p:cNvSpPr/>
          <p:nvPr/>
        </p:nvSpPr>
        <p:spPr>
          <a:xfrm>
            <a:off x="617365" y="3733383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1-3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39B4DAE-72B0-FC83-3D9B-034D2CFB39D4}"/>
              </a:ext>
            </a:extLst>
          </p:cNvPr>
          <p:cNvSpPr/>
          <p:nvPr/>
        </p:nvSpPr>
        <p:spPr>
          <a:xfrm>
            <a:off x="2199647" y="2733884"/>
            <a:ext cx="1050760" cy="22961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altLang="ko-KR" sz="840" dirty="0"/>
              <a:t>1-4 </a:t>
            </a:r>
            <a:r>
              <a:rPr lang="ko-KR" altLang="en-US" sz="840" dirty="0"/>
              <a:t>스테이지 이름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FB672FC-D635-83D5-025B-3DABA99B4D6E}"/>
              </a:ext>
            </a:extLst>
          </p:cNvPr>
          <p:cNvSpPr/>
          <p:nvPr/>
        </p:nvSpPr>
        <p:spPr>
          <a:xfrm>
            <a:off x="4407219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4D0CDFC-AFAF-0859-1C38-90AE4C6078B7}"/>
              </a:ext>
            </a:extLst>
          </p:cNvPr>
          <p:cNvGrpSpPr/>
          <p:nvPr/>
        </p:nvGrpSpPr>
        <p:grpSpPr>
          <a:xfrm>
            <a:off x="4513899" y="2320290"/>
            <a:ext cx="3200400" cy="560070"/>
            <a:chOff x="3073400" y="1143000"/>
            <a:chExt cx="3048000" cy="533400"/>
          </a:xfrm>
        </p:grpSpPr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5F594388-CB53-8334-A3C6-68A1DA278724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22402503-41AC-DA10-B256-8E556C3CED86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8DEF9B9-2340-A310-2DC5-B0C4716032AA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7B7BD6F-7077-0755-B3D6-7FB45248C99E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05F204A7-FE42-454C-46E3-CB5B9247A53E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8B603CE-7397-72CD-9EAE-9624FF489AB8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A367A58-8717-1CE4-ACA3-D4B9E26C388D}"/>
              </a:ext>
            </a:extLst>
          </p:cNvPr>
          <p:cNvGrpSpPr/>
          <p:nvPr/>
        </p:nvGrpSpPr>
        <p:grpSpPr>
          <a:xfrm>
            <a:off x="4567567" y="7040880"/>
            <a:ext cx="3173730" cy="606744"/>
            <a:chOff x="584200" y="5572125"/>
            <a:chExt cx="3022600" cy="577850"/>
          </a:xfrm>
        </p:grpSpPr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D940A75F-915D-6957-6D9B-8BBFA74A0D37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F13DDF9-E0D2-3797-CC84-1979802C2F38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04C39E92-F749-551E-DC16-47D591BDD1E4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36" name="사각형: 둥근 모서리 35">
                <a:extLst>
                  <a:ext uri="{FF2B5EF4-FFF2-40B4-BE49-F238E27FC236}">
                    <a16:creationId xmlns:a16="http://schemas.microsoft.com/office/drawing/2014/main" id="{5F150427-9A25-36FA-1FBB-E7D5082BA8EB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37" name="사각형: 둥근 모서리 36">
                <a:extLst>
                  <a:ext uri="{FF2B5EF4-FFF2-40B4-BE49-F238E27FC236}">
                    <a16:creationId xmlns:a16="http://schemas.microsoft.com/office/drawing/2014/main" id="{4961F8EF-89E5-0218-916D-6ABD08072DE3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38" name="사각형: 둥근 모서리 37">
                <a:extLst>
                  <a:ext uri="{FF2B5EF4-FFF2-40B4-BE49-F238E27FC236}">
                    <a16:creationId xmlns:a16="http://schemas.microsoft.com/office/drawing/2014/main" id="{913B2AC9-F870-3FDE-DB5D-0FBC32338F27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39" name="사각형: 둥근 모서리 38">
                <a:extLst>
                  <a:ext uri="{FF2B5EF4-FFF2-40B4-BE49-F238E27FC236}">
                    <a16:creationId xmlns:a16="http://schemas.microsoft.com/office/drawing/2014/main" id="{B72F219D-919D-2E3F-2D19-300844C1EFC7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2AF4F3A-072C-AF10-074D-35130F50B8E5}"/>
              </a:ext>
            </a:extLst>
          </p:cNvPr>
          <p:cNvSpPr/>
          <p:nvPr/>
        </p:nvSpPr>
        <p:spPr>
          <a:xfrm>
            <a:off x="8547735" y="2240280"/>
            <a:ext cx="3440430" cy="552069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 sz="2223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39C1165-6302-4FBE-89EF-E63D24C3752A}"/>
              </a:ext>
            </a:extLst>
          </p:cNvPr>
          <p:cNvGrpSpPr/>
          <p:nvPr/>
        </p:nvGrpSpPr>
        <p:grpSpPr>
          <a:xfrm>
            <a:off x="8654415" y="2320290"/>
            <a:ext cx="3200400" cy="560070"/>
            <a:chOff x="3073400" y="1143000"/>
            <a:chExt cx="3048000" cy="533400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6BB0B7D3-33E7-1AE0-A054-EA6859F68930}"/>
                </a:ext>
              </a:extLst>
            </p:cNvPr>
            <p:cNvSpPr/>
            <p:nvPr/>
          </p:nvSpPr>
          <p:spPr>
            <a:xfrm>
              <a:off x="3073400" y="1295400"/>
              <a:ext cx="3048000" cy="381000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FE7BD347-026B-9AED-F915-D8C540D29E27}"/>
                </a:ext>
              </a:extLst>
            </p:cNvPr>
            <p:cNvSpPr/>
            <p:nvPr/>
          </p:nvSpPr>
          <p:spPr>
            <a:xfrm>
              <a:off x="3200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아이디</a:t>
              </a:r>
            </a:p>
          </p:txBody>
        </p: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190CEDF-53D0-50A3-4D46-B0DA217A79DB}"/>
                </a:ext>
              </a:extLst>
            </p:cNvPr>
            <p:cNvSpPr/>
            <p:nvPr/>
          </p:nvSpPr>
          <p:spPr>
            <a:xfrm>
              <a:off x="3962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피로도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97D5C70E-EACB-F6EB-F2D6-36662341839C}"/>
                </a:ext>
              </a:extLst>
            </p:cNvPr>
            <p:cNvSpPr/>
            <p:nvPr/>
          </p:nvSpPr>
          <p:spPr>
            <a:xfrm>
              <a:off x="4724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유료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415D2964-2E43-65C3-6E98-8B6BB29A5E74}"/>
                </a:ext>
              </a:extLst>
            </p:cNvPr>
            <p:cNvSpPr/>
            <p:nvPr/>
          </p:nvSpPr>
          <p:spPr>
            <a:xfrm>
              <a:off x="5486400" y="1371600"/>
              <a:ext cx="533400" cy="228600"/>
            </a:xfrm>
            <a:prstGeom prst="round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lang="ko-KR" altLang="en-US" sz="840" dirty="0"/>
                <a:t>무료</a:t>
              </a:r>
              <a:br>
                <a:rPr lang="en-US" altLang="ko-KR" sz="840" dirty="0"/>
              </a:br>
              <a:r>
                <a:rPr lang="ko-KR" altLang="en-US" sz="840" dirty="0"/>
                <a:t>재화</a:t>
              </a:r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3CB6A83B-E430-51F6-005C-173957D0BD24}"/>
                </a:ext>
              </a:extLst>
            </p:cNvPr>
            <p:cNvSpPr/>
            <p:nvPr/>
          </p:nvSpPr>
          <p:spPr>
            <a:xfrm>
              <a:off x="4572000" y="1143000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/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1F2F0EE-C853-6D63-71AE-A6F2CC45BE1F}"/>
              </a:ext>
            </a:extLst>
          </p:cNvPr>
          <p:cNvGrpSpPr/>
          <p:nvPr/>
        </p:nvGrpSpPr>
        <p:grpSpPr>
          <a:xfrm>
            <a:off x="8708086" y="7040880"/>
            <a:ext cx="3173730" cy="606744"/>
            <a:chOff x="584200" y="5572125"/>
            <a:chExt cx="3022600" cy="577850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3B07730E-A5AA-7D93-A84A-7B603D1ED183}"/>
                </a:ext>
              </a:extLst>
            </p:cNvPr>
            <p:cNvSpPr/>
            <p:nvPr/>
          </p:nvSpPr>
          <p:spPr>
            <a:xfrm>
              <a:off x="584200" y="5572125"/>
              <a:ext cx="3022600" cy="57785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223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07775DA0-3509-460C-AA5B-B316CE8D0AB7}"/>
                </a:ext>
              </a:extLst>
            </p:cNvPr>
            <p:cNvGrpSpPr/>
            <p:nvPr/>
          </p:nvGrpSpPr>
          <p:grpSpPr>
            <a:xfrm>
              <a:off x="717550" y="5638800"/>
              <a:ext cx="2698750" cy="381000"/>
              <a:chOff x="3200400" y="3962400"/>
              <a:chExt cx="2698750" cy="381000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763CD4D6-0AB0-B680-553B-62BC0E2CB996}"/>
                  </a:ext>
                </a:extLst>
              </p:cNvPr>
              <p:cNvSpPr/>
              <p:nvPr/>
            </p:nvSpPr>
            <p:spPr>
              <a:xfrm>
                <a:off x="32004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상점</a:t>
                </a:r>
              </a:p>
            </p:txBody>
          </p:sp>
          <p:sp>
            <p:nvSpPr>
              <p:cNvPr id="53" name="사각형: 둥근 모서리 52">
                <a:extLst>
                  <a:ext uri="{FF2B5EF4-FFF2-40B4-BE49-F238E27FC236}">
                    <a16:creationId xmlns:a16="http://schemas.microsoft.com/office/drawing/2014/main" id="{58E015EC-49FE-77CF-505C-520B8800EE60}"/>
                  </a:ext>
                </a:extLst>
              </p:cNvPr>
              <p:cNvSpPr/>
              <p:nvPr/>
            </p:nvSpPr>
            <p:spPr>
              <a:xfrm>
                <a:off x="37655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장비</a:t>
                </a: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953826EA-92AD-15CB-3065-980BF06F5392}"/>
                  </a:ext>
                </a:extLst>
              </p:cNvPr>
              <p:cNvSpPr/>
              <p:nvPr/>
            </p:nvSpPr>
            <p:spPr>
              <a:xfrm>
                <a:off x="43307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전투</a:t>
                </a:r>
              </a:p>
            </p:txBody>
          </p:sp>
          <p:sp>
            <p:nvSpPr>
              <p:cNvPr id="55" name="사각형: 둥근 모서리 54">
                <a:extLst>
                  <a:ext uri="{FF2B5EF4-FFF2-40B4-BE49-F238E27FC236}">
                    <a16:creationId xmlns:a16="http://schemas.microsoft.com/office/drawing/2014/main" id="{6297456B-E78F-F5A8-9DD4-D19CCD53D15F}"/>
                  </a:ext>
                </a:extLst>
              </p:cNvPr>
              <p:cNvSpPr/>
              <p:nvPr/>
            </p:nvSpPr>
            <p:spPr>
              <a:xfrm>
                <a:off x="489585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특수전투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1E32201-8A4C-E0FC-10B7-032E83B0866F}"/>
                  </a:ext>
                </a:extLst>
              </p:cNvPr>
              <p:cNvSpPr/>
              <p:nvPr/>
            </p:nvSpPr>
            <p:spPr>
              <a:xfrm>
                <a:off x="5461000" y="3962400"/>
                <a:ext cx="438150" cy="381000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40" dirty="0">
                    <a:solidFill>
                      <a:schemeClr val="tx1"/>
                    </a:solidFill>
                  </a:rPr>
                  <a:t>특성</a:t>
                </a:r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E51ADA3-EE6E-576A-3FF8-DBC2B6A1C7EE}"/>
              </a:ext>
            </a:extLst>
          </p:cNvPr>
          <p:cNvSpPr txBox="1"/>
          <p:nvPr/>
        </p:nvSpPr>
        <p:spPr>
          <a:xfrm>
            <a:off x="10475897" y="1172582"/>
            <a:ext cx="3476243" cy="54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940" dirty="0"/>
              <a:t>1080 * 1920</a:t>
            </a:r>
            <a:endParaRPr lang="ko-KR" altLang="en-US" sz="294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33896C-5DC2-77FA-BF64-CCB99E6502BD}"/>
              </a:ext>
            </a:extLst>
          </p:cNvPr>
          <p:cNvSpPr txBox="1"/>
          <p:nvPr/>
        </p:nvSpPr>
        <p:spPr>
          <a:xfrm>
            <a:off x="1068469" y="1818548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특성 메인 </a:t>
            </a:r>
            <a:r>
              <a:rPr lang="en-US" altLang="ko-KR" sz="2223" dirty="0"/>
              <a:t>UI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737706-BC65-740B-8C1A-3EAE1503D7B8}"/>
              </a:ext>
            </a:extLst>
          </p:cNvPr>
          <p:cNvSpPr txBox="1"/>
          <p:nvPr/>
        </p:nvSpPr>
        <p:spPr>
          <a:xfrm>
            <a:off x="5005957" y="1852482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캐릭터 선택 </a:t>
            </a:r>
            <a:r>
              <a:rPr lang="en-US" altLang="ko-KR" sz="2223" dirty="0"/>
              <a:t>UI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8F74F-30BA-179A-0726-6A409D1C9827}"/>
              </a:ext>
            </a:extLst>
          </p:cNvPr>
          <p:cNvSpPr txBox="1"/>
          <p:nvPr/>
        </p:nvSpPr>
        <p:spPr>
          <a:xfrm>
            <a:off x="9136144" y="1852481"/>
            <a:ext cx="2236946" cy="43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223" dirty="0"/>
              <a:t>전투 </a:t>
            </a:r>
            <a:r>
              <a:rPr lang="en-US" altLang="ko-KR" sz="2223" dirty="0"/>
              <a:t>Hud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B8B6FF-1E22-4FCD-2FBD-6F48552CA9B2}"/>
              </a:ext>
            </a:extLst>
          </p:cNvPr>
          <p:cNvSpPr txBox="1"/>
          <p:nvPr/>
        </p:nvSpPr>
        <p:spPr>
          <a:xfrm>
            <a:off x="0" y="13226"/>
            <a:ext cx="4000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특성 레벨 </a:t>
            </a:r>
            <a:r>
              <a:rPr lang="en-US" altLang="ko-KR" sz="3600" dirty="0"/>
              <a:t>UI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3CD05A-DDF5-2682-CDD7-6587D31B9A8E}"/>
              </a:ext>
            </a:extLst>
          </p:cNvPr>
          <p:cNvSpPr txBox="1"/>
          <p:nvPr/>
        </p:nvSpPr>
        <p:spPr>
          <a:xfrm>
            <a:off x="8787765" y="0"/>
            <a:ext cx="400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  FHD 1080 * 1920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277230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358</TotalTime>
  <Words>453</Words>
  <Application>Microsoft Office PowerPoint</Application>
  <PresentationFormat>A3 용지(297x420mm)</PresentationFormat>
  <Paragraphs>249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Atents</dc:creator>
  <cp:lastModifiedBy>Atents</cp:lastModifiedBy>
  <cp:revision>6</cp:revision>
  <dcterms:created xsi:type="dcterms:W3CDTF">2024-05-20T07:48:34Z</dcterms:created>
  <dcterms:modified xsi:type="dcterms:W3CDTF">2024-05-22T10:26:17Z</dcterms:modified>
</cp:coreProperties>
</file>