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0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51D8EB-255F-488C-A199-7C2BBBB7B55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E02D801-AC48-45F6-873F-724CFB259951}">
      <dgm:prSet/>
      <dgm:spPr/>
      <dgm:t>
        <a:bodyPr/>
        <a:lstStyle/>
        <a:p>
          <a:pPr latinLnBrk="1"/>
          <a:r>
            <a:rPr lang="ko-KR"/>
            <a:t>몬스터</a:t>
          </a:r>
        </a:p>
      </dgm:t>
    </dgm:pt>
    <dgm:pt modelId="{EAF0353F-E6AF-464F-98B4-CD6DCB9C3BBE}" type="parTrans" cxnId="{FAB250CC-ED96-4041-AB40-EFCD4406156B}">
      <dgm:prSet/>
      <dgm:spPr/>
      <dgm:t>
        <a:bodyPr/>
        <a:lstStyle/>
        <a:p>
          <a:pPr latinLnBrk="1"/>
          <a:endParaRPr lang="ko-KR" altLang="en-US"/>
        </a:p>
      </dgm:t>
    </dgm:pt>
    <dgm:pt modelId="{4D8CC148-FFCC-422F-A9C8-F37638DFBBA0}" type="sibTrans" cxnId="{FAB250CC-ED96-4041-AB40-EFCD4406156B}">
      <dgm:prSet/>
      <dgm:spPr/>
      <dgm:t>
        <a:bodyPr/>
        <a:lstStyle/>
        <a:p>
          <a:pPr latinLnBrk="1"/>
          <a:endParaRPr lang="ko-KR" altLang="en-US"/>
        </a:p>
      </dgm:t>
    </dgm:pt>
    <dgm:pt modelId="{79F54800-195D-495C-8008-53A48704D9D9}">
      <dgm:prSet/>
      <dgm:spPr/>
      <dgm:t>
        <a:bodyPr/>
        <a:lstStyle/>
        <a:p>
          <a:pPr latinLnBrk="1"/>
          <a:r>
            <a:rPr lang="ko-KR" dirty="0"/>
            <a:t>소형</a:t>
          </a:r>
        </a:p>
      </dgm:t>
    </dgm:pt>
    <dgm:pt modelId="{DEF7C10B-9C04-482C-8566-6ED65E7B7A5D}" type="parTrans" cxnId="{43A68A57-0BE6-43A7-842F-53F403C13544}">
      <dgm:prSet/>
      <dgm:spPr/>
      <dgm:t>
        <a:bodyPr/>
        <a:lstStyle/>
        <a:p>
          <a:pPr latinLnBrk="1"/>
          <a:endParaRPr lang="ko-KR" altLang="en-US"/>
        </a:p>
      </dgm:t>
    </dgm:pt>
    <dgm:pt modelId="{CCE5B23F-73F7-4276-AC4A-3C208D914031}" type="sibTrans" cxnId="{43A68A57-0BE6-43A7-842F-53F403C13544}">
      <dgm:prSet/>
      <dgm:spPr/>
      <dgm:t>
        <a:bodyPr/>
        <a:lstStyle/>
        <a:p>
          <a:pPr latinLnBrk="1"/>
          <a:endParaRPr lang="ko-KR" altLang="en-US"/>
        </a:p>
      </dgm:t>
    </dgm:pt>
    <dgm:pt modelId="{26083A22-6548-4767-BEE0-956EFC9311A4}">
      <dgm:prSet/>
      <dgm:spPr/>
      <dgm:t>
        <a:bodyPr/>
        <a:lstStyle/>
        <a:p>
          <a:pPr latinLnBrk="1"/>
          <a:r>
            <a:rPr lang="ko-KR"/>
            <a:t>대형</a:t>
          </a:r>
        </a:p>
      </dgm:t>
    </dgm:pt>
    <dgm:pt modelId="{6B049B6C-9E7B-4CB1-A5EA-AF3B0AE32F18}" type="parTrans" cxnId="{3D855FE2-4AC0-4288-AE2D-86BA595D550D}">
      <dgm:prSet/>
      <dgm:spPr/>
      <dgm:t>
        <a:bodyPr/>
        <a:lstStyle/>
        <a:p>
          <a:pPr latinLnBrk="1"/>
          <a:endParaRPr lang="ko-KR" altLang="en-US"/>
        </a:p>
      </dgm:t>
    </dgm:pt>
    <dgm:pt modelId="{9977E93A-28B4-4AD0-AADF-49359B42D2A5}" type="sibTrans" cxnId="{3D855FE2-4AC0-4288-AE2D-86BA595D550D}">
      <dgm:prSet/>
      <dgm:spPr/>
      <dgm:t>
        <a:bodyPr/>
        <a:lstStyle/>
        <a:p>
          <a:pPr latinLnBrk="1"/>
          <a:endParaRPr lang="ko-KR" altLang="en-US"/>
        </a:p>
      </dgm:t>
    </dgm:pt>
    <dgm:pt modelId="{A2FD4B79-E082-43AE-AEFA-4C0DF4CCBDAA}">
      <dgm:prSet/>
      <dgm:spPr/>
      <dgm:t>
        <a:bodyPr/>
        <a:lstStyle/>
        <a:p>
          <a:pPr latinLnBrk="1"/>
          <a:r>
            <a:rPr lang="ko-KR"/>
            <a:t>환경생물</a:t>
          </a:r>
        </a:p>
      </dgm:t>
    </dgm:pt>
    <dgm:pt modelId="{324C0692-6E75-4FCD-810F-EC3E68D8B416}" type="parTrans" cxnId="{C912E208-046E-4ADC-B431-8010DAB7E54D}">
      <dgm:prSet/>
      <dgm:spPr/>
      <dgm:t>
        <a:bodyPr/>
        <a:lstStyle/>
        <a:p>
          <a:pPr latinLnBrk="1"/>
          <a:endParaRPr lang="ko-KR" altLang="en-US"/>
        </a:p>
      </dgm:t>
    </dgm:pt>
    <dgm:pt modelId="{0F597352-25D6-41E1-B486-43337B7C4379}" type="sibTrans" cxnId="{C912E208-046E-4ADC-B431-8010DAB7E54D}">
      <dgm:prSet/>
      <dgm:spPr/>
      <dgm:t>
        <a:bodyPr/>
        <a:lstStyle/>
        <a:p>
          <a:pPr latinLnBrk="1"/>
          <a:endParaRPr lang="ko-KR" altLang="en-US"/>
        </a:p>
      </dgm:t>
    </dgm:pt>
    <dgm:pt modelId="{6F3F1527-5305-4F67-87DC-6E03CE015EC0}">
      <dgm:prSet/>
      <dgm:spPr/>
      <dgm:t>
        <a:bodyPr/>
        <a:lstStyle/>
        <a:p>
          <a:pPr latinLnBrk="1"/>
          <a:r>
            <a:rPr lang="ko-KR"/>
            <a:t>장비</a:t>
          </a:r>
        </a:p>
      </dgm:t>
    </dgm:pt>
    <dgm:pt modelId="{15095E48-9179-4CED-8286-1BF0CCD1BC86}" type="parTrans" cxnId="{CF236508-EB92-4F9A-B417-A6B06DF8A951}">
      <dgm:prSet/>
      <dgm:spPr/>
      <dgm:t>
        <a:bodyPr/>
        <a:lstStyle/>
        <a:p>
          <a:pPr latinLnBrk="1"/>
          <a:endParaRPr lang="ko-KR" altLang="en-US"/>
        </a:p>
      </dgm:t>
    </dgm:pt>
    <dgm:pt modelId="{E6BFF413-9F48-42E5-BEB8-76105ADE608F}" type="sibTrans" cxnId="{CF236508-EB92-4F9A-B417-A6B06DF8A951}">
      <dgm:prSet/>
      <dgm:spPr/>
      <dgm:t>
        <a:bodyPr/>
        <a:lstStyle/>
        <a:p>
          <a:pPr latinLnBrk="1"/>
          <a:endParaRPr lang="ko-KR" altLang="en-US"/>
        </a:p>
      </dgm:t>
    </dgm:pt>
    <dgm:pt modelId="{4F40C647-395E-44AB-8190-1DE71E90E0B3}">
      <dgm:prSet/>
      <dgm:spPr/>
      <dgm:t>
        <a:bodyPr/>
        <a:lstStyle/>
        <a:p>
          <a:pPr latinLnBrk="1"/>
          <a:r>
            <a:rPr lang="ko-KR"/>
            <a:t>방어구</a:t>
          </a:r>
        </a:p>
      </dgm:t>
    </dgm:pt>
    <dgm:pt modelId="{55DD21B3-2B76-4379-8FF8-35CC26D69F10}" type="parTrans" cxnId="{4C68CB87-775E-440C-863B-1FA31A464842}">
      <dgm:prSet/>
      <dgm:spPr/>
      <dgm:t>
        <a:bodyPr/>
        <a:lstStyle/>
        <a:p>
          <a:pPr latinLnBrk="1"/>
          <a:endParaRPr lang="ko-KR" altLang="en-US"/>
        </a:p>
      </dgm:t>
    </dgm:pt>
    <dgm:pt modelId="{8E679108-EF80-4F1A-9F5E-4856E4C3C188}" type="sibTrans" cxnId="{4C68CB87-775E-440C-863B-1FA31A464842}">
      <dgm:prSet/>
      <dgm:spPr/>
      <dgm:t>
        <a:bodyPr/>
        <a:lstStyle/>
        <a:p>
          <a:pPr latinLnBrk="1"/>
          <a:endParaRPr lang="ko-KR" altLang="en-US"/>
        </a:p>
      </dgm:t>
    </dgm:pt>
    <dgm:pt modelId="{B25791FE-EF3D-4045-9758-29AB7634E331}">
      <dgm:prSet/>
      <dgm:spPr/>
      <dgm:t>
        <a:bodyPr/>
        <a:lstStyle/>
        <a:p>
          <a:pPr latinLnBrk="1"/>
          <a:r>
            <a:rPr lang="ko-KR"/>
            <a:t>머리</a:t>
          </a:r>
        </a:p>
      </dgm:t>
    </dgm:pt>
    <dgm:pt modelId="{9AFA2DF3-A4F7-4200-A0D1-571FBC0856A2}" type="parTrans" cxnId="{CF37B618-6F65-4641-AEDC-7BFAE17B8F06}">
      <dgm:prSet/>
      <dgm:spPr/>
      <dgm:t>
        <a:bodyPr/>
        <a:lstStyle/>
        <a:p>
          <a:pPr latinLnBrk="1"/>
          <a:endParaRPr lang="ko-KR" altLang="en-US"/>
        </a:p>
      </dgm:t>
    </dgm:pt>
    <dgm:pt modelId="{B98F3A0B-9224-4856-9A03-BA99B008E7DD}" type="sibTrans" cxnId="{CF37B618-6F65-4641-AEDC-7BFAE17B8F06}">
      <dgm:prSet/>
      <dgm:spPr/>
      <dgm:t>
        <a:bodyPr/>
        <a:lstStyle/>
        <a:p>
          <a:pPr latinLnBrk="1"/>
          <a:endParaRPr lang="ko-KR" altLang="en-US"/>
        </a:p>
      </dgm:t>
    </dgm:pt>
    <dgm:pt modelId="{0365EC05-F689-4524-9043-2827A0472DF7}">
      <dgm:prSet/>
      <dgm:spPr/>
      <dgm:t>
        <a:bodyPr/>
        <a:lstStyle/>
        <a:p>
          <a:pPr latinLnBrk="1"/>
          <a:r>
            <a:rPr lang="ko-KR"/>
            <a:t>몸통</a:t>
          </a:r>
        </a:p>
      </dgm:t>
    </dgm:pt>
    <dgm:pt modelId="{77FEF1B7-5364-4A2E-8AC1-8D6DEC119B31}" type="parTrans" cxnId="{908323A6-C0A0-439A-AB56-D95491E84251}">
      <dgm:prSet/>
      <dgm:spPr/>
      <dgm:t>
        <a:bodyPr/>
        <a:lstStyle/>
        <a:p>
          <a:pPr latinLnBrk="1"/>
          <a:endParaRPr lang="ko-KR" altLang="en-US"/>
        </a:p>
      </dgm:t>
    </dgm:pt>
    <dgm:pt modelId="{78855B17-8D12-4448-ADB9-ECDCB21FBA69}" type="sibTrans" cxnId="{908323A6-C0A0-439A-AB56-D95491E84251}">
      <dgm:prSet/>
      <dgm:spPr/>
      <dgm:t>
        <a:bodyPr/>
        <a:lstStyle/>
        <a:p>
          <a:pPr latinLnBrk="1"/>
          <a:endParaRPr lang="ko-KR" altLang="en-US"/>
        </a:p>
      </dgm:t>
    </dgm:pt>
    <dgm:pt modelId="{170D7755-C251-4AD7-A079-194A7924FECF}">
      <dgm:prSet/>
      <dgm:spPr/>
      <dgm:t>
        <a:bodyPr/>
        <a:lstStyle/>
        <a:p>
          <a:pPr latinLnBrk="1"/>
          <a:r>
            <a:rPr lang="ko-KR"/>
            <a:t>팔</a:t>
          </a:r>
        </a:p>
      </dgm:t>
    </dgm:pt>
    <dgm:pt modelId="{7D72E59E-0802-4BFD-8004-34A28B52561B}" type="parTrans" cxnId="{828A6FBC-674F-4E77-A915-FEFEE3118213}">
      <dgm:prSet/>
      <dgm:spPr/>
      <dgm:t>
        <a:bodyPr/>
        <a:lstStyle/>
        <a:p>
          <a:pPr latinLnBrk="1"/>
          <a:endParaRPr lang="ko-KR" altLang="en-US"/>
        </a:p>
      </dgm:t>
    </dgm:pt>
    <dgm:pt modelId="{1ECE0EE4-A51A-4A0E-B8EE-FE76C0120EE1}" type="sibTrans" cxnId="{828A6FBC-674F-4E77-A915-FEFEE3118213}">
      <dgm:prSet/>
      <dgm:spPr/>
      <dgm:t>
        <a:bodyPr/>
        <a:lstStyle/>
        <a:p>
          <a:pPr latinLnBrk="1"/>
          <a:endParaRPr lang="ko-KR" altLang="en-US"/>
        </a:p>
      </dgm:t>
    </dgm:pt>
    <dgm:pt modelId="{CED4EB25-2BC4-42BF-BDC9-76FBA15F9601}">
      <dgm:prSet/>
      <dgm:spPr/>
      <dgm:t>
        <a:bodyPr/>
        <a:lstStyle/>
        <a:p>
          <a:pPr latinLnBrk="1"/>
          <a:r>
            <a:rPr lang="ko-KR"/>
            <a:t>허리</a:t>
          </a:r>
        </a:p>
      </dgm:t>
    </dgm:pt>
    <dgm:pt modelId="{7C6A0012-1BB6-4D80-926B-8230F953C2E6}" type="parTrans" cxnId="{54CD607B-E0E4-4843-BFC4-9F534E6CF444}">
      <dgm:prSet/>
      <dgm:spPr/>
      <dgm:t>
        <a:bodyPr/>
        <a:lstStyle/>
        <a:p>
          <a:pPr latinLnBrk="1"/>
          <a:endParaRPr lang="ko-KR" altLang="en-US"/>
        </a:p>
      </dgm:t>
    </dgm:pt>
    <dgm:pt modelId="{9067A446-7DEF-4141-B38C-4C651D9AF851}" type="sibTrans" cxnId="{54CD607B-E0E4-4843-BFC4-9F534E6CF444}">
      <dgm:prSet/>
      <dgm:spPr/>
      <dgm:t>
        <a:bodyPr/>
        <a:lstStyle/>
        <a:p>
          <a:pPr latinLnBrk="1"/>
          <a:endParaRPr lang="ko-KR" altLang="en-US"/>
        </a:p>
      </dgm:t>
    </dgm:pt>
    <dgm:pt modelId="{669ECC18-7E78-4361-8B70-032A4AB986E9}">
      <dgm:prSet/>
      <dgm:spPr/>
      <dgm:t>
        <a:bodyPr/>
        <a:lstStyle/>
        <a:p>
          <a:pPr latinLnBrk="1"/>
          <a:r>
            <a:rPr lang="ko-KR"/>
            <a:t>다리</a:t>
          </a:r>
        </a:p>
      </dgm:t>
    </dgm:pt>
    <dgm:pt modelId="{9CF01CFB-EA57-4F1E-B73B-74CE8B05DC50}" type="parTrans" cxnId="{CE3C77B0-E0A4-4B47-A878-18766D45F645}">
      <dgm:prSet/>
      <dgm:spPr/>
      <dgm:t>
        <a:bodyPr/>
        <a:lstStyle/>
        <a:p>
          <a:pPr latinLnBrk="1"/>
          <a:endParaRPr lang="ko-KR" altLang="en-US"/>
        </a:p>
      </dgm:t>
    </dgm:pt>
    <dgm:pt modelId="{CA201CE4-B762-4660-815B-E2D45228E574}" type="sibTrans" cxnId="{CE3C77B0-E0A4-4B47-A878-18766D45F645}">
      <dgm:prSet/>
      <dgm:spPr/>
      <dgm:t>
        <a:bodyPr/>
        <a:lstStyle/>
        <a:p>
          <a:pPr latinLnBrk="1"/>
          <a:endParaRPr lang="ko-KR" altLang="en-US"/>
        </a:p>
      </dgm:t>
    </dgm:pt>
    <dgm:pt modelId="{26A4F7A5-9E83-448A-A119-491F63CD2890}">
      <dgm:prSet/>
      <dgm:spPr/>
      <dgm:t>
        <a:bodyPr/>
        <a:lstStyle/>
        <a:p>
          <a:pPr latinLnBrk="1"/>
          <a:r>
            <a:rPr lang="ko-KR"/>
            <a:t>무기</a:t>
          </a:r>
        </a:p>
      </dgm:t>
    </dgm:pt>
    <dgm:pt modelId="{26387088-BB2A-40CB-A52B-6FA5D2B2F8EF}" type="parTrans" cxnId="{00223B95-CC41-4609-8740-8523B774DBBE}">
      <dgm:prSet/>
      <dgm:spPr/>
      <dgm:t>
        <a:bodyPr/>
        <a:lstStyle/>
        <a:p>
          <a:pPr latinLnBrk="1"/>
          <a:endParaRPr lang="ko-KR" altLang="en-US"/>
        </a:p>
      </dgm:t>
    </dgm:pt>
    <dgm:pt modelId="{460E3DC6-C251-4A2E-B71A-C3C4BFDA39F3}" type="sibTrans" cxnId="{00223B95-CC41-4609-8740-8523B774DBBE}">
      <dgm:prSet/>
      <dgm:spPr/>
      <dgm:t>
        <a:bodyPr/>
        <a:lstStyle/>
        <a:p>
          <a:pPr latinLnBrk="1"/>
          <a:endParaRPr lang="ko-KR" altLang="en-US"/>
        </a:p>
      </dgm:t>
    </dgm:pt>
    <dgm:pt modelId="{04A41D59-5473-4012-8E60-09573FEE3E56}">
      <dgm:prSet/>
      <dgm:spPr/>
      <dgm:t>
        <a:bodyPr/>
        <a:lstStyle/>
        <a:p>
          <a:pPr latinLnBrk="1"/>
          <a:r>
            <a:rPr lang="ko-KR"/>
            <a:t>주장비</a:t>
          </a:r>
        </a:p>
      </dgm:t>
    </dgm:pt>
    <dgm:pt modelId="{3AFFDEF9-585D-4C21-8820-B322AD6DCCD5}" type="parTrans" cxnId="{7237A3E2-D5A8-4C11-89BA-F1C72A70D478}">
      <dgm:prSet/>
      <dgm:spPr/>
      <dgm:t>
        <a:bodyPr/>
        <a:lstStyle/>
        <a:p>
          <a:pPr latinLnBrk="1"/>
          <a:endParaRPr lang="ko-KR" altLang="en-US"/>
        </a:p>
      </dgm:t>
    </dgm:pt>
    <dgm:pt modelId="{64719812-36EE-470F-83DF-72716A119AC1}" type="sibTrans" cxnId="{7237A3E2-D5A8-4C11-89BA-F1C72A70D478}">
      <dgm:prSet/>
      <dgm:spPr/>
      <dgm:t>
        <a:bodyPr/>
        <a:lstStyle/>
        <a:p>
          <a:pPr latinLnBrk="1"/>
          <a:endParaRPr lang="ko-KR" altLang="en-US"/>
        </a:p>
      </dgm:t>
    </dgm:pt>
    <dgm:pt modelId="{52D27CD4-CB79-475E-B9D0-E93F27579513}">
      <dgm:prSet/>
      <dgm:spPr/>
      <dgm:t>
        <a:bodyPr/>
        <a:lstStyle/>
        <a:p>
          <a:pPr latinLnBrk="1"/>
          <a:r>
            <a:rPr lang="ko-KR"/>
            <a:t>대검</a:t>
          </a:r>
        </a:p>
      </dgm:t>
    </dgm:pt>
    <dgm:pt modelId="{3BC288E6-9928-4BD2-A347-4E665D91E37E}" type="parTrans" cxnId="{894A8F7F-DF4D-44D2-81A1-50CBEE0E83F3}">
      <dgm:prSet/>
      <dgm:spPr/>
      <dgm:t>
        <a:bodyPr/>
        <a:lstStyle/>
        <a:p>
          <a:pPr latinLnBrk="1"/>
          <a:endParaRPr lang="ko-KR" altLang="en-US"/>
        </a:p>
      </dgm:t>
    </dgm:pt>
    <dgm:pt modelId="{FA4BF85D-E7D5-4052-A06B-04302C14A862}" type="sibTrans" cxnId="{894A8F7F-DF4D-44D2-81A1-50CBEE0E83F3}">
      <dgm:prSet/>
      <dgm:spPr/>
      <dgm:t>
        <a:bodyPr/>
        <a:lstStyle/>
        <a:p>
          <a:pPr latinLnBrk="1"/>
          <a:endParaRPr lang="ko-KR" altLang="en-US"/>
        </a:p>
      </dgm:t>
    </dgm:pt>
    <dgm:pt modelId="{C2030D5C-0CC0-4B98-8188-2C712CA9D2BF}">
      <dgm:prSet/>
      <dgm:spPr/>
      <dgm:t>
        <a:bodyPr/>
        <a:lstStyle/>
        <a:p>
          <a:pPr latinLnBrk="1"/>
          <a:r>
            <a:rPr lang="ko-KR" dirty="0" err="1"/>
            <a:t>한손검</a:t>
          </a:r>
          <a:endParaRPr lang="ko-KR" dirty="0"/>
        </a:p>
      </dgm:t>
    </dgm:pt>
    <dgm:pt modelId="{4390D417-9993-497C-AB24-AE4DDF9BFC78}" type="parTrans" cxnId="{B1DC308B-3529-4172-B490-F46E0DCFE33F}">
      <dgm:prSet/>
      <dgm:spPr/>
      <dgm:t>
        <a:bodyPr/>
        <a:lstStyle/>
        <a:p>
          <a:pPr latinLnBrk="1"/>
          <a:endParaRPr lang="ko-KR" altLang="en-US"/>
        </a:p>
      </dgm:t>
    </dgm:pt>
    <dgm:pt modelId="{AAFC1D13-14C3-4FED-88A9-48267AF263B4}" type="sibTrans" cxnId="{B1DC308B-3529-4172-B490-F46E0DCFE33F}">
      <dgm:prSet/>
      <dgm:spPr/>
      <dgm:t>
        <a:bodyPr/>
        <a:lstStyle/>
        <a:p>
          <a:pPr latinLnBrk="1"/>
          <a:endParaRPr lang="ko-KR" altLang="en-US"/>
        </a:p>
      </dgm:t>
    </dgm:pt>
    <dgm:pt modelId="{3C979D0B-016D-4381-AA97-1E8CA3D47A32}">
      <dgm:prSet/>
      <dgm:spPr/>
      <dgm:t>
        <a:bodyPr/>
        <a:lstStyle/>
        <a:p>
          <a:pPr latinLnBrk="1"/>
          <a:r>
            <a:rPr lang="ko-KR"/>
            <a:t>해머</a:t>
          </a:r>
        </a:p>
      </dgm:t>
    </dgm:pt>
    <dgm:pt modelId="{0E83FF05-ADCC-499A-890E-9FCC2B029E64}" type="parTrans" cxnId="{09BDF72A-8F59-4FFE-B475-4415AEE8A311}">
      <dgm:prSet/>
      <dgm:spPr/>
      <dgm:t>
        <a:bodyPr/>
        <a:lstStyle/>
        <a:p>
          <a:pPr latinLnBrk="1"/>
          <a:endParaRPr lang="ko-KR" altLang="en-US"/>
        </a:p>
      </dgm:t>
    </dgm:pt>
    <dgm:pt modelId="{E99B6FF0-6D66-441D-85B1-C019683AF3EE}" type="sibTrans" cxnId="{09BDF72A-8F59-4FFE-B475-4415AEE8A311}">
      <dgm:prSet/>
      <dgm:spPr/>
      <dgm:t>
        <a:bodyPr/>
        <a:lstStyle/>
        <a:p>
          <a:pPr latinLnBrk="1"/>
          <a:endParaRPr lang="ko-KR" altLang="en-US"/>
        </a:p>
      </dgm:t>
    </dgm:pt>
    <dgm:pt modelId="{BDF30637-EAB5-4D77-8E98-867A9CBB8817}">
      <dgm:prSet/>
      <dgm:spPr/>
      <dgm:t>
        <a:bodyPr/>
        <a:lstStyle/>
        <a:p>
          <a:pPr latinLnBrk="1"/>
          <a:r>
            <a:rPr lang="ko-KR"/>
            <a:t>랜스</a:t>
          </a:r>
        </a:p>
      </dgm:t>
    </dgm:pt>
    <dgm:pt modelId="{65126CB2-AB13-4629-8606-A98E7271F233}" type="parTrans" cxnId="{CAC88311-46B0-4E23-A83A-774C3D91AB55}">
      <dgm:prSet/>
      <dgm:spPr/>
      <dgm:t>
        <a:bodyPr/>
        <a:lstStyle/>
        <a:p>
          <a:pPr latinLnBrk="1"/>
          <a:endParaRPr lang="ko-KR" altLang="en-US"/>
        </a:p>
      </dgm:t>
    </dgm:pt>
    <dgm:pt modelId="{72E5FE7A-D065-4BB7-A479-A17B7DB774B7}" type="sibTrans" cxnId="{CAC88311-46B0-4E23-A83A-774C3D91AB55}">
      <dgm:prSet/>
      <dgm:spPr/>
      <dgm:t>
        <a:bodyPr/>
        <a:lstStyle/>
        <a:p>
          <a:pPr latinLnBrk="1"/>
          <a:endParaRPr lang="ko-KR" altLang="en-US"/>
        </a:p>
      </dgm:t>
    </dgm:pt>
    <dgm:pt modelId="{AF1AB731-9815-446C-93CA-B6CF65DE1A4C}">
      <dgm:prSet/>
      <dgm:spPr/>
      <dgm:t>
        <a:bodyPr/>
        <a:lstStyle/>
        <a:p>
          <a:pPr latinLnBrk="1"/>
          <a:r>
            <a:rPr lang="ko-KR" dirty="0" err="1"/>
            <a:t>슬래시엑스</a:t>
          </a:r>
          <a:endParaRPr lang="ko-KR" dirty="0"/>
        </a:p>
      </dgm:t>
    </dgm:pt>
    <dgm:pt modelId="{8DE37B07-B417-483F-B331-73F57AC596D8}" type="parTrans" cxnId="{DD92A5EA-B768-4276-ACBD-9FB7E0271E01}">
      <dgm:prSet/>
      <dgm:spPr/>
      <dgm:t>
        <a:bodyPr/>
        <a:lstStyle/>
        <a:p>
          <a:pPr latinLnBrk="1"/>
          <a:endParaRPr lang="ko-KR" altLang="en-US"/>
        </a:p>
      </dgm:t>
    </dgm:pt>
    <dgm:pt modelId="{B00108E1-B635-4F4C-9176-30BBBD142181}" type="sibTrans" cxnId="{DD92A5EA-B768-4276-ACBD-9FB7E0271E01}">
      <dgm:prSet/>
      <dgm:spPr/>
      <dgm:t>
        <a:bodyPr/>
        <a:lstStyle/>
        <a:p>
          <a:pPr latinLnBrk="1"/>
          <a:endParaRPr lang="ko-KR" altLang="en-US"/>
        </a:p>
      </dgm:t>
    </dgm:pt>
    <dgm:pt modelId="{84C540B2-A594-47A8-9626-D238289224B7}">
      <dgm:prSet/>
      <dgm:spPr/>
      <dgm:t>
        <a:bodyPr/>
        <a:lstStyle/>
        <a:p>
          <a:pPr latinLnBrk="1"/>
          <a:r>
            <a:rPr lang="ko-KR"/>
            <a:t>조충곤</a:t>
          </a:r>
        </a:p>
      </dgm:t>
    </dgm:pt>
    <dgm:pt modelId="{B1218C56-A87D-4D32-9FD1-0980B9289462}" type="parTrans" cxnId="{79DAD223-9E5C-41BE-8F29-D1E7D336B447}">
      <dgm:prSet/>
      <dgm:spPr/>
      <dgm:t>
        <a:bodyPr/>
        <a:lstStyle/>
        <a:p>
          <a:pPr latinLnBrk="1"/>
          <a:endParaRPr lang="ko-KR" altLang="en-US"/>
        </a:p>
      </dgm:t>
    </dgm:pt>
    <dgm:pt modelId="{7CE6F308-3584-4E16-AE52-77E6BB895B95}" type="sibTrans" cxnId="{79DAD223-9E5C-41BE-8F29-D1E7D336B447}">
      <dgm:prSet/>
      <dgm:spPr/>
      <dgm:t>
        <a:bodyPr/>
        <a:lstStyle/>
        <a:p>
          <a:pPr latinLnBrk="1"/>
          <a:endParaRPr lang="ko-KR" altLang="en-US"/>
        </a:p>
      </dgm:t>
    </dgm:pt>
    <dgm:pt modelId="{656B7C72-921B-489B-BA3A-21941F0B4924}">
      <dgm:prSet/>
      <dgm:spPr/>
      <dgm:t>
        <a:bodyPr/>
        <a:lstStyle/>
        <a:p>
          <a:pPr latinLnBrk="1"/>
          <a:r>
            <a:rPr lang="ko-KR"/>
            <a:t>태도</a:t>
          </a:r>
        </a:p>
      </dgm:t>
    </dgm:pt>
    <dgm:pt modelId="{6F9C9F4A-8E63-4DFC-8A2D-0D13E141C2C7}" type="parTrans" cxnId="{0487119D-CEA6-4794-9248-8F7C6E9FF0BC}">
      <dgm:prSet/>
      <dgm:spPr/>
      <dgm:t>
        <a:bodyPr/>
        <a:lstStyle/>
        <a:p>
          <a:pPr latinLnBrk="1"/>
          <a:endParaRPr lang="ko-KR" altLang="en-US"/>
        </a:p>
      </dgm:t>
    </dgm:pt>
    <dgm:pt modelId="{BE16C66E-9CA2-4DB9-9D40-9E78FF8ABD9D}" type="sibTrans" cxnId="{0487119D-CEA6-4794-9248-8F7C6E9FF0BC}">
      <dgm:prSet/>
      <dgm:spPr/>
      <dgm:t>
        <a:bodyPr/>
        <a:lstStyle/>
        <a:p>
          <a:pPr latinLnBrk="1"/>
          <a:endParaRPr lang="ko-KR" altLang="en-US"/>
        </a:p>
      </dgm:t>
    </dgm:pt>
    <dgm:pt modelId="{DBD10D93-0AD1-4061-B1E8-015D75912F25}">
      <dgm:prSet/>
      <dgm:spPr/>
      <dgm:t>
        <a:bodyPr/>
        <a:lstStyle/>
        <a:p>
          <a:pPr latinLnBrk="1"/>
          <a:r>
            <a:rPr lang="ko-KR"/>
            <a:t>쌍검</a:t>
          </a:r>
        </a:p>
      </dgm:t>
    </dgm:pt>
    <dgm:pt modelId="{BCC6E9D9-8724-4A60-8498-DEA0F66D5FBE}" type="parTrans" cxnId="{ACFFB1E5-DB61-4808-8F44-A7224040D1C0}">
      <dgm:prSet/>
      <dgm:spPr/>
      <dgm:t>
        <a:bodyPr/>
        <a:lstStyle/>
        <a:p>
          <a:pPr latinLnBrk="1"/>
          <a:endParaRPr lang="ko-KR" altLang="en-US"/>
        </a:p>
      </dgm:t>
    </dgm:pt>
    <dgm:pt modelId="{C6D3CBB6-84FE-490B-B5A3-98EB1595742D}" type="sibTrans" cxnId="{ACFFB1E5-DB61-4808-8F44-A7224040D1C0}">
      <dgm:prSet/>
      <dgm:spPr/>
      <dgm:t>
        <a:bodyPr/>
        <a:lstStyle/>
        <a:p>
          <a:pPr latinLnBrk="1"/>
          <a:endParaRPr lang="ko-KR" altLang="en-US"/>
        </a:p>
      </dgm:t>
    </dgm:pt>
    <dgm:pt modelId="{B9ED51AC-CEA2-46D6-B095-73725D1F2591}">
      <dgm:prSet/>
      <dgm:spPr/>
      <dgm:t>
        <a:bodyPr/>
        <a:lstStyle/>
        <a:p>
          <a:pPr latinLnBrk="1"/>
          <a:r>
            <a:rPr lang="ko-KR"/>
            <a:t>수렵피리</a:t>
          </a:r>
        </a:p>
      </dgm:t>
    </dgm:pt>
    <dgm:pt modelId="{9D1B222D-DFB9-452A-B587-4D0D556634FF}" type="parTrans" cxnId="{D39B7D81-929B-4F11-9225-35D1A013FCAC}">
      <dgm:prSet/>
      <dgm:spPr/>
      <dgm:t>
        <a:bodyPr/>
        <a:lstStyle/>
        <a:p>
          <a:pPr latinLnBrk="1"/>
          <a:endParaRPr lang="ko-KR" altLang="en-US"/>
        </a:p>
      </dgm:t>
    </dgm:pt>
    <dgm:pt modelId="{31302020-1550-4EE1-AAED-A4E8349606B3}" type="sibTrans" cxnId="{D39B7D81-929B-4F11-9225-35D1A013FCAC}">
      <dgm:prSet/>
      <dgm:spPr/>
      <dgm:t>
        <a:bodyPr/>
        <a:lstStyle/>
        <a:p>
          <a:pPr latinLnBrk="1"/>
          <a:endParaRPr lang="ko-KR" altLang="en-US"/>
        </a:p>
      </dgm:t>
    </dgm:pt>
    <dgm:pt modelId="{DCE947E2-48AC-4EAA-A0C5-F89627838F0A}">
      <dgm:prSet/>
      <dgm:spPr/>
      <dgm:t>
        <a:bodyPr/>
        <a:lstStyle/>
        <a:p>
          <a:pPr latinLnBrk="1"/>
          <a:r>
            <a:rPr lang="ko-KR"/>
            <a:t>건랜스</a:t>
          </a:r>
        </a:p>
      </dgm:t>
    </dgm:pt>
    <dgm:pt modelId="{F6130213-AAC9-4C88-9C5E-D6D4B4F585DA}" type="parTrans" cxnId="{17F8F145-682E-493F-9849-6041F1E58116}">
      <dgm:prSet/>
      <dgm:spPr/>
      <dgm:t>
        <a:bodyPr/>
        <a:lstStyle/>
        <a:p>
          <a:pPr latinLnBrk="1"/>
          <a:endParaRPr lang="ko-KR" altLang="en-US"/>
        </a:p>
      </dgm:t>
    </dgm:pt>
    <dgm:pt modelId="{D867FB38-588C-4B00-89AD-4AE4DA59D8E5}" type="sibTrans" cxnId="{17F8F145-682E-493F-9849-6041F1E58116}">
      <dgm:prSet/>
      <dgm:spPr/>
      <dgm:t>
        <a:bodyPr/>
        <a:lstStyle/>
        <a:p>
          <a:pPr latinLnBrk="1"/>
          <a:endParaRPr lang="ko-KR" altLang="en-US"/>
        </a:p>
      </dgm:t>
    </dgm:pt>
    <dgm:pt modelId="{0DF5C769-3A53-417E-82F6-1CA0687F296B}">
      <dgm:prSet/>
      <dgm:spPr/>
      <dgm:t>
        <a:bodyPr/>
        <a:lstStyle/>
        <a:p>
          <a:pPr latinLnBrk="1"/>
          <a:r>
            <a:rPr lang="ko-KR" dirty="0" err="1"/>
            <a:t>차지액스</a:t>
          </a:r>
          <a:endParaRPr lang="ko-KR" dirty="0"/>
        </a:p>
      </dgm:t>
    </dgm:pt>
    <dgm:pt modelId="{ACFC4408-25AB-4075-BB53-F10C962B072C}" type="parTrans" cxnId="{B8570CD8-8716-40EA-B0B3-20C15CC96F97}">
      <dgm:prSet/>
      <dgm:spPr/>
      <dgm:t>
        <a:bodyPr/>
        <a:lstStyle/>
        <a:p>
          <a:pPr latinLnBrk="1"/>
          <a:endParaRPr lang="ko-KR" altLang="en-US"/>
        </a:p>
      </dgm:t>
    </dgm:pt>
    <dgm:pt modelId="{E8DF476A-3934-4B4B-8390-C69FC0C4EBE8}" type="sibTrans" cxnId="{B8570CD8-8716-40EA-B0B3-20C15CC96F97}">
      <dgm:prSet/>
      <dgm:spPr/>
      <dgm:t>
        <a:bodyPr/>
        <a:lstStyle/>
        <a:p>
          <a:pPr latinLnBrk="1"/>
          <a:endParaRPr lang="ko-KR" altLang="en-US"/>
        </a:p>
      </dgm:t>
    </dgm:pt>
    <dgm:pt modelId="{9AE73345-1C8E-44CD-BF74-6EBEDC1F16F6}">
      <dgm:prSet/>
      <dgm:spPr/>
      <dgm:t>
        <a:bodyPr/>
        <a:lstStyle/>
        <a:p>
          <a:pPr latinLnBrk="1"/>
          <a:r>
            <a:rPr lang="ko-KR"/>
            <a:t>활</a:t>
          </a:r>
        </a:p>
      </dgm:t>
    </dgm:pt>
    <dgm:pt modelId="{07E77DD3-B47F-4102-A6A0-10C0F76804E4}" type="parTrans" cxnId="{33D1635B-3880-49B3-A2D5-6B55B162C98F}">
      <dgm:prSet/>
      <dgm:spPr/>
      <dgm:t>
        <a:bodyPr/>
        <a:lstStyle/>
        <a:p>
          <a:pPr latinLnBrk="1"/>
          <a:endParaRPr lang="ko-KR" altLang="en-US"/>
        </a:p>
      </dgm:t>
    </dgm:pt>
    <dgm:pt modelId="{CD432D56-347A-4C6F-9EE4-05E0454588B4}" type="sibTrans" cxnId="{33D1635B-3880-49B3-A2D5-6B55B162C98F}">
      <dgm:prSet/>
      <dgm:spPr/>
      <dgm:t>
        <a:bodyPr/>
        <a:lstStyle/>
        <a:p>
          <a:pPr latinLnBrk="1"/>
          <a:endParaRPr lang="ko-KR" altLang="en-US"/>
        </a:p>
      </dgm:t>
    </dgm:pt>
    <dgm:pt modelId="{07A1FDCD-CDC2-438F-8003-81C6DE25F9E6}">
      <dgm:prSet/>
      <dgm:spPr/>
      <dgm:t>
        <a:bodyPr/>
        <a:lstStyle/>
        <a:p>
          <a:pPr latinLnBrk="1"/>
          <a:r>
            <a:rPr lang="ko-KR"/>
            <a:t>라이트보우건</a:t>
          </a:r>
        </a:p>
      </dgm:t>
    </dgm:pt>
    <dgm:pt modelId="{90A1C04C-7A7E-4A8C-8066-B4178A7BD057}" type="parTrans" cxnId="{1B5589F5-5C5E-4A6E-B0D9-216732549507}">
      <dgm:prSet/>
      <dgm:spPr/>
      <dgm:t>
        <a:bodyPr/>
        <a:lstStyle/>
        <a:p>
          <a:pPr latinLnBrk="1"/>
          <a:endParaRPr lang="ko-KR" altLang="en-US"/>
        </a:p>
      </dgm:t>
    </dgm:pt>
    <dgm:pt modelId="{6FFF1D15-6FD3-4A13-9AFE-ACE5A21230F7}" type="sibTrans" cxnId="{1B5589F5-5C5E-4A6E-B0D9-216732549507}">
      <dgm:prSet/>
      <dgm:spPr/>
      <dgm:t>
        <a:bodyPr/>
        <a:lstStyle/>
        <a:p>
          <a:pPr latinLnBrk="1"/>
          <a:endParaRPr lang="ko-KR" altLang="en-US"/>
        </a:p>
      </dgm:t>
    </dgm:pt>
    <dgm:pt modelId="{D98B1C47-0CCC-4609-AE09-F8D47C8434B5}">
      <dgm:prSet/>
      <dgm:spPr/>
      <dgm:t>
        <a:bodyPr/>
        <a:lstStyle/>
        <a:p>
          <a:pPr latinLnBrk="1"/>
          <a:r>
            <a:rPr lang="ko-KR"/>
            <a:t>헤비보우건</a:t>
          </a:r>
        </a:p>
      </dgm:t>
    </dgm:pt>
    <dgm:pt modelId="{45F1DE58-B33B-4459-A2E4-F7CB78806D40}" type="parTrans" cxnId="{2709DB0A-FDDE-4192-A161-0577B1A5230C}">
      <dgm:prSet/>
      <dgm:spPr/>
      <dgm:t>
        <a:bodyPr/>
        <a:lstStyle/>
        <a:p>
          <a:pPr latinLnBrk="1"/>
          <a:endParaRPr lang="ko-KR" altLang="en-US"/>
        </a:p>
      </dgm:t>
    </dgm:pt>
    <dgm:pt modelId="{AB7A015E-C2CC-4932-99D5-1AA5BCE375E9}" type="sibTrans" cxnId="{2709DB0A-FDDE-4192-A161-0577B1A5230C}">
      <dgm:prSet/>
      <dgm:spPr/>
      <dgm:t>
        <a:bodyPr/>
        <a:lstStyle/>
        <a:p>
          <a:pPr latinLnBrk="1"/>
          <a:endParaRPr lang="ko-KR" altLang="en-US"/>
        </a:p>
      </dgm:t>
    </dgm:pt>
    <dgm:pt modelId="{9DB46CB5-48C6-472D-9950-ACF30864C6E0}">
      <dgm:prSet/>
      <dgm:spPr/>
      <dgm:t>
        <a:bodyPr/>
        <a:lstStyle/>
        <a:p>
          <a:pPr latinLnBrk="1"/>
          <a:r>
            <a:rPr lang="ko-KR"/>
            <a:t>보조장비</a:t>
          </a:r>
        </a:p>
      </dgm:t>
    </dgm:pt>
    <dgm:pt modelId="{AC5D8F58-6E5A-4429-A2DF-8B19E1465E07}" type="parTrans" cxnId="{02C182F8-89CE-4926-9C64-296998A4617F}">
      <dgm:prSet/>
      <dgm:spPr/>
      <dgm:t>
        <a:bodyPr/>
        <a:lstStyle/>
        <a:p>
          <a:pPr latinLnBrk="1"/>
          <a:endParaRPr lang="ko-KR" altLang="en-US"/>
        </a:p>
      </dgm:t>
    </dgm:pt>
    <dgm:pt modelId="{1977064C-0A5E-4C73-ACDB-9D401FCCCB80}" type="sibTrans" cxnId="{02C182F8-89CE-4926-9C64-296998A4617F}">
      <dgm:prSet/>
      <dgm:spPr/>
      <dgm:t>
        <a:bodyPr/>
        <a:lstStyle/>
        <a:p>
          <a:pPr latinLnBrk="1"/>
          <a:endParaRPr lang="ko-KR" altLang="en-US"/>
        </a:p>
      </dgm:t>
    </dgm:pt>
    <dgm:pt modelId="{7F31E162-C677-4A98-BCAB-BA8B6FA63378}">
      <dgm:prSet/>
      <dgm:spPr/>
      <dgm:t>
        <a:bodyPr/>
        <a:lstStyle/>
        <a:p>
          <a:pPr latinLnBrk="1"/>
          <a:r>
            <a:rPr lang="ko-KR"/>
            <a:t>슬링어</a:t>
          </a:r>
        </a:p>
      </dgm:t>
    </dgm:pt>
    <dgm:pt modelId="{A3657E4A-4B2A-464F-90AB-F8C607BEBE11}" type="parTrans" cxnId="{C6BB659E-1D89-48E7-9902-615A603EA013}">
      <dgm:prSet/>
      <dgm:spPr/>
      <dgm:t>
        <a:bodyPr/>
        <a:lstStyle/>
        <a:p>
          <a:pPr latinLnBrk="1"/>
          <a:endParaRPr lang="ko-KR" altLang="en-US"/>
        </a:p>
      </dgm:t>
    </dgm:pt>
    <dgm:pt modelId="{CCE6BD73-40EF-45E7-A8CB-22CDD9090A47}" type="sibTrans" cxnId="{C6BB659E-1D89-48E7-9902-615A603EA013}">
      <dgm:prSet/>
      <dgm:spPr/>
      <dgm:t>
        <a:bodyPr/>
        <a:lstStyle/>
        <a:p>
          <a:pPr latinLnBrk="1"/>
          <a:endParaRPr lang="ko-KR" altLang="en-US"/>
        </a:p>
      </dgm:t>
    </dgm:pt>
    <dgm:pt modelId="{F39479D5-3453-4775-8897-99EF2E46956B}">
      <dgm:prSet/>
      <dgm:spPr/>
      <dgm:t>
        <a:bodyPr/>
        <a:lstStyle/>
        <a:p>
          <a:pPr latinLnBrk="1"/>
          <a:r>
            <a:rPr lang="ko-KR"/>
            <a:t>클러치클로</a:t>
          </a:r>
        </a:p>
      </dgm:t>
    </dgm:pt>
    <dgm:pt modelId="{16D3DE82-9585-4931-9ECB-E99C518E5BB6}" type="parTrans" cxnId="{5E81BD61-429E-4419-B8E1-2EDF957DC3B6}">
      <dgm:prSet/>
      <dgm:spPr/>
      <dgm:t>
        <a:bodyPr/>
        <a:lstStyle/>
        <a:p>
          <a:pPr latinLnBrk="1"/>
          <a:endParaRPr lang="ko-KR" altLang="en-US"/>
        </a:p>
      </dgm:t>
    </dgm:pt>
    <dgm:pt modelId="{59807AF7-2D4A-493B-BC44-44DF999E547D}" type="sibTrans" cxnId="{5E81BD61-429E-4419-B8E1-2EDF957DC3B6}">
      <dgm:prSet/>
      <dgm:spPr/>
      <dgm:t>
        <a:bodyPr/>
        <a:lstStyle/>
        <a:p>
          <a:pPr latinLnBrk="1"/>
          <a:endParaRPr lang="ko-KR" altLang="en-US"/>
        </a:p>
      </dgm:t>
    </dgm:pt>
    <dgm:pt modelId="{76B22EE6-CC10-4179-AA75-37BC77ED92DB}">
      <dgm:prSet/>
      <dgm:spPr/>
      <dgm:t>
        <a:bodyPr/>
        <a:lstStyle/>
        <a:p>
          <a:pPr latinLnBrk="1"/>
          <a:r>
            <a:rPr lang="ko-KR"/>
            <a:t>틀수장비</a:t>
          </a:r>
        </a:p>
      </dgm:t>
    </dgm:pt>
    <dgm:pt modelId="{41C8B72B-9D79-442A-A3B7-89CAD24E6496}" type="parTrans" cxnId="{20F4C256-FB3C-467C-B8D2-AA482C81A166}">
      <dgm:prSet/>
      <dgm:spPr/>
      <dgm:t>
        <a:bodyPr/>
        <a:lstStyle/>
        <a:p>
          <a:pPr latinLnBrk="1"/>
          <a:endParaRPr lang="ko-KR" altLang="en-US"/>
        </a:p>
      </dgm:t>
    </dgm:pt>
    <dgm:pt modelId="{C57CDD99-3887-4C07-AF4A-02A2FA78A14F}" type="sibTrans" cxnId="{20F4C256-FB3C-467C-B8D2-AA482C81A166}">
      <dgm:prSet/>
      <dgm:spPr/>
      <dgm:t>
        <a:bodyPr/>
        <a:lstStyle/>
        <a:p>
          <a:pPr latinLnBrk="1"/>
          <a:endParaRPr lang="ko-KR" altLang="en-US"/>
        </a:p>
      </dgm:t>
    </dgm:pt>
    <dgm:pt modelId="{620BB87A-BED0-4D3D-A5AD-873AAEBED227}">
      <dgm:prSet/>
      <dgm:spPr/>
      <dgm:t>
        <a:bodyPr/>
        <a:lstStyle/>
        <a:p>
          <a:pPr latinLnBrk="1"/>
          <a:r>
            <a:rPr lang="ko-KR"/>
            <a:t>복장</a:t>
          </a:r>
        </a:p>
      </dgm:t>
    </dgm:pt>
    <dgm:pt modelId="{42E23394-49AD-4288-9153-068283FC53FD}" type="parTrans" cxnId="{BD415D4C-1D19-4B54-AF20-0072B95E1914}">
      <dgm:prSet/>
      <dgm:spPr/>
      <dgm:t>
        <a:bodyPr/>
        <a:lstStyle/>
        <a:p>
          <a:pPr latinLnBrk="1"/>
          <a:endParaRPr lang="ko-KR" altLang="en-US"/>
        </a:p>
      </dgm:t>
    </dgm:pt>
    <dgm:pt modelId="{0183F8B0-37DD-421E-8484-33E9D3DA7505}" type="sibTrans" cxnId="{BD415D4C-1D19-4B54-AF20-0072B95E1914}">
      <dgm:prSet/>
      <dgm:spPr/>
      <dgm:t>
        <a:bodyPr/>
        <a:lstStyle/>
        <a:p>
          <a:pPr latinLnBrk="1"/>
          <a:endParaRPr lang="ko-KR" altLang="en-US"/>
        </a:p>
      </dgm:t>
    </dgm:pt>
    <dgm:pt modelId="{EF3EED01-D797-437F-9259-68F94ADF203D}">
      <dgm:prSet/>
      <dgm:spPr/>
      <dgm:t>
        <a:bodyPr/>
        <a:lstStyle/>
        <a:p>
          <a:pPr latinLnBrk="1"/>
          <a:r>
            <a:rPr lang="ko-KR"/>
            <a:t>연통</a:t>
          </a:r>
        </a:p>
      </dgm:t>
    </dgm:pt>
    <dgm:pt modelId="{D2871889-7181-4DB3-B220-D8AFC5D67EBC}" type="parTrans" cxnId="{23039574-DC3D-4360-86BC-89442680D6DC}">
      <dgm:prSet/>
      <dgm:spPr/>
      <dgm:t>
        <a:bodyPr/>
        <a:lstStyle/>
        <a:p>
          <a:pPr latinLnBrk="1"/>
          <a:endParaRPr lang="ko-KR" altLang="en-US"/>
        </a:p>
      </dgm:t>
    </dgm:pt>
    <dgm:pt modelId="{E8A8DF75-3066-4C2F-84CF-F81A61BA0ED5}" type="sibTrans" cxnId="{23039574-DC3D-4360-86BC-89442680D6DC}">
      <dgm:prSet/>
      <dgm:spPr/>
      <dgm:t>
        <a:bodyPr/>
        <a:lstStyle/>
        <a:p>
          <a:pPr latinLnBrk="1"/>
          <a:endParaRPr lang="ko-KR" altLang="en-US"/>
        </a:p>
      </dgm:t>
    </dgm:pt>
    <dgm:pt modelId="{C5396DDB-A545-4589-A30E-D8F31E53909B}">
      <dgm:prSet/>
      <dgm:spPr/>
      <dgm:t>
        <a:bodyPr/>
        <a:lstStyle/>
        <a:p>
          <a:pPr latinLnBrk="1"/>
          <a:r>
            <a:rPr lang="ko-KR"/>
            <a:t>환경</a:t>
          </a:r>
        </a:p>
      </dgm:t>
    </dgm:pt>
    <dgm:pt modelId="{54CE1D2D-C632-4116-9A5B-3826EA0580ED}" type="parTrans" cxnId="{4F969C69-E175-47A1-9BD8-3D89994A66B4}">
      <dgm:prSet/>
      <dgm:spPr/>
      <dgm:t>
        <a:bodyPr/>
        <a:lstStyle/>
        <a:p>
          <a:pPr latinLnBrk="1"/>
          <a:endParaRPr lang="ko-KR" altLang="en-US"/>
        </a:p>
      </dgm:t>
    </dgm:pt>
    <dgm:pt modelId="{84BB8F18-5897-4197-BF16-D2598D543ADE}" type="sibTrans" cxnId="{4F969C69-E175-47A1-9BD8-3D89994A66B4}">
      <dgm:prSet/>
      <dgm:spPr/>
      <dgm:t>
        <a:bodyPr/>
        <a:lstStyle/>
        <a:p>
          <a:pPr latinLnBrk="1"/>
          <a:endParaRPr lang="ko-KR" altLang="en-US"/>
        </a:p>
      </dgm:t>
    </dgm:pt>
    <dgm:pt modelId="{8786A468-9CC0-4E07-8D00-55798141344D}">
      <dgm:prSet/>
      <dgm:spPr/>
      <dgm:t>
        <a:bodyPr/>
        <a:lstStyle/>
        <a:p>
          <a:pPr latinLnBrk="1"/>
          <a:r>
            <a:rPr lang="ko-KR"/>
            <a:t>통반자</a:t>
          </a:r>
        </a:p>
      </dgm:t>
    </dgm:pt>
    <dgm:pt modelId="{D41B7908-FBDA-4CC2-87F9-7D1907FB8281}" type="parTrans" cxnId="{5A85A0F3-FE1B-4C10-923D-1879994DF0EC}">
      <dgm:prSet/>
      <dgm:spPr/>
      <dgm:t>
        <a:bodyPr/>
        <a:lstStyle/>
        <a:p>
          <a:pPr latinLnBrk="1"/>
          <a:endParaRPr lang="ko-KR" altLang="en-US"/>
        </a:p>
      </dgm:t>
    </dgm:pt>
    <dgm:pt modelId="{CE944FA6-761B-41C7-BC59-54B05911D350}" type="sibTrans" cxnId="{5A85A0F3-FE1B-4C10-923D-1879994DF0EC}">
      <dgm:prSet/>
      <dgm:spPr/>
      <dgm:t>
        <a:bodyPr/>
        <a:lstStyle/>
        <a:p>
          <a:pPr latinLnBrk="1"/>
          <a:endParaRPr lang="ko-KR" altLang="en-US"/>
        </a:p>
      </dgm:t>
    </dgm:pt>
    <dgm:pt modelId="{52EDF6B3-22BC-4EA0-8776-E14EE9E55F6F}">
      <dgm:prSet/>
      <dgm:spPr/>
      <dgm:t>
        <a:bodyPr/>
        <a:lstStyle/>
        <a:p>
          <a:pPr latinLnBrk="1"/>
          <a:r>
            <a:rPr lang="ko-KR"/>
            <a:t>아이루</a:t>
          </a:r>
        </a:p>
      </dgm:t>
    </dgm:pt>
    <dgm:pt modelId="{BC850971-762A-437F-A9BB-CE319B5DF915}" type="parTrans" cxnId="{27CEA56B-3C0C-4BC8-B5ED-8A9A1F7EBAD6}">
      <dgm:prSet/>
      <dgm:spPr/>
      <dgm:t>
        <a:bodyPr/>
        <a:lstStyle/>
        <a:p>
          <a:pPr latinLnBrk="1"/>
          <a:endParaRPr lang="ko-KR" altLang="en-US"/>
        </a:p>
      </dgm:t>
    </dgm:pt>
    <dgm:pt modelId="{FC63BA3C-AEE6-4084-B2AF-7B8CF7275E78}" type="sibTrans" cxnId="{27CEA56B-3C0C-4BC8-B5ED-8A9A1F7EBAD6}">
      <dgm:prSet/>
      <dgm:spPr/>
      <dgm:t>
        <a:bodyPr/>
        <a:lstStyle/>
        <a:p>
          <a:pPr latinLnBrk="1"/>
          <a:endParaRPr lang="ko-KR" altLang="en-US"/>
        </a:p>
      </dgm:t>
    </dgm:pt>
    <dgm:pt modelId="{579CAA8E-5E9F-48E7-AE3B-880613B04A16}">
      <dgm:prSet/>
      <dgm:spPr/>
      <dgm:t>
        <a:bodyPr/>
        <a:lstStyle/>
        <a:p>
          <a:pPr latinLnBrk="1"/>
          <a:r>
            <a:rPr lang="ko-KR" dirty="0"/>
            <a:t>전투</a:t>
          </a:r>
        </a:p>
      </dgm:t>
    </dgm:pt>
    <dgm:pt modelId="{E6D12260-43D2-4100-9A64-0B57C5E8D68E}" type="sibTrans" cxnId="{F04E3216-D4CB-4B1D-AC3D-1815519E255E}">
      <dgm:prSet/>
      <dgm:spPr/>
      <dgm:t>
        <a:bodyPr/>
        <a:lstStyle/>
        <a:p>
          <a:pPr latinLnBrk="1"/>
          <a:endParaRPr lang="ko-KR" altLang="en-US"/>
        </a:p>
      </dgm:t>
    </dgm:pt>
    <dgm:pt modelId="{D23EB9C1-34E0-4FA1-843E-66FAAED62905}" type="parTrans" cxnId="{F04E3216-D4CB-4B1D-AC3D-1815519E255E}">
      <dgm:prSet/>
      <dgm:spPr/>
      <dgm:t>
        <a:bodyPr/>
        <a:lstStyle/>
        <a:p>
          <a:pPr latinLnBrk="1"/>
          <a:endParaRPr lang="ko-KR" altLang="en-US"/>
        </a:p>
      </dgm:t>
    </dgm:pt>
    <dgm:pt modelId="{9CCB5860-4C1E-41C0-9282-F6913D4BC65F}">
      <dgm:prSet/>
      <dgm:spPr/>
      <dgm:t>
        <a:bodyPr/>
        <a:lstStyle/>
        <a:p>
          <a:pPr latinLnBrk="1"/>
          <a:r>
            <a:rPr lang="ko-KR" altLang="en-US" dirty="0"/>
            <a:t>몬스터 헌터 전무 콘텐츠 맵</a:t>
          </a:r>
        </a:p>
      </dgm:t>
    </dgm:pt>
    <dgm:pt modelId="{A3C0F96F-D9A1-4135-A306-087C11ABBA1B}" type="sibTrans" cxnId="{5493F55D-AAC2-460E-8826-4C2B3B5ADD5E}">
      <dgm:prSet/>
      <dgm:spPr/>
      <dgm:t>
        <a:bodyPr/>
        <a:lstStyle/>
        <a:p>
          <a:pPr latinLnBrk="1"/>
          <a:endParaRPr lang="ko-KR" altLang="en-US"/>
        </a:p>
      </dgm:t>
    </dgm:pt>
    <dgm:pt modelId="{0263526A-76D1-4167-9C51-8A9BE6862010}" type="parTrans" cxnId="{5493F55D-AAC2-460E-8826-4C2B3B5ADD5E}">
      <dgm:prSet/>
      <dgm:spPr/>
      <dgm:t>
        <a:bodyPr/>
        <a:lstStyle/>
        <a:p>
          <a:pPr latinLnBrk="1"/>
          <a:endParaRPr lang="ko-KR" altLang="en-US"/>
        </a:p>
      </dgm:t>
    </dgm:pt>
    <dgm:pt modelId="{992EC5E6-0D65-4C8E-9674-38D17CE290CD}" type="pres">
      <dgm:prSet presAssocID="{A351D8EB-255F-488C-A199-7C2BBBB7B55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29EEA9-054C-4856-A40E-24D910581935}" type="pres">
      <dgm:prSet presAssocID="{9CCB5860-4C1E-41C0-9282-F6913D4BC65F}" presName="hierRoot1" presStyleCnt="0">
        <dgm:presLayoutVars>
          <dgm:hierBranch val="init"/>
        </dgm:presLayoutVars>
      </dgm:prSet>
      <dgm:spPr/>
    </dgm:pt>
    <dgm:pt modelId="{C0BF4966-3FAD-446C-8503-F074904D7EE9}" type="pres">
      <dgm:prSet presAssocID="{9CCB5860-4C1E-41C0-9282-F6913D4BC65F}" presName="rootComposite1" presStyleCnt="0"/>
      <dgm:spPr/>
    </dgm:pt>
    <dgm:pt modelId="{DC2C8071-7E21-419B-AF6C-D225B64C6D93}" type="pres">
      <dgm:prSet presAssocID="{9CCB5860-4C1E-41C0-9282-F6913D4BC65F}" presName="rootText1" presStyleLbl="node0" presStyleIdx="0" presStyleCnt="1">
        <dgm:presLayoutVars>
          <dgm:chPref val="3"/>
        </dgm:presLayoutVars>
      </dgm:prSet>
      <dgm:spPr/>
    </dgm:pt>
    <dgm:pt modelId="{E788C7FC-B311-4DAF-B0B7-F4EBEA815D6C}" type="pres">
      <dgm:prSet presAssocID="{9CCB5860-4C1E-41C0-9282-F6913D4BC65F}" presName="rootConnector1" presStyleLbl="node1" presStyleIdx="0" presStyleCnt="0"/>
      <dgm:spPr/>
    </dgm:pt>
    <dgm:pt modelId="{397AA52B-52A9-495E-B76E-CE96FF6F650D}" type="pres">
      <dgm:prSet presAssocID="{9CCB5860-4C1E-41C0-9282-F6913D4BC65F}" presName="hierChild2" presStyleCnt="0"/>
      <dgm:spPr/>
    </dgm:pt>
    <dgm:pt modelId="{1696F1AA-CF4D-46C6-9F7F-C399D7BE0A74}" type="pres">
      <dgm:prSet presAssocID="{D23EB9C1-34E0-4FA1-843E-66FAAED62905}" presName="Name37" presStyleLbl="parChTrans1D2" presStyleIdx="0" presStyleCnt="6"/>
      <dgm:spPr/>
    </dgm:pt>
    <dgm:pt modelId="{8AB384CA-C99E-46E6-9FF9-557DFCE5D16A}" type="pres">
      <dgm:prSet presAssocID="{579CAA8E-5E9F-48E7-AE3B-880613B04A16}" presName="hierRoot2" presStyleCnt="0">
        <dgm:presLayoutVars>
          <dgm:hierBranch val="init"/>
        </dgm:presLayoutVars>
      </dgm:prSet>
      <dgm:spPr/>
    </dgm:pt>
    <dgm:pt modelId="{657920BE-93AB-4733-8815-1DFA42C36D19}" type="pres">
      <dgm:prSet presAssocID="{579CAA8E-5E9F-48E7-AE3B-880613B04A16}" presName="rootComposite" presStyleCnt="0"/>
      <dgm:spPr/>
    </dgm:pt>
    <dgm:pt modelId="{4E8A0AA0-C9D5-4ACA-BB14-3A928EFEA968}" type="pres">
      <dgm:prSet presAssocID="{579CAA8E-5E9F-48E7-AE3B-880613B04A16}" presName="rootText" presStyleLbl="node2" presStyleIdx="0" presStyleCnt="6">
        <dgm:presLayoutVars>
          <dgm:chPref val="3"/>
        </dgm:presLayoutVars>
      </dgm:prSet>
      <dgm:spPr/>
    </dgm:pt>
    <dgm:pt modelId="{EAF24000-BFD1-4042-9669-1B416473D010}" type="pres">
      <dgm:prSet presAssocID="{579CAA8E-5E9F-48E7-AE3B-880613B04A16}" presName="rootConnector" presStyleLbl="node2" presStyleIdx="0" presStyleCnt="6"/>
      <dgm:spPr/>
    </dgm:pt>
    <dgm:pt modelId="{EA6255EA-79C3-4478-BAE7-10FAC3C31AA4}" type="pres">
      <dgm:prSet presAssocID="{579CAA8E-5E9F-48E7-AE3B-880613B04A16}" presName="hierChild4" presStyleCnt="0"/>
      <dgm:spPr/>
    </dgm:pt>
    <dgm:pt modelId="{41650A73-B2B0-470D-AFEA-9083D0A36106}" type="pres">
      <dgm:prSet presAssocID="{EAF0353F-E6AF-464F-98B4-CD6DCB9C3BBE}" presName="Name37" presStyleLbl="parChTrans1D3" presStyleIdx="0" presStyleCnt="7"/>
      <dgm:spPr/>
    </dgm:pt>
    <dgm:pt modelId="{D5CDC8E0-6C45-4149-A40E-99C385215157}" type="pres">
      <dgm:prSet presAssocID="{8E02D801-AC48-45F6-873F-724CFB259951}" presName="hierRoot2" presStyleCnt="0">
        <dgm:presLayoutVars>
          <dgm:hierBranch val="init"/>
        </dgm:presLayoutVars>
      </dgm:prSet>
      <dgm:spPr/>
    </dgm:pt>
    <dgm:pt modelId="{99DF72C5-A874-4A0A-83C7-168448026823}" type="pres">
      <dgm:prSet presAssocID="{8E02D801-AC48-45F6-873F-724CFB259951}" presName="rootComposite" presStyleCnt="0"/>
      <dgm:spPr/>
    </dgm:pt>
    <dgm:pt modelId="{7DB97570-B194-43DB-B933-430C6100A8CA}" type="pres">
      <dgm:prSet presAssocID="{8E02D801-AC48-45F6-873F-724CFB259951}" presName="rootText" presStyleLbl="node3" presStyleIdx="0" presStyleCnt="7">
        <dgm:presLayoutVars>
          <dgm:chPref val="3"/>
        </dgm:presLayoutVars>
      </dgm:prSet>
      <dgm:spPr/>
    </dgm:pt>
    <dgm:pt modelId="{52F9AED2-809F-4F55-9D3B-788CAC3C0916}" type="pres">
      <dgm:prSet presAssocID="{8E02D801-AC48-45F6-873F-724CFB259951}" presName="rootConnector" presStyleLbl="node3" presStyleIdx="0" presStyleCnt="7"/>
      <dgm:spPr/>
    </dgm:pt>
    <dgm:pt modelId="{FED245B2-3054-4585-BCBD-21CD030CAD0A}" type="pres">
      <dgm:prSet presAssocID="{8E02D801-AC48-45F6-873F-724CFB259951}" presName="hierChild4" presStyleCnt="0"/>
      <dgm:spPr/>
    </dgm:pt>
    <dgm:pt modelId="{5D1622E5-B273-4525-93AA-89FD03262EEE}" type="pres">
      <dgm:prSet presAssocID="{DEF7C10B-9C04-482C-8566-6ED65E7B7A5D}" presName="Name37" presStyleLbl="parChTrans1D4" presStyleIdx="0" presStyleCnt="24"/>
      <dgm:spPr/>
    </dgm:pt>
    <dgm:pt modelId="{382A900F-DB78-46C1-90AF-1B16397B64AE}" type="pres">
      <dgm:prSet presAssocID="{79F54800-195D-495C-8008-53A48704D9D9}" presName="hierRoot2" presStyleCnt="0">
        <dgm:presLayoutVars>
          <dgm:hierBranch val="init"/>
        </dgm:presLayoutVars>
      </dgm:prSet>
      <dgm:spPr/>
    </dgm:pt>
    <dgm:pt modelId="{010EE72B-5DAA-45D5-9164-B53F83FD1E77}" type="pres">
      <dgm:prSet presAssocID="{79F54800-195D-495C-8008-53A48704D9D9}" presName="rootComposite" presStyleCnt="0"/>
      <dgm:spPr/>
    </dgm:pt>
    <dgm:pt modelId="{11910DFC-3222-4398-9206-4509DAD48992}" type="pres">
      <dgm:prSet presAssocID="{79F54800-195D-495C-8008-53A48704D9D9}" presName="rootText" presStyleLbl="node4" presStyleIdx="0" presStyleCnt="24">
        <dgm:presLayoutVars>
          <dgm:chPref val="3"/>
        </dgm:presLayoutVars>
      </dgm:prSet>
      <dgm:spPr/>
    </dgm:pt>
    <dgm:pt modelId="{AD5758B9-1BE1-410C-99AE-E5D276B610D7}" type="pres">
      <dgm:prSet presAssocID="{79F54800-195D-495C-8008-53A48704D9D9}" presName="rootConnector" presStyleLbl="node4" presStyleIdx="0" presStyleCnt="24"/>
      <dgm:spPr/>
    </dgm:pt>
    <dgm:pt modelId="{6E572497-B453-4D26-8B0E-9C6C5AA8C964}" type="pres">
      <dgm:prSet presAssocID="{79F54800-195D-495C-8008-53A48704D9D9}" presName="hierChild4" presStyleCnt="0"/>
      <dgm:spPr/>
    </dgm:pt>
    <dgm:pt modelId="{48E210E4-528D-4FA5-A761-D82D9FC7ED9C}" type="pres">
      <dgm:prSet presAssocID="{79F54800-195D-495C-8008-53A48704D9D9}" presName="hierChild5" presStyleCnt="0"/>
      <dgm:spPr/>
    </dgm:pt>
    <dgm:pt modelId="{B0D7339D-4CEE-4A11-B3AD-037F7E6B823F}" type="pres">
      <dgm:prSet presAssocID="{6B049B6C-9E7B-4CB1-A5EA-AF3B0AE32F18}" presName="Name37" presStyleLbl="parChTrans1D4" presStyleIdx="1" presStyleCnt="24"/>
      <dgm:spPr/>
    </dgm:pt>
    <dgm:pt modelId="{5DC14A98-D1E1-4DA8-BAA3-BE8C093C2A10}" type="pres">
      <dgm:prSet presAssocID="{26083A22-6548-4767-BEE0-956EFC9311A4}" presName="hierRoot2" presStyleCnt="0">
        <dgm:presLayoutVars>
          <dgm:hierBranch val="init"/>
        </dgm:presLayoutVars>
      </dgm:prSet>
      <dgm:spPr/>
    </dgm:pt>
    <dgm:pt modelId="{061216BE-52BB-45DC-9257-DC1FA8C4FCA4}" type="pres">
      <dgm:prSet presAssocID="{26083A22-6548-4767-BEE0-956EFC9311A4}" presName="rootComposite" presStyleCnt="0"/>
      <dgm:spPr/>
    </dgm:pt>
    <dgm:pt modelId="{C9F19744-2F92-4E2C-B601-F68080B33545}" type="pres">
      <dgm:prSet presAssocID="{26083A22-6548-4767-BEE0-956EFC9311A4}" presName="rootText" presStyleLbl="node4" presStyleIdx="1" presStyleCnt="24">
        <dgm:presLayoutVars>
          <dgm:chPref val="3"/>
        </dgm:presLayoutVars>
      </dgm:prSet>
      <dgm:spPr/>
    </dgm:pt>
    <dgm:pt modelId="{6A7D58B7-AF59-46EF-A14D-5B98794AA4D4}" type="pres">
      <dgm:prSet presAssocID="{26083A22-6548-4767-BEE0-956EFC9311A4}" presName="rootConnector" presStyleLbl="node4" presStyleIdx="1" presStyleCnt="24"/>
      <dgm:spPr/>
    </dgm:pt>
    <dgm:pt modelId="{A09103E5-3889-41BF-B11C-228D27112957}" type="pres">
      <dgm:prSet presAssocID="{26083A22-6548-4767-BEE0-956EFC9311A4}" presName="hierChild4" presStyleCnt="0"/>
      <dgm:spPr/>
    </dgm:pt>
    <dgm:pt modelId="{A4525FF9-43E1-4078-A86A-03933D5B0772}" type="pres">
      <dgm:prSet presAssocID="{26083A22-6548-4767-BEE0-956EFC9311A4}" presName="hierChild5" presStyleCnt="0"/>
      <dgm:spPr/>
    </dgm:pt>
    <dgm:pt modelId="{118AF854-EBEC-412F-BBDB-5F6E3F050CC7}" type="pres">
      <dgm:prSet presAssocID="{324C0692-6E75-4FCD-810F-EC3E68D8B416}" presName="Name37" presStyleLbl="parChTrans1D4" presStyleIdx="2" presStyleCnt="24"/>
      <dgm:spPr/>
    </dgm:pt>
    <dgm:pt modelId="{BEEF81FC-D3C2-4707-B793-187E68CB89D2}" type="pres">
      <dgm:prSet presAssocID="{A2FD4B79-E082-43AE-AEFA-4C0DF4CCBDAA}" presName="hierRoot2" presStyleCnt="0">
        <dgm:presLayoutVars>
          <dgm:hierBranch val="init"/>
        </dgm:presLayoutVars>
      </dgm:prSet>
      <dgm:spPr/>
    </dgm:pt>
    <dgm:pt modelId="{943727C0-7203-446A-AE97-5A27490F37BB}" type="pres">
      <dgm:prSet presAssocID="{A2FD4B79-E082-43AE-AEFA-4C0DF4CCBDAA}" presName="rootComposite" presStyleCnt="0"/>
      <dgm:spPr/>
    </dgm:pt>
    <dgm:pt modelId="{6C26AE3A-4C64-4E0F-8A74-FCC9BBA8252B}" type="pres">
      <dgm:prSet presAssocID="{A2FD4B79-E082-43AE-AEFA-4C0DF4CCBDAA}" presName="rootText" presStyleLbl="node4" presStyleIdx="2" presStyleCnt="24">
        <dgm:presLayoutVars>
          <dgm:chPref val="3"/>
        </dgm:presLayoutVars>
      </dgm:prSet>
      <dgm:spPr/>
    </dgm:pt>
    <dgm:pt modelId="{1D113A79-BF79-4D49-AB69-9D7EC323E3B8}" type="pres">
      <dgm:prSet presAssocID="{A2FD4B79-E082-43AE-AEFA-4C0DF4CCBDAA}" presName="rootConnector" presStyleLbl="node4" presStyleIdx="2" presStyleCnt="24"/>
      <dgm:spPr/>
    </dgm:pt>
    <dgm:pt modelId="{677CD038-516C-4FE2-9251-6B06EF45AAD8}" type="pres">
      <dgm:prSet presAssocID="{A2FD4B79-E082-43AE-AEFA-4C0DF4CCBDAA}" presName="hierChild4" presStyleCnt="0"/>
      <dgm:spPr/>
    </dgm:pt>
    <dgm:pt modelId="{46CBC724-D128-4562-8B46-0AD401C266A6}" type="pres">
      <dgm:prSet presAssocID="{A2FD4B79-E082-43AE-AEFA-4C0DF4CCBDAA}" presName="hierChild5" presStyleCnt="0"/>
      <dgm:spPr/>
    </dgm:pt>
    <dgm:pt modelId="{C41E281A-935F-498E-9C85-BB8C9F887B91}" type="pres">
      <dgm:prSet presAssocID="{8E02D801-AC48-45F6-873F-724CFB259951}" presName="hierChild5" presStyleCnt="0"/>
      <dgm:spPr/>
    </dgm:pt>
    <dgm:pt modelId="{0C3DE1C3-8725-40CA-B4B3-9EB3A0BE3D30}" type="pres">
      <dgm:prSet presAssocID="{579CAA8E-5E9F-48E7-AE3B-880613B04A16}" presName="hierChild5" presStyleCnt="0"/>
      <dgm:spPr/>
    </dgm:pt>
    <dgm:pt modelId="{56BFAD7E-EAF2-4D8B-B397-9A6E7D385334}" type="pres">
      <dgm:prSet presAssocID="{15095E48-9179-4CED-8286-1BF0CCD1BC86}" presName="Name37" presStyleLbl="parChTrans1D2" presStyleIdx="1" presStyleCnt="6"/>
      <dgm:spPr/>
    </dgm:pt>
    <dgm:pt modelId="{56818D0A-70C2-4FD4-A768-F50DF1F00264}" type="pres">
      <dgm:prSet presAssocID="{6F3F1527-5305-4F67-87DC-6E03CE015EC0}" presName="hierRoot2" presStyleCnt="0">
        <dgm:presLayoutVars>
          <dgm:hierBranch val="init"/>
        </dgm:presLayoutVars>
      </dgm:prSet>
      <dgm:spPr/>
    </dgm:pt>
    <dgm:pt modelId="{14439DA3-C006-4646-A970-679E86A5E8F8}" type="pres">
      <dgm:prSet presAssocID="{6F3F1527-5305-4F67-87DC-6E03CE015EC0}" presName="rootComposite" presStyleCnt="0"/>
      <dgm:spPr/>
    </dgm:pt>
    <dgm:pt modelId="{B558EA27-5093-42E8-8DC4-4FBFFA898141}" type="pres">
      <dgm:prSet presAssocID="{6F3F1527-5305-4F67-87DC-6E03CE015EC0}" presName="rootText" presStyleLbl="node2" presStyleIdx="1" presStyleCnt="6">
        <dgm:presLayoutVars>
          <dgm:chPref val="3"/>
        </dgm:presLayoutVars>
      </dgm:prSet>
      <dgm:spPr/>
    </dgm:pt>
    <dgm:pt modelId="{6387FBD7-7AB2-43AF-8F64-9A3BD956C67C}" type="pres">
      <dgm:prSet presAssocID="{6F3F1527-5305-4F67-87DC-6E03CE015EC0}" presName="rootConnector" presStyleLbl="node2" presStyleIdx="1" presStyleCnt="6"/>
      <dgm:spPr/>
    </dgm:pt>
    <dgm:pt modelId="{ADC5B144-043D-4DCE-8894-E54774087EBF}" type="pres">
      <dgm:prSet presAssocID="{6F3F1527-5305-4F67-87DC-6E03CE015EC0}" presName="hierChild4" presStyleCnt="0"/>
      <dgm:spPr/>
    </dgm:pt>
    <dgm:pt modelId="{9ABC6C48-2E60-47BA-BB7D-90A187D7BD35}" type="pres">
      <dgm:prSet presAssocID="{55DD21B3-2B76-4379-8FF8-35CC26D69F10}" presName="Name37" presStyleLbl="parChTrans1D3" presStyleIdx="1" presStyleCnt="7"/>
      <dgm:spPr/>
    </dgm:pt>
    <dgm:pt modelId="{528A3F76-0301-4DBC-93FD-85A02B5FEEC2}" type="pres">
      <dgm:prSet presAssocID="{4F40C647-395E-44AB-8190-1DE71E90E0B3}" presName="hierRoot2" presStyleCnt="0">
        <dgm:presLayoutVars>
          <dgm:hierBranch val="init"/>
        </dgm:presLayoutVars>
      </dgm:prSet>
      <dgm:spPr/>
    </dgm:pt>
    <dgm:pt modelId="{9C6D048A-72EF-44F6-8F87-7582B63AF674}" type="pres">
      <dgm:prSet presAssocID="{4F40C647-395E-44AB-8190-1DE71E90E0B3}" presName="rootComposite" presStyleCnt="0"/>
      <dgm:spPr/>
    </dgm:pt>
    <dgm:pt modelId="{50B4FA4C-3F80-4C33-9324-0DDB8A9A32C5}" type="pres">
      <dgm:prSet presAssocID="{4F40C647-395E-44AB-8190-1DE71E90E0B3}" presName="rootText" presStyleLbl="node3" presStyleIdx="1" presStyleCnt="7">
        <dgm:presLayoutVars>
          <dgm:chPref val="3"/>
        </dgm:presLayoutVars>
      </dgm:prSet>
      <dgm:spPr/>
    </dgm:pt>
    <dgm:pt modelId="{49AFA3B3-3C69-4D50-942C-F8EE7BFF0AED}" type="pres">
      <dgm:prSet presAssocID="{4F40C647-395E-44AB-8190-1DE71E90E0B3}" presName="rootConnector" presStyleLbl="node3" presStyleIdx="1" presStyleCnt="7"/>
      <dgm:spPr/>
    </dgm:pt>
    <dgm:pt modelId="{1AB80899-8980-4DD9-987E-E871B9C4E1A8}" type="pres">
      <dgm:prSet presAssocID="{4F40C647-395E-44AB-8190-1DE71E90E0B3}" presName="hierChild4" presStyleCnt="0"/>
      <dgm:spPr/>
    </dgm:pt>
    <dgm:pt modelId="{29136121-18FE-4E80-A73F-3340A5EA9CA6}" type="pres">
      <dgm:prSet presAssocID="{9AFA2DF3-A4F7-4200-A0D1-571FBC0856A2}" presName="Name37" presStyleLbl="parChTrans1D4" presStyleIdx="3" presStyleCnt="24"/>
      <dgm:spPr/>
    </dgm:pt>
    <dgm:pt modelId="{D20174B5-F532-48EF-8817-1DDA4D672B35}" type="pres">
      <dgm:prSet presAssocID="{B25791FE-EF3D-4045-9758-29AB7634E331}" presName="hierRoot2" presStyleCnt="0">
        <dgm:presLayoutVars>
          <dgm:hierBranch val="init"/>
        </dgm:presLayoutVars>
      </dgm:prSet>
      <dgm:spPr/>
    </dgm:pt>
    <dgm:pt modelId="{2BCDCCD9-2DC2-4D26-84C0-FE6D5B6F5239}" type="pres">
      <dgm:prSet presAssocID="{B25791FE-EF3D-4045-9758-29AB7634E331}" presName="rootComposite" presStyleCnt="0"/>
      <dgm:spPr/>
    </dgm:pt>
    <dgm:pt modelId="{9789AF30-4AF4-420C-84E2-FB3B2CF820CC}" type="pres">
      <dgm:prSet presAssocID="{B25791FE-EF3D-4045-9758-29AB7634E331}" presName="rootText" presStyleLbl="node4" presStyleIdx="3" presStyleCnt="24">
        <dgm:presLayoutVars>
          <dgm:chPref val="3"/>
        </dgm:presLayoutVars>
      </dgm:prSet>
      <dgm:spPr/>
    </dgm:pt>
    <dgm:pt modelId="{66AED4AC-9EB9-47E8-9625-7F16FA147FC0}" type="pres">
      <dgm:prSet presAssocID="{B25791FE-EF3D-4045-9758-29AB7634E331}" presName="rootConnector" presStyleLbl="node4" presStyleIdx="3" presStyleCnt="24"/>
      <dgm:spPr/>
    </dgm:pt>
    <dgm:pt modelId="{7F90DA15-346C-4260-AB6C-7F29F820E141}" type="pres">
      <dgm:prSet presAssocID="{B25791FE-EF3D-4045-9758-29AB7634E331}" presName="hierChild4" presStyleCnt="0"/>
      <dgm:spPr/>
    </dgm:pt>
    <dgm:pt modelId="{7A897F81-9A3C-402C-9663-9C17E068713D}" type="pres">
      <dgm:prSet presAssocID="{B25791FE-EF3D-4045-9758-29AB7634E331}" presName="hierChild5" presStyleCnt="0"/>
      <dgm:spPr/>
    </dgm:pt>
    <dgm:pt modelId="{78542F65-9E6D-4A1C-8C51-38C1A788400D}" type="pres">
      <dgm:prSet presAssocID="{77FEF1B7-5364-4A2E-8AC1-8D6DEC119B31}" presName="Name37" presStyleLbl="parChTrans1D4" presStyleIdx="4" presStyleCnt="24"/>
      <dgm:spPr/>
    </dgm:pt>
    <dgm:pt modelId="{D4A680A6-2111-4F87-899C-4A6FE4C15E03}" type="pres">
      <dgm:prSet presAssocID="{0365EC05-F689-4524-9043-2827A0472DF7}" presName="hierRoot2" presStyleCnt="0">
        <dgm:presLayoutVars>
          <dgm:hierBranch val="init"/>
        </dgm:presLayoutVars>
      </dgm:prSet>
      <dgm:spPr/>
    </dgm:pt>
    <dgm:pt modelId="{3EDC5CD8-1E16-4D49-889E-4C28ED910705}" type="pres">
      <dgm:prSet presAssocID="{0365EC05-F689-4524-9043-2827A0472DF7}" presName="rootComposite" presStyleCnt="0"/>
      <dgm:spPr/>
    </dgm:pt>
    <dgm:pt modelId="{05B2CBD4-33DD-416F-9C28-D173884DF994}" type="pres">
      <dgm:prSet presAssocID="{0365EC05-F689-4524-9043-2827A0472DF7}" presName="rootText" presStyleLbl="node4" presStyleIdx="4" presStyleCnt="24">
        <dgm:presLayoutVars>
          <dgm:chPref val="3"/>
        </dgm:presLayoutVars>
      </dgm:prSet>
      <dgm:spPr/>
    </dgm:pt>
    <dgm:pt modelId="{DF965D53-F5A3-487E-A350-36A2D5FA11CA}" type="pres">
      <dgm:prSet presAssocID="{0365EC05-F689-4524-9043-2827A0472DF7}" presName="rootConnector" presStyleLbl="node4" presStyleIdx="4" presStyleCnt="24"/>
      <dgm:spPr/>
    </dgm:pt>
    <dgm:pt modelId="{3E36A4F4-C2B7-4D7F-9CB9-8BF1C8DFE45E}" type="pres">
      <dgm:prSet presAssocID="{0365EC05-F689-4524-9043-2827A0472DF7}" presName="hierChild4" presStyleCnt="0"/>
      <dgm:spPr/>
    </dgm:pt>
    <dgm:pt modelId="{BAA4332C-65DA-430B-8634-35169A72A572}" type="pres">
      <dgm:prSet presAssocID="{0365EC05-F689-4524-9043-2827A0472DF7}" presName="hierChild5" presStyleCnt="0"/>
      <dgm:spPr/>
    </dgm:pt>
    <dgm:pt modelId="{6DC214BA-4705-44F3-895F-064D0C80222B}" type="pres">
      <dgm:prSet presAssocID="{7D72E59E-0802-4BFD-8004-34A28B52561B}" presName="Name37" presStyleLbl="parChTrans1D4" presStyleIdx="5" presStyleCnt="24"/>
      <dgm:spPr/>
    </dgm:pt>
    <dgm:pt modelId="{9FB21564-6A17-4348-A166-C7E510AD75EE}" type="pres">
      <dgm:prSet presAssocID="{170D7755-C251-4AD7-A079-194A7924FECF}" presName="hierRoot2" presStyleCnt="0">
        <dgm:presLayoutVars>
          <dgm:hierBranch val="init"/>
        </dgm:presLayoutVars>
      </dgm:prSet>
      <dgm:spPr/>
    </dgm:pt>
    <dgm:pt modelId="{D58C11DC-A1F7-45DB-993E-C9E3BEB8D7D0}" type="pres">
      <dgm:prSet presAssocID="{170D7755-C251-4AD7-A079-194A7924FECF}" presName="rootComposite" presStyleCnt="0"/>
      <dgm:spPr/>
    </dgm:pt>
    <dgm:pt modelId="{BB087EC2-CA61-4BB8-B9E5-506F8F398648}" type="pres">
      <dgm:prSet presAssocID="{170D7755-C251-4AD7-A079-194A7924FECF}" presName="rootText" presStyleLbl="node4" presStyleIdx="5" presStyleCnt="24">
        <dgm:presLayoutVars>
          <dgm:chPref val="3"/>
        </dgm:presLayoutVars>
      </dgm:prSet>
      <dgm:spPr/>
    </dgm:pt>
    <dgm:pt modelId="{6F0BE4E1-1A81-4BB7-B62F-81E417482D00}" type="pres">
      <dgm:prSet presAssocID="{170D7755-C251-4AD7-A079-194A7924FECF}" presName="rootConnector" presStyleLbl="node4" presStyleIdx="5" presStyleCnt="24"/>
      <dgm:spPr/>
    </dgm:pt>
    <dgm:pt modelId="{AA64F9CA-6FD7-469C-BC4E-D55602D36ED9}" type="pres">
      <dgm:prSet presAssocID="{170D7755-C251-4AD7-A079-194A7924FECF}" presName="hierChild4" presStyleCnt="0"/>
      <dgm:spPr/>
    </dgm:pt>
    <dgm:pt modelId="{D6C3E6E8-1176-4D36-B259-1819AB57E284}" type="pres">
      <dgm:prSet presAssocID="{170D7755-C251-4AD7-A079-194A7924FECF}" presName="hierChild5" presStyleCnt="0"/>
      <dgm:spPr/>
    </dgm:pt>
    <dgm:pt modelId="{145884B2-F822-4A2C-916D-DF379B9B2E65}" type="pres">
      <dgm:prSet presAssocID="{7C6A0012-1BB6-4D80-926B-8230F953C2E6}" presName="Name37" presStyleLbl="parChTrans1D4" presStyleIdx="6" presStyleCnt="24"/>
      <dgm:spPr/>
    </dgm:pt>
    <dgm:pt modelId="{523E17F6-4D60-455D-83BD-3FB07643CA3F}" type="pres">
      <dgm:prSet presAssocID="{CED4EB25-2BC4-42BF-BDC9-76FBA15F9601}" presName="hierRoot2" presStyleCnt="0">
        <dgm:presLayoutVars>
          <dgm:hierBranch val="init"/>
        </dgm:presLayoutVars>
      </dgm:prSet>
      <dgm:spPr/>
    </dgm:pt>
    <dgm:pt modelId="{E88D7B21-5F53-4C90-B1CD-DA06AC86488A}" type="pres">
      <dgm:prSet presAssocID="{CED4EB25-2BC4-42BF-BDC9-76FBA15F9601}" presName="rootComposite" presStyleCnt="0"/>
      <dgm:spPr/>
    </dgm:pt>
    <dgm:pt modelId="{8E450C8B-0AF3-46FE-8607-FB4C18AE245C}" type="pres">
      <dgm:prSet presAssocID="{CED4EB25-2BC4-42BF-BDC9-76FBA15F9601}" presName="rootText" presStyleLbl="node4" presStyleIdx="6" presStyleCnt="24">
        <dgm:presLayoutVars>
          <dgm:chPref val="3"/>
        </dgm:presLayoutVars>
      </dgm:prSet>
      <dgm:spPr/>
    </dgm:pt>
    <dgm:pt modelId="{06F12BEA-F4A0-4085-AC31-1410B925E7A7}" type="pres">
      <dgm:prSet presAssocID="{CED4EB25-2BC4-42BF-BDC9-76FBA15F9601}" presName="rootConnector" presStyleLbl="node4" presStyleIdx="6" presStyleCnt="24"/>
      <dgm:spPr/>
    </dgm:pt>
    <dgm:pt modelId="{681585DF-553F-4AD9-944D-CC36B435D6FA}" type="pres">
      <dgm:prSet presAssocID="{CED4EB25-2BC4-42BF-BDC9-76FBA15F9601}" presName="hierChild4" presStyleCnt="0"/>
      <dgm:spPr/>
    </dgm:pt>
    <dgm:pt modelId="{E584795E-FEFA-4C93-97C5-AD310409B8E9}" type="pres">
      <dgm:prSet presAssocID="{CED4EB25-2BC4-42BF-BDC9-76FBA15F9601}" presName="hierChild5" presStyleCnt="0"/>
      <dgm:spPr/>
    </dgm:pt>
    <dgm:pt modelId="{4AE90967-28DC-414F-806F-F329BF5EAEDD}" type="pres">
      <dgm:prSet presAssocID="{9CF01CFB-EA57-4F1E-B73B-74CE8B05DC50}" presName="Name37" presStyleLbl="parChTrans1D4" presStyleIdx="7" presStyleCnt="24"/>
      <dgm:spPr/>
    </dgm:pt>
    <dgm:pt modelId="{C7C46A52-C05A-412C-A3B3-46BA43AA983D}" type="pres">
      <dgm:prSet presAssocID="{669ECC18-7E78-4361-8B70-032A4AB986E9}" presName="hierRoot2" presStyleCnt="0">
        <dgm:presLayoutVars>
          <dgm:hierBranch val="init"/>
        </dgm:presLayoutVars>
      </dgm:prSet>
      <dgm:spPr/>
    </dgm:pt>
    <dgm:pt modelId="{82679A3E-4CFC-44A4-93E8-986114C24B53}" type="pres">
      <dgm:prSet presAssocID="{669ECC18-7E78-4361-8B70-032A4AB986E9}" presName="rootComposite" presStyleCnt="0"/>
      <dgm:spPr/>
    </dgm:pt>
    <dgm:pt modelId="{CB2B2700-1C9B-4952-A0A7-97DE71748390}" type="pres">
      <dgm:prSet presAssocID="{669ECC18-7E78-4361-8B70-032A4AB986E9}" presName="rootText" presStyleLbl="node4" presStyleIdx="7" presStyleCnt="24">
        <dgm:presLayoutVars>
          <dgm:chPref val="3"/>
        </dgm:presLayoutVars>
      </dgm:prSet>
      <dgm:spPr/>
    </dgm:pt>
    <dgm:pt modelId="{7CA3C919-2B41-4ED6-A922-BAA5D72A1A3A}" type="pres">
      <dgm:prSet presAssocID="{669ECC18-7E78-4361-8B70-032A4AB986E9}" presName="rootConnector" presStyleLbl="node4" presStyleIdx="7" presStyleCnt="24"/>
      <dgm:spPr/>
    </dgm:pt>
    <dgm:pt modelId="{B41CD30F-3E1E-4C48-96FB-5CD1A8A7D461}" type="pres">
      <dgm:prSet presAssocID="{669ECC18-7E78-4361-8B70-032A4AB986E9}" presName="hierChild4" presStyleCnt="0"/>
      <dgm:spPr/>
    </dgm:pt>
    <dgm:pt modelId="{446CDE39-4CDE-4680-A940-82C18537302E}" type="pres">
      <dgm:prSet presAssocID="{669ECC18-7E78-4361-8B70-032A4AB986E9}" presName="hierChild5" presStyleCnt="0"/>
      <dgm:spPr/>
    </dgm:pt>
    <dgm:pt modelId="{8BD3C58D-4527-4413-B290-6FD501757D7D}" type="pres">
      <dgm:prSet presAssocID="{4F40C647-395E-44AB-8190-1DE71E90E0B3}" presName="hierChild5" presStyleCnt="0"/>
      <dgm:spPr/>
    </dgm:pt>
    <dgm:pt modelId="{FFE97375-E718-412E-ADAB-B252947362F4}" type="pres">
      <dgm:prSet presAssocID="{6F3F1527-5305-4F67-87DC-6E03CE015EC0}" presName="hierChild5" presStyleCnt="0"/>
      <dgm:spPr/>
    </dgm:pt>
    <dgm:pt modelId="{C4DEF0C6-7304-4ABD-9560-48D62D52E61C}" type="pres">
      <dgm:prSet presAssocID="{26387088-BB2A-40CB-A52B-6FA5D2B2F8EF}" presName="Name37" presStyleLbl="parChTrans1D2" presStyleIdx="2" presStyleCnt="6"/>
      <dgm:spPr/>
    </dgm:pt>
    <dgm:pt modelId="{293ABD9A-A3CD-4CF6-AE2F-274018B9DA2B}" type="pres">
      <dgm:prSet presAssocID="{26A4F7A5-9E83-448A-A119-491F63CD2890}" presName="hierRoot2" presStyleCnt="0">
        <dgm:presLayoutVars>
          <dgm:hierBranch val="init"/>
        </dgm:presLayoutVars>
      </dgm:prSet>
      <dgm:spPr/>
    </dgm:pt>
    <dgm:pt modelId="{8D254EF9-4AE9-49BB-B7FC-8E3EC13793A1}" type="pres">
      <dgm:prSet presAssocID="{26A4F7A5-9E83-448A-A119-491F63CD2890}" presName="rootComposite" presStyleCnt="0"/>
      <dgm:spPr/>
    </dgm:pt>
    <dgm:pt modelId="{43E1CC58-2136-41EE-AB76-9775BBBDA103}" type="pres">
      <dgm:prSet presAssocID="{26A4F7A5-9E83-448A-A119-491F63CD2890}" presName="rootText" presStyleLbl="node2" presStyleIdx="2" presStyleCnt="6">
        <dgm:presLayoutVars>
          <dgm:chPref val="3"/>
        </dgm:presLayoutVars>
      </dgm:prSet>
      <dgm:spPr/>
    </dgm:pt>
    <dgm:pt modelId="{BF6AE8DB-2757-4D5B-8A89-42159F953AED}" type="pres">
      <dgm:prSet presAssocID="{26A4F7A5-9E83-448A-A119-491F63CD2890}" presName="rootConnector" presStyleLbl="node2" presStyleIdx="2" presStyleCnt="6"/>
      <dgm:spPr/>
    </dgm:pt>
    <dgm:pt modelId="{1DA37539-1385-4B9C-931D-1B3BB6512B17}" type="pres">
      <dgm:prSet presAssocID="{26A4F7A5-9E83-448A-A119-491F63CD2890}" presName="hierChild4" presStyleCnt="0"/>
      <dgm:spPr/>
    </dgm:pt>
    <dgm:pt modelId="{2F437CE4-F14F-4D1E-9617-D86D6E8BD39A}" type="pres">
      <dgm:prSet presAssocID="{3AFFDEF9-585D-4C21-8820-B322AD6DCCD5}" presName="Name37" presStyleLbl="parChTrans1D3" presStyleIdx="2" presStyleCnt="7"/>
      <dgm:spPr/>
    </dgm:pt>
    <dgm:pt modelId="{CC2CE5F4-43A1-469D-9E23-C75D47D2AEE4}" type="pres">
      <dgm:prSet presAssocID="{04A41D59-5473-4012-8E60-09573FEE3E56}" presName="hierRoot2" presStyleCnt="0">
        <dgm:presLayoutVars>
          <dgm:hierBranch val="init"/>
        </dgm:presLayoutVars>
      </dgm:prSet>
      <dgm:spPr/>
    </dgm:pt>
    <dgm:pt modelId="{9E2053E9-42A2-418F-AFA9-157B6BBC189B}" type="pres">
      <dgm:prSet presAssocID="{04A41D59-5473-4012-8E60-09573FEE3E56}" presName="rootComposite" presStyleCnt="0"/>
      <dgm:spPr/>
    </dgm:pt>
    <dgm:pt modelId="{E48E5C6B-5A1F-4DBE-B1AD-6731D460CBA8}" type="pres">
      <dgm:prSet presAssocID="{04A41D59-5473-4012-8E60-09573FEE3E56}" presName="rootText" presStyleLbl="node3" presStyleIdx="2" presStyleCnt="7">
        <dgm:presLayoutVars>
          <dgm:chPref val="3"/>
        </dgm:presLayoutVars>
      </dgm:prSet>
      <dgm:spPr/>
    </dgm:pt>
    <dgm:pt modelId="{CE2DFAAF-B2C2-4C3F-B5C1-2888813B71DA}" type="pres">
      <dgm:prSet presAssocID="{04A41D59-5473-4012-8E60-09573FEE3E56}" presName="rootConnector" presStyleLbl="node3" presStyleIdx="2" presStyleCnt="7"/>
      <dgm:spPr/>
    </dgm:pt>
    <dgm:pt modelId="{FCCF9D41-7C46-4142-8188-F839A19CAFC8}" type="pres">
      <dgm:prSet presAssocID="{04A41D59-5473-4012-8E60-09573FEE3E56}" presName="hierChild4" presStyleCnt="0"/>
      <dgm:spPr/>
    </dgm:pt>
    <dgm:pt modelId="{DBCC2826-AF8D-4FBF-82E4-18134BD0B08F}" type="pres">
      <dgm:prSet presAssocID="{3BC288E6-9928-4BD2-A347-4E665D91E37E}" presName="Name37" presStyleLbl="parChTrans1D4" presStyleIdx="8" presStyleCnt="24"/>
      <dgm:spPr/>
    </dgm:pt>
    <dgm:pt modelId="{EE135E3C-1FD9-4E3A-A3FD-ED316C796CDB}" type="pres">
      <dgm:prSet presAssocID="{52D27CD4-CB79-475E-B9D0-E93F27579513}" presName="hierRoot2" presStyleCnt="0">
        <dgm:presLayoutVars>
          <dgm:hierBranch val="init"/>
        </dgm:presLayoutVars>
      </dgm:prSet>
      <dgm:spPr/>
    </dgm:pt>
    <dgm:pt modelId="{552D3EDD-A144-41FE-8BE7-5A996321D8BB}" type="pres">
      <dgm:prSet presAssocID="{52D27CD4-CB79-475E-B9D0-E93F27579513}" presName="rootComposite" presStyleCnt="0"/>
      <dgm:spPr/>
    </dgm:pt>
    <dgm:pt modelId="{5CA0A3D8-2EF4-4E5E-B421-635832A8C412}" type="pres">
      <dgm:prSet presAssocID="{52D27CD4-CB79-475E-B9D0-E93F27579513}" presName="rootText" presStyleLbl="node4" presStyleIdx="8" presStyleCnt="24">
        <dgm:presLayoutVars>
          <dgm:chPref val="3"/>
        </dgm:presLayoutVars>
      </dgm:prSet>
      <dgm:spPr/>
    </dgm:pt>
    <dgm:pt modelId="{7BD8E6C6-C587-4731-B558-F3604527AB1D}" type="pres">
      <dgm:prSet presAssocID="{52D27CD4-CB79-475E-B9D0-E93F27579513}" presName="rootConnector" presStyleLbl="node4" presStyleIdx="8" presStyleCnt="24"/>
      <dgm:spPr/>
    </dgm:pt>
    <dgm:pt modelId="{A7656FF7-55F7-486E-86A5-71118CC37337}" type="pres">
      <dgm:prSet presAssocID="{52D27CD4-CB79-475E-B9D0-E93F27579513}" presName="hierChild4" presStyleCnt="0"/>
      <dgm:spPr/>
    </dgm:pt>
    <dgm:pt modelId="{8D45412E-A571-481F-8B53-42833D76491E}" type="pres">
      <dgm:prSet presAssocID="{52D27CD4-CB79-475E-B9D0-E93F27579513}" presName="hierChild5" presStyleCnt="0"/>
      <dgm:spPr/>
    </dgm:pt>
    <dgm:pt modelId="{EE448DDA-3960-4EF0-A2DC-9609C4F45BC6}" type="pres">
      <dgm:prSet presAssocID="{4390D417-9993-497C-AB24-AE4DDF9BFC78}" presName="Name37" presStyleLbl="parChTrans1D4" presStyleIdx="9" presStyleCnt="24"/>
      <dgm:spPr/>
    </dgm:pt>
    <dgm:pt modelId="{74B1477E-6295-43B5-9A7C-A1F22E834E3D}" type="pres">
      <dgm:prSet presAssocID="{C2030D5C-0CC0-4B98-8188-2C712CA9D2BF}" presName="hierRoot2" presStyleCnt="0">
        <dgm:presLayoutVars>
          <dgm:hierBranch val="init"/>
        </dgm:presLayoutVars>
      </dgm:prSet>
      <dgm:spPr/>
    </dgm:pt>
    <dgm:pt modelId="{B11BD533-7BE9-4514-AB67-02D58A191DA0}" type="pres">
      <dgm:prSet presAssocID="{C2030D5C-0CC0-4B98-8188-2C712CA9D2BF}" presName="rootComposite" presStyleCnt="0"/>
      <dgm:spPr/>
    </dgm:pt>
    <dgm:pt modelId="{CFA8CDCE-8C53-450E-A113-A013924E22E0}" type="pres">
      <dgm:prSet presAssocID="{C2030D5C-0CC0-4B98-8188-2C712CA9D2BF}" presName="rootText" presStyleLbl="node4" presStyleIdx="9" presStyleCnt="24">
        <dgm:presLayoutVars>
          <dgm:chPref val="3"/>
        </dgm:presLayoutVars>
      </dgm:prSet>
      <dgm:spPr/>
    </dgm:pt>
    <dgm:pt modelId="{6E57F924-1F00-4A8E-8D19-6B0F405A8E5D}" type="pres">
      <dgm:prSet presAssocID="{C2030D5C-0CC0-4B98-8188-2C712CA9D2BF}" presName="rootConnector" presStyleLbl="node4" presStyleIdx="9" presStyleCnt="24"/>
      <dgm:spPr/>
    </dgm:pt>
    <dgm:pt modelId="{6526DCBA-2387-4987-80CF-3F20E545A53C}" type="pres">
      <dgm:prSet presAssocID="{C2030D5C-0CC0-4B98-8188-2C712CA9D2BF}" presName="hierChild4" presStyleCnt="0"/>
      <dgm:spPr/>
    </dgm:pt>
    <dgm:pt modelId="{5F24D007-A738-4C2D-BB0E-0BE154049D95}" type="pres">
      <dgm:prSet presAssocID="{C2030D5C-0CC0-4B98-8188-2C712CA9D2BF}" presName="hierChild5" presStyleCnt="0"/>
      <dgm:spPr/>
    </dgm:pt>
    <dgm:pt modelId="{E1985B01-7103-46D7-891B-6007116A5F37}" type="pres">
      <dgm:prSet presAssocID="{0E83FF05-ADCC-499A-890E-9FCC2B029E64}" presName="Name37" presStyleLbl="parChTrans1D4" presStyleIdx="10" presStyleCnt="24"/>
      <dgm:spPr/>
    </dgm:pt>
    <dgm:pt modelId="{71263E13-D5C3-414C-940F-2F158D09A3D1}" type="pres">
      <dgm:prSet presAssocID="{3C979D0B-016D-4381-AA97-1E8CA3D47A32}" presName="hierRoot2" presStyleCnt="0">
        <dgm:presLayoutVars>
          <dgm:hierBranch val="init"/>
        </dgm:presLayoutVars>
      </dgm:prSet>
      <dgm:spPr/>
    </dgm:pt>
    <dgm:pt modelId="{BA41C7EB-9ACC-4510-BBE5-75CDBF0ABDD3}" type="pres">
      <dgm:prSet presAssocID="{3C979D0B-016D-4381-AA97-1E8CA3D47A32}" presName="rootComposite" presStyleCnt="0"/>
      <dgm:spPr/>
    </dgm:pt>
    <dgm:pt modelId="{89FE492A-42F0-4805-B4A2-04640BF0BB33}" type="pres">
      <dgm:prSet presAssocID="{3C979D0B-016D-4381-AA97-1E8CA3D47A32}" presName="rootText" presStyleLbl="node4" presStyleIdx="10" presStyleCnt="24">
        <dgm:presLayoutVars>
          <dgm:chPref val="3"/>
        </dgm:presLayoutVars>
      </dgm:prSet>
      <dgm:spPr/>
    </dgm:pt>
    <dgm:pt modelId="{597BAB14-2276-4346-8FF6-234E45C96DD7}" type="pres">
      <dgm:prSet presAssocID="{3C979D0B-016D-4381-AA97-1E8CA3D47A32}" presName="rootConnector" presStyleLbl="node4" presStyleIdx="10" presStyleCnt="24"/>
      <dgm:spPr/>
    </dgm:pt>
    <dgm:pt modelId="{33279C85-3E05-4A43-8111-1B909C1A143A}" type="pres">
      <dgm:prSet presAssocID="{3C979D0B-016D-4381-AA97-1E8CA3D47A32}" presName="hierChild4" presStyleCnt="0"/>
      <dgm:spPr/>
    </dgm:pt>
    <dgm:pt modelId="{0C5208D5-D955-4A66-82DE-776D0E8BF886}" type="pres">
      <dgm:prSet presAssocID="{3C979D0B-016D-4381-AA97-1E8CA3D47A32}" presName="hierChild5" presStyleCnt="0"/>
      <dgm:spPr/>
    </dgm:pt>
    <dgm:pt modelId="{7ED893C8-D683-4ADB-B9D9-49135AC3545F}" type="pres">
      <dgm:prSet presAssocID="{65126CB2-AB13-4629-8606-A98E7271F233}" presName="Name37" presStyleLbl="parChTrans1D4" presStyleIdx="11" presStyleCnt="24"/>
      <dgm:spPr/>
    </dgm:pt>
    <dgm:pt modelId="{74913FD9-031E-4ADF-834E-DF9C373D0DD5}" type="pres">
      <dgm:prSet presAssocID="{BDF30637-EAB5-4D77-8E98-867A9CBB8817}" presName="hierRoot2" presStyleCnt="0">
        <dgm:presLayoutVars>
          <dgm:hierBranch val="init"/>
        </dgm:presLayoutVars>
      </dgm:prSet>
      <dgm:spPr/>
    </dgm:pt>
    <dgm:pt modelId="{5B1B7FA9-8187-4496-A8E4-6C2F0348C04C}" type="pres">
      <dgm:prSet presAssocID="{BDF30637-EAB5-4D77-8E98-867A9CBB8817}" presName="rootComposite" presStyleCnt="0"/>
      <dgm:spPr/>
    </dgm:pt>
    <dgm:pt modelId="{500D6CC5-7C19-4CB9-8A9E-6DD8CD9F386B}" type="pres">
      <dgm:prSet presAssocID="{BDF30637-EAB5-4D77-8E98-867A9CBB8817}" presName="rootText" presStyleLbl="node4" presStyleIdx="11" presStyleCnt="24">
        <dgm:presLayoutVars>
          <dgm:chPref val="3"/>
        </dgm:presLayoutVars>
      </dgm:prSet>
      <dgm:spPr/>
    </dgm:pt>
    <dgm:pt modelId="{E82B2B90-2628-4595-AA60-89898630D3A8}" type="pres">
      <dgm:prSet presAssocID="{BDF30637-EAB5-4D77-8E98-867A9CBB8817}" presName="rootConnector" presStyleLbl="node4" presStyleIdx="11" presStyleCnt="24"/>
      <dgm:spPr/>
    </dgm:pt>
    <dgm:pt modelId="{B9E6C94F-7112-4C68-BC49-21FD3E9AA6F4}" type="pres">
      <dgm:prSet presAssocID="{BDF30637-EAB5-4D77-8E98-867A9CBB8817}" presName="hierChild4" presStyleCnt="0"/>
      <dgm:spPr/>
    </dgm:pt>
    <dgm:pt modelId="{D2D678B2-3B8E-4115-94D9-4340DFAFD356}" type="pres">
      <dgm:prSet presAssocID="{BDF30637-EAB5-4D77-8E98-867A9CBB8817}" presName="hierChild5" presStyleCnt="0"/>
      <dgm:spPr/>
    </dgm:pt>
    <dgm:pt modelId="{CAB6AEFB-115F-450E-BBCF-028776716049}" type="pres">
      <dgm:prSet presAssocID="{8DE37B07-B417-483F-B331-73F57AC596D8}" presName="Name37" presStyleLbl="parChTrans1D4" presStyleIdx="12" presStyleCnt="24"/>
      <dgm:spPr/>
    </dgm:pt>
    <dgm:pt modelId="{20246E94-0A9F-4050-A664-ED82295090E7}" type="pres">
      <dgm:prSet presAssocID="{AF1AB731-9815-446C-93CA-B6CF65DE1A4C}" presName="hierRoot2" presStyleCnt="0">
        <dgm:presLayoutVars>
          <dgm:hierBranch val="init"/>
        </dgm:presLayoutVars>
      </dgm:prSet>
      <dgm:spPr/>
    </dgm:pt>
    <dgm:pt modelId="{9CDF9936-309D-46A7-BDFF-7C6166FEE729}" type="pres">
      <dgm:prSet presAssocID="{AF1AB731-9815-446C-93CA-B6CF65DE1A4C}" presName="rootComposite" presStyleCnt="0"/>
      <dgm:spPr/>
    </dgm:pt>
    <dgm:pt modelId="{928C2330-1FCC-491A-8B77-737FE20CCE56}" type="pres">
      <dgm:prSet presAssocID="{AF1AB731-9815-446C-93CA-B6CF65DE1A4C}" presName="rootText" presStyleLbl="node4" presStyleIdx="12" presStyleCnt="24">
        <dgm:presLayoutVars>
          <dgm:chPref val="3"/>
        </dgm:presLayoutVars>
      </dgm:prSet>
      <dgm:spPr/>
    </dgm:pt>
    <dgm:pt modelId="{46E9DC77-3E90-4977-88D0-F2D022F3B8F0}" type="pres">
      <dgm:prSet presAssocID="{AF1AB731-9815-446C-93CA-B6CF65DE1A4C}" presName="rootConnector" presStyleLbl="node4" presStyleIdx="12" presStyleCnt="24"/>
      <dgm:spPr/>
    </dgm:pt>
    <dgm:pt modelId="{A142A745-D1E1-43E2-A491-62A5C7E25562}" type="pres">
      <dgm:prSet presAssocID="{AF1AB731-9815-446C-93CA-B6CF65DE1A4C}" presName="hierChild4" presStyleCnt="0"/>
      <dgm:spPr/>
    </dgm:pt>
    <dgm:pt modelId="{FE505B07-9DE6-4103-A73A-98D0E00DB4C4}" type="pres">
      <dgm:prSet presAssocID="{AF1AB731-9815-446C-93CA-B6CF65DE1A4C}" presName="hierChild5" presStyleCnt="0"/>
      <dgm:spPr/>
    </dgm:pt>
    <dgm:pt modelId="{FCFC96E8-3A14-4B50-8D27-54CC87D733A5}" type="pres">
      <dgm:prSet presAssocID="{B1218C56-A87D-4D32-9FD1-0980B9289462}" presName="Name37" presStyleLbl="parChTrans1D4" presStyleIdx="13" presStyleCnt="24"/>
      <dgm:spPr/>
    </dgm:pt>
    <dgm:pt modelId="{0CBD6334-1F67-4E6B-9D7F-00423B597369}" type="pres">
      <dgm:prSet presAssocID="{84C540B2-A594-47A8-9626-D238289224B7}" presName="hierRoot2" presStyleCnt="0">
        <dgm:presLayoutVars>
          <dgm:hierBranch val="init"/>
        </dgm:presLayoutVars>
      </dgm:prSet>
      <dgm:spPr/>
    </dgm:pt>
    <dgm:pt modelId="{B44F0A21-43BE-4797-BC28-4804328267BE}" type="pres">
      <dgm:prSet presAssocID="{84C540B2-A594-47A8-9626-D238289224B7}" presName="rootComposite" presStyleCnt="0"/>
      <dgm:spPr/>
    </dgm:pt>
    <dgm:pt modelId="{A00CFAD9-0FE3-493A-9CCC-5291B23BCFB0}" type="pres">
      <dgm:prSet presAssocID="{84C540B2-A594-47A8-9626-D238289224B7}" presName="rootText" presStyleLbl="node4" presStyleIdx="13" presStyleCnt="24">
        <dgm:presLayoutVars>
          <dgm:chPref val="3"/>
        </dgm:presLayoutVars>
      </dgm:prSet>
      <dgm:spPr/>
    </dgm:pt>
    <dgm:pt modelId="{87A85352-7F3F-4609-B173-C2BB901246E6}" type="pres">
      <dgm:prSet presAssocID="{84C540B2-A594-47A8-9626-D238289224B7}" presName="rootConnector" presStyleLbl="node4" presStyleIdx="13" presStyleCnt="24"/>
      <dgm:spPr/>
    </dgm:pt>
    <dgm:pt modelId="{835CFEB2-107C-4B3D-98FB-0C4B35C15518}" type="pres">
      <dgm:prSet presAssocID="{84C540B2-A594-47A8-9626-D238289224B7}" presName="hierChild4" presStyleCnt="0"/>
      <dgm:spPr/>
    </dgm:pt>
    <dgm:pt modelId="{850A666C-CEE5-41CF-94D0-DBE2A7DF6673}" type="pres">
      <dgm:prSet presAssocID="{84C540B2-A594-47A8-9626-D238289224B7}" presName="hierChild5" presStyleCnt="0"/>
      <dgm:spPr/>
    </dgm:pt>
    <dgm:pt modelId="{4AAC0850-255E-4664-A54B-A0DA42EC87ED}" type="pres">
      <dgm:prSet presAssocID="{6F9C9F4A-8E63-4DFC-8A2D-0D13E141C2C7}" presName="Name37" presStyleLbl="parChTrans1D4" presStyleIdx="14" presStyleCnt="24"/>
      <dgm:spPr/>
    </dgm:pt>
    <dgm:pt modelId="{65DC89DB-C5B0-4E6D-B6B1-80171B90A2F3}" type="pres">
      <dgm:prSet presAssocID="{656B7C72-921B-489B-BA3A-21941F0B4924}" presName="hierRoot2" presStyleCnt="0">
        <dgm:presLayoutVars>
          <dgm:hierBranch val="init"/>
        </dgm:presLayoutVars>
      </dgm:prSet>
      <dgm:spPr/>
    </dgm:pt>
    <dgm:pt modelId="{40166DE2-D6D0-4538-96B3-00DFA4EC35E3}" type="pres">
      <dgm:prSet presAssocID="{656B7C72-921B-489B-BA3A-21941F0B4924}" presName="rootComposite" presStyleCnt="0"/>
      <dgm:spPr/>
    </dgm:pt>
    <dgm:pt modelId="{8BECDC48-226C-4D45-AD17-23F17AEA510C}" type="pres">
      <dgm:prSet presAssocID="{656B7C72-921B-489B-BA3A-21941F0B4924}" presName="rootText" presStyleLbl="node4" presStyleIdx="14" presStyleCnt="24">
        <dgm:presLayoutVars>
          <dgm:chPref val="3"/>
        </dgm:presLayoutVars>
      </dgm:prSet>
      <dgm:spPr/>
    </dgm:pt>
    <dgm:pt modelId="{7F9BA0B7-82FA-4900-B24C-7D6E1B83F6B3}" type="pres">
      <dgm:prSet presAssocID="{656B7C72-921B-489B-BA3A-21941F0B4924}" presName="rootConnector" presStyleLbl="node4" presStyleIdx="14" presStyleCnt="24"/>
      <dgm:spPr/>
    </dgm:pt>
    <dgm:pt modelId="{044E4BAE-E8DA-4A0D-BFAF-1CE39D1DEEB6}" type="pres">
      <dgm:prSet presAssocID="{656B7C72-921B-489B-BA3A-21941F0B4924}" presName="hierChild4" presStyleCnt="0"/>
      <dgm:spPr/>
    </dgm:pt>
    <dgm:pt modelId="{36E0A328-6E98-4C8F-BBD5-C019A831F6AF}" type="pres">
      <dgm:prSet presAssocID="{656B7C72-921B-489B-BA3A-21941F0B4924}" presName="hierChild5" presStyleCnt="0"/>
      <dgm:spPr/>
    </dgm:pt>
    <dgm:pt modelId="{C5836D9D-B1D0-4E29-B479-7774AF30D557}" type="pres">
      <dgm:prSet presAssocID="{BCC6E9D9-8724-4A60-8498-DEA0F66D5FBE}" presName="Name37" presStyleLbl="parChTrans1D4" presStyleIdx="15" presStyleCnt="24"/>
      <dgm:spPr/>
    </dgm:pt>
    <dgm:pt modelId="{A44F7AE0-01F1-4756-8E59-F61B9DD67D62}" type="pres">
      <dgm:prSet presAssocID="{DBD10D93-0AD1-4061-B1E8-015D75912F25}" presName="hierRoot2" presStyleCnt="0">
        <dgm:presLayoutVars>
          <dgm:hierBranch val="init"/>
        </dgm:presLayoutVars>
      </dgm:prSet>
      <dgm:spPr/>
    </dgm:pt>
    <dgm:pt modelId="{CC1E479A-327A-43B0-96B6-91AA728A8C12}" type="pres">
      <dgm:prSet presAssocID="{DBD10D93-0AD1-4061-B1E8-015D75912F25}" presName="rootComposite" presStyleCnt="0"/>
      <dgm:spPr/>
    </dgm:pt>
    <dgm:pt modelId="{077158D8-4BFE-43FA-AC86-50A22A3DF09D}" type="pres">
      <dgm:prSet presAssocID="{DBD10D93-0AD1-4061-B1E8-015D75912F25}" presName="rootText" presStyleLbl="node4" presStyleIdx="15" presStyleCnt="24">
        <dgm:presLayoutVars>
          <dgm:chPref val="3"/>
        </dgm:presLayoutVars>
      </dgm:prSet>
      <dgm:spPr/>
    </dgm:pt>
    <dgm:pt modelId="{EC6BE761-C8C9-492B-B7C8-975E08AEA3D7}" type="pres">
      <dgm:prSet presAssocID="{DBD10D93-0AD1-4061-B1E8-015D75912F25}" presName="rootConnector" presStyleLbl="node4" presStyleIdx="15" presStyleCnt="24"/>
      <dgm:spPr/>
    </dgm:pt>
    <dgm:pt modelId="{E751736E-E040-46B6-B34D-9A09B0741225}" type="pres">
      <dgm:prSet presAssocID="{DBD10D93-0AD1-4061-B1E8-015D75912F25}" presName="hierChild4" presStyleCnt="0"/>
      <dgm:spPr/>
    </dgm:pt>
    <dgm:pt modelId="{674E6170-00DE-49FE-92A4-C38D419F6623}" type="pres">
      <dgm:prSet presAssocID="{DBD10D93-0AD1-4061-B1E8-015D75912F25}" presName="hierChild5" presStyleCnt="0"/>
      <dgm:spPr/>
    </dgm:pt>
    <dgm:pt modelId="{4CF5E989-D0EF-4D27-8669-B8AA5FF3159E}" type="pres">
      <dgm:prSet presAssocID="{9D1B222D-DFB9-452A-B587-4D0D556634FF}" presName="Name37" presStyleLbl="parChTrans1D4" presStyleIdx="16" presStyleCnt="24"/>
      <dgm:spPr/>
    </dgm:pt>
    <dgm:pt modelId="{C7ED12C1-1A51-40B6-B03C-47CDB28076CE}" type="pres">
      <dgm:prSet presAssocID="{B9ED51AC-CEA2-46D6-B095-73725D1F2591}" presName="hierRoot2" presStyleCnt="0">
        <dgm:presLayoutVars>
          <dgm:hierBranch val="init"/>
        </dgm:presLayoutVars>
      </dgm:prSet>
      <dgm:spPr/>
    </dgm:pt>
    <dgm:pt modelId="{83568316-910D-46D2-A745-35E86118E03F}" type="pres">
      <dgm:prSet presAssocID="{B9ED51AC-CEA2-46D6-B095-73725D1F2591}" presName="rootComposite" presStyleCnt="0"/>
      <dgm:spPr/>
    </dgm:pt>
    <dgm:pt modelId="{8854F139-9391-4AE4-AEA7-D096778EB030}" type="pres">
      <dgm:prSet presAssocID="{B9ED51AC-CEA2-46D6-B095-73725D1F2591}" presName="rootText" presStyleLbl="node4" presStyleIdx="16" presStyleCnt="24">
        <dgm:presLayoutVars>
          <dgm:chPref val="3"/>
        </dgm:presLayoutVars>
      </dgm:prSet>
      <dgm:spPr/>
    </dgm:pt>
    <dgm:pt modelId="{5091336E-98B9-47AA-ABC9-DAF579E5FA62}" type="pres">
      <dgm:prSet presAssocID="{B9ED51AC-CEA2-46D6-B095-73725D1F2591}" presName="rootConnector" presStyleLbl="node4" presStyleIdx="16" presStyleCnt="24"/>
      <dgm:spPr/>
    </dgm:pt>
    <dgm:pt modelId="{62A2317D-3932-498D-A042-40C6F11A9EED}" type="pres">
      <dgm:prSet presAssocID="{B9ED51AC-CEA2-46D6-B095-73725D1F2591}" presName="hierChild4" presStyleCnt="0"/>
      <dgm:spPr/>
    </dgm:pt>
    <dgm:pt modelId="{857FF742-F1CC-4A2B-BD0A-524E0C0416AD}" type="pres">
      <dgm:prSet presAssocID="{B9ED51AC-CEA2-46D6-B095-73725D1F2591}" presName="hierChild5" presStyleCnt="0"/>
      <dgm:spPr/>
    </dgm:pt>
    <dgm:pt modelId="{7472D8B7-34C3-4AF7-93A0-95F2F101D165}" type="pres">
      <dgm:prSet presAssocID="{F6130213-AAC9-4C88-9C5E-D6D4B4F585DA}" presName="Name37" presStyleLbl="parChTrans1D4" presStyleIdx="17" presStyleCnt="24"/>
      <dgm:spPr/>
    </dgm:pt>
    <dgm:pt modelId="{AC4A2A13-2AA7-4185-8275-20B45963D223}" type="pres">
      <dgm:prSet presAssocID="{DCE947E2-48AC-4EAA-A0C5-F89627838F0A}" presName="hierRoot2" presStyleCnt="0">
        <dgm:presLayoutVars>
          <dgm:hierBranch val="init"/>
        </dgm:presLayoutVars>
      </dgm:prSet>
      <dgm:spPr/>
    </dgm:pt>
    <dgm:pt modelId="{E3BC6578-7333-4FD9-8BD7-F985118BA060}" type="pres">
      <dgm:prSet presAssocID="{DCE947E2-48AC-4EAA-A0C5-F89627838F0A}" presName="rootComposite" presStyleCnt="0"/>
      <dgm:spPr/>
    </dgm:pt>
    <dgm:pt modelId="{CF5483C7-0581-44AD-A868-C0F5A09E6F48}" type="pres">
      <dgm:prSet presAssocID="{DCE947E2-48AC-4EAA-A0C5-F89627838F0A}" presName="rootText" presStyleLbl="node4" presStyleIdx="17" presStyleCnt="24">
        <dgm:presLayoutVars>
          <dgm:chPref val="3"/>
        </dgm:presLayoutVars>
      </dgm:prSet>
      <dgm:spPr/>
    </dgm:pt>
    <dgm:pt modelId="{4E9F3648-EB2D-4DAC-A8FD-1F138AC159DE}" type="pres">
      <dgm:prSet presAssocID="{DCE947E2-48AC-4EAA-A0C5-F89627838F0A}" presName="rootConnector" presStyleLbl="node4" presStyleIdx="17" presStyleCnt="24"/>
      <dgm:spPr/>
    </dgm:pt>
    <dgm:pt modelId="{B708C2E7-F097-4C57-826A-7CA65979448F}" type="pres">
      <dgm:prSet presAssocID="{DCE947E2-48AC-4EAA-A0C5-F89627838F0A}" presName="hierChild4" presStyleCnt="0"/>
      <dgm:spPr/>
    </dgm:pt>
    <dgm:pt modelId="{B368A89C-7483-4F73-8155-35D99F0FC68A}" type="pres">
      <dgm:prSet presAssocID="{DCE947E2-48AC-4EAA-A0C5-F89627838F0A}" presName="hierChild5" presStyleCnt="0"/>
      <dgm:spPr/>
    </dgm:pt>
    <dgm:pt modelId="{E60DA9BE-D925-4F38-9791-8E97C0E85A33}" type="pres">
      <dgm:prSet presAssocID="{ACFC4408-25AB-4075-BB53-F10C962B072C}" presName="Name37" presStyleLbl="parChTrans1D4" presStyleIdx="18" presStyleCnt="24"/>
      <dgm:spPr/>
    </dgm:pt>
    <dgm:pt modelId="{FBAD904D-7628-4677-8ADE-696DBCBA3F1B}" type="pres">
      <dgm:prSet presAssocID="{0DF5C769-3A53-417E-82F6-1CA0687F296B}" presName="hierRoot2" presStyleCnt="0">
        <dgm:presLayoutVars>
          <dgm:hierBranch val="init"/>
        </dgm:presLayoutVars>
      </dgm:prSet>
      <dgm:spPr/>
    </dgm:pt>
    <dgm:pt modelId="{725985D9-C6FA-432E-9FBB-CFAF6C8143C5}" type="pres">
      <dgm:prSet presAssocID="{0DF5C769-3A53-417E-82F6-1CA0687F296B}" presName="rootComposite" presStyleCnt="0"/>
      <dgm:spPr/>
    </dgm:pt>
    <dgm:pt modelId="{8EA7D964-F6A1-4C6F-A7BE-C83DDB66CE0A}" type="pres">
      <dgm:prSet presAssocID="{0DF5C769-3A53-417E-82F6-1CA0687F296B}" presName="rootText" presStyleLbl="node4" presStyleIdx="18" presStyleCnt="24">
        <dgm:presLayoutVars>
          <dgm:chPref val="3"/>
        </dgm:presLayoutVars>
      </dgm:prSet>
      <dgm:spPr/>
    </dgm:pt>
    <dgm:pt modelId="{E922F9B9-007E-4147-A749-CD1664A5F6FC}" type="pres">
      <dgm:prSet presAssocID="{0DF5C769-3A53-417E-82F6-1CA0687F296B}" presName="rootConnector" presStyleLbl="node4" presStyleIdx="18" presStyleCnt="24"/>
      <dgm:spPr/>
    </dgm:pt>
    <dgm:pt modelId="{817B84D1-472D-491C-B08C-EB755F742773}" type="pres">
      <dgm:prSet presAssocID="{0DF5C769-3A53-417E-82F6-1CA0687F296B}" presName="hierChild4" presStyleCnt="0"/>
      <dgm:spPr/>
    </dgm:pt>
    <dgm:pt modelId="{E691E5CF-C8EA-48C3-9CEC-958D86B432CA}" type="pres">
      <dgm:prSet presAssocID="{0DF5C769-3A53-417E-82F6-1CA0687F296B}" presName="hierChild5" presStyleCnt="0"/>
      <dgm:spPr/>
    </dgm:pt>
    <dgm:pt modelId="{8A800E4C-E759-4A99-8F72-B4EC59F8E3AC}" type="pres">
      <dgm:prSet presAssocID="{07E77DD3-B47F-4102-A6A0-10C0F76804E4}" presName="Name37" presStyleLbl="parChTrans1D4" presStyleIdx="19" presStyleCnt="24"/>
      <dgm:spPr/>
    </dgm:pt>
    <dgm:pt modelId="{F1423763-6959-44ED-B5E0-AB1E8866FA36}" type="pres">
      <dgm:prSet presAssocID="{9AE73345-1C8E-44CD-BF74-6EBEDC1F16F6}" presName="hierRoot2" presStyleCnt="0">
        <dgm:presLayoutVars>
          <dgm:hierBranch val="init"/>
        </dgm:presLayoutVars>
      </dgm:prSet>
      <dgm:spPr/>
    </dgm:pt>
    <dgm:pt modelId="{FF4C7144-69A0-4F46-B314-C65CB2A05136}" type="pres">
      <dgm:prSet presAssocID="{9AE73345-1C8E-44CD-BF74-6EBEDC1F16F6}" presName="rootComposite" presStyleCnt="0"/>
      <dgm:spPr/>
    </dgm:pt>
    <dgm:pt modelId="{07DB4BA8-DB2C-42CA-851C-DB95E88835BF}" type="pres">
      <dgm:prSet presAssocID="{9AE73345-1C8E-44CD-BF74-6EBEDC1F16F6}" presName="rootText" presStyleLbl="node4" presStyleIdx="19" presStyleCnt="24">
        <dgm:presLayoutVars>
          <dgm:chPref val="3"/>
        </dgm:presLayoutVars>
      </dgm:prSet>
      <dgm:spPr/>
    </dgm:pt>
    <dgm:pt modelId="{F0D5D9B1-66B6-4EEF-BD70-EAC08680C2B3}" type="pres">
      <dgm:prSet presAssocID="{9AE73345-1C8E-44CD-BF74-6EBEDC1F16F6}" presName="rootConnector" presStyleLbl="node4" presStyleIdx="19" presStyleCnt="24"/>
      <dgm:spPr/>
    </dgm:pt>
    <dgm:pt modelId="{487D416F-3D0A-4C8E-9868-CC51B21B0F4E}" type="pres">
      <dgm:prSet presAssocID="{9AE73345-1C8E-44CD-BF74-6EBEDC1F16F6}" presName="hierChild4" presStyleCnt="0"/>
      <dgm:spPr/>
    </dgm:pt>
    <dgm:pt modelId="{7F4416CC-41AC-4073-A4B6-891A6F0000ED}" type="pres">
      <dgm:prSet presAssocID="{9AE73345-1C8E-44CD-BF74-6EBEDC1F16F6}" presName="hierChild5" presStyleCnt="0"/>
      <dgm:spPr/>
    </dgm:pt>
    <dgm:pt modelId="{C7B0BD7B-5D30-4921-B24C-643555B51F5B}" type="pres">
      <dgm:prSet presAssocID="{90A1C04C-7A7E-4A8C-8066-B4178A7BD057}" presName="Name37" presStyleLbl="parChTrans1D4" presStyleIdx="20" presStyleCnt="24"/>
      <dgm:spPr/>
    </dgm:pt>
    <dgm:pt modelId="{553AC111-EE4B-47E5-B505-035D7D60319B}" type="pres">
      <dgm:prSet presAssocID="{07A1FDCD-CDC2-438F-8003-81C6DE25F9E6}" presName="hierRoot2" presStyleCnt="0">
        <dgm:presLayoutVars>
          <dgm:hierBranch val="init"/>
        </dgm:presLayoutVars>
      </dgm:prSet>
      <dgm:spPr/>
    </dgm:pt>
    <dgm:pt modelId="{C4C4BE62-A25A-462C-8301-7B5D072200FE}" type="pres">
      <dgm:prSet presAssocID="{07A1FDCD-CDC2-438F-8003-81C6DE25F9E6}" presName="rootComposite" presStyleCnt="0"/>
      <dgm:spPr/>
    </dgm:pt>
    <dgm:pt modelId="{17E961F3-2E39-4428-B214-90C7763524DD}" type="pres">
      <dgm:prSet presAssocID="{07A1FDCD-CDC2-438F-8003-81C6DE25F9E6}" presName="rootText" presStyleLbl="node4" presStyleIdx="20" presStyleCnt="24">
        <dgm:presLayoutVars>
          <dgm:chPref val="3"/>
        </dgm:presLayoutVars>
      </dgm:prSet>
      <dgm:spPr/>
    </dgm:pt>
    <dgm:pt modelId="{E2C83DB3-5C12-41AE-95D3-E5276D16589D}" type="pres">
      <dgm:prSet presAssocID="{07A1FDCD-CDC2-438F-8003-81C6DE25F9E6}" presName="rootConnector" presStyleLbl="node4" presStyleIdx="20" presStyleCnt="24"/>
      <dgm:spPr/>
    </dgm:pt>
    <dgm:pt modelId="{9103EC80-E468-41F4-9FF2-89319A7D5375}" type="pres">
      <dgm:prSet presAssocID="{07A1FDCD-CDC2-438F-8003-81C6DE25F9E6}" presName="hierChild4" presStyleCnt="0"/>
      <dgm:spPr/>
    </dgm:pt>
    <dgm:pt modelId="{B2024F2B-FA7C-4657-8F4C-C1F4549F6C6D}" type="pres">
      <dgm:prSet presAssocID="{07A1FDCD-CDC2-438F-8003-81C6DE25F9E6}" presName="hierChild5" presStyleCnt="0"/>
      <dgm:spPr/>
    </dgm:pt>
    <dgm:pt modelId="{F42C5881-62FF-4CAC-92B2-710F2E643C2B}" type="pres">
      <dgm:prSet presAssocID="{45F1DE58-B33B-4459-A2E4-F7CB78806D40}" presName="Name37" presStyleLbl="parChTrans1D4" presStyleIdx="21" presStyleCnt="24"/>
      <dgm:spPr/>
    </dgm:pt>
    <dgm:pt modelId="{A61654B5-7EEE-453E-8120-11C8EEDD2FD5}" type="pres">
      <dgm:prSet presAssocID="{D98B1C47-0CCC-4609-AE09-F8D47C8434B5}" presName="hierRoot2" presStyleCnt="0">
        <dgm:presLayoutVars>
          <dgm:hierBranch val="init"/>
        </dgm:presLayoutVars>
      </dgm:prSet>
      <dgm:spPr/>
    </dgm:pt>
    <dgm:pt modelId="{DD133757-DC22-466A-8029-30EC29830812}" type="pres">
      <dgm:prSet presAssocID="{D98B1C47-0CCC-4609-AE09-F8D47C8434B5}" presName="rootComposite" presStyleCnt="0"/>
      <dgm:spPr/>
    </dgm:pt>
    <dgm:pt modelId="{7DF01EE7-1DEF-4A2B-A793-F3FD6D8E99AC}" type="pres">
      <dgm:prSet presAssocID="{D98B1C47-0CCC-4609-AE09-F8D47C8434B5}" presName="rootText" presStyleLbl="node4" presStyleIdx="21" presStyleCnt="24">
        <dgm:presLayoutVars>
          <dgm:chPref val="3"/>
        </dgm:presLayoutVars>
      </dgm:prSet>
      <dgm:spPr/>
    </dgm:pt>
    <dgm:pt modelId="{FF47B4A8-AD83-42AE-B133-8CBD7DAD6733}" type="pres">
      <dgm:prSet presAssocID="{D98B1C47-0CCC-4609-AE09-F8D47C8434B5}" presName="rootConnector" presStyleLbl="node4" presStyleIdx="21" presStyleCnt="24"/>
      <dgm:spPr/>
    </dgm:pt>
    <dgm:pt modelId="{ABFFBE5A-B9C9-4229-AF9B-20CBAC629D5D}" type="pres">
      <dgm:prSet presAssocID="{D98B1C47-0CCC-4609-AE09-F8D47C8434B5}" presName="hierChild4" presStyleCnt="0"/>
      <dgm:spPr/>
    </dgm:pt>
    <dgm:pt modelId="{4B8229E4-3A89-4053-98A5-2351E36544A4}" type="pres">
      <dgm:prSet presAssocID="{D98B1C47-0CCC-4609-AE09-F8D47C8434B5}" presName="hierChild5" presStyleCnt="0"/>
      <dgm:spPr/>
    </dgm:pt>
    <dgm:pt modelId="{7127245D-2616-4E56-833D-861DEB66A58D}" type="pres">
      <dgm:prSet presAssocID="{04A41D59-5473-4012-8E60-09573FEE3E56}" presName="hierChild5" presStyleCnt="0"/>
      <dgm:spPr/>
    </dgm:pt>
    <dgm:pt modelId="{0C878A25-AC31-477B-A91D-DA9997E275D1}" type="pres">
      <dgm:prSet presAssocID="{AC5D8F58-6E5A-4429-A2DF-8B19E1465E07}" presName="Name37" presStyleLbl="parChTrans1D3" presStyleIdx="3" presStyleCnt="7"/>
      <dgm:spPr/>
    </dgm:pt>
    <dgm:pt modelId="{D635E9D0-2971-4FA8-9EDC-11BA58D5BC94}" type="pres">
      <dgm:prSet presAssocID="{9DB46CB5-48C6-472D-9950-ACF30864C6E0}" presName="hierRoot2" presStyleCnt="0">
        <dgm:presLayoutVars>
          <dgm:hierBranch val="init"/>
        </dgm:presLayoutVars>
      </dgm:prSet>
      <dgm:spPr/>
    </dgm:pt>
    <dgm:pt modelId="{C38DEB66-DBE5-4D9F-B0A4-76C69A4220C4}" type="pres">
      <dgm:prSet presAssocID="{9DB46CB5-48C6-472D-9950-ACF30864C6E0}" presName="rootComposite" presStyleCnt="0"/>
      <dgm:spPr/>
    </dgm:pt>
    <dgm:pt modelId="{1BBCEF63-E455-480B-9585-845904C4A4A3}" type="pres">
      <dgm:prSet presAssocID="{9DB46CB5-48C6-472D-9950-ACF30864C6E0}" presName="rootText" presStyleLbl="node3" presStyleIdx="3" presStyleCnt="7">
        <dgm:presLayoutVars>
          <dgm:chPref val="3"/>
        </dgm:presLayoutVars>
      </dgm:prSet>
      <dgm:spPr/>
    </dgm:pt>
    <dgm:pt modelId="{2907C370-885F-42B3-BB4D-130E9C6FD80D}" type="pres">
      <dgm:prSet presAssocID="{9DB46CB5-48C6-472D-9950-ACF30864C6E0}" presName="rootConnector" presStyleLbl="node3" presStyleIdx="3" presStyleCnt="7"/>
      <dgm:spPr/>
    </dgm:pt>
    <dgm:pt modelId="{113848FE-95CE-48B0-A4DC-1DB245C006BF}" type="pres">
      <dgm:prSet presAssocID="{9DB46CB5-48C6-472D-9950-ACF30864C6E0}" presName="hierChild4" presStyleCnt="0"/>
      <dgm:spPr/>
    </dgm:pt>
    <dgm:pt modelId="{90CBE8AC-C6A4-4DAD-939A-6C06750F9813}" type="pres">
      <dgm:prSet presAssocID="{A3657E4A-4B2A-464F-90AB-F8C607BEBE11}" presName="Name37" presStyleLbl="parChTrans1D4" presStyleIdx="22" presStyleCnt="24"/>
      <dgm:spPr/>
    </dgm:pt>
    <dgm:pt modelId="{FD9D757A-E0E2-4B53-99E2-00A420E5C66C}" type="pres">
      <dgm:prSet presAssocID="{7F31E162-C677-4A98-BCAB-BA8B6FA63378}" presName="hierRoot2" presStyleCnt="0">
        <dgm:presLayoutVars>
          <dgm:hierBranch val="init"/>
        </dgm:presLayoutVars>
      </dgm:prSet>
      <dgm:spPr/>
    </dgm:pt>
    <dgm:pt modelId="{D77ED0F1-7D66-4978-940C-8891C310BC32}" type="pres">
      <dgm:prSet presAssocID="{7F31E162-C677-4A98-BCAB-BA8B6FA63378}" presName="rootComposite" presStyleCnt="0"/>
      <dgm:spPr/>
    </dgm:pt>
    <dgm:pt modelId="{9E1D0793-C078-4A1C-A8DB-BA6A94E5D29A}" type="pres">
      <dgm:prSet presAssocID="{7F31E162-C677-4A98-BCAB-BA8B6FA63378}" presName="rootText" presStyleLbl="node4" presStyleIdx="22" presStyleCnt="24">
        <dgm:presLayoutVars>
          <dgm:chPref val="3"/>
        </dgm:presLayoutVars>
      </dgm:prSet>
      <dgm:spPr/>
    </dgm:pt>
    <dgm:pt modelId="{AB6CEF5F-31A8-4963-8ADA-EB7C1423F2B1}" type="pres">
      <dgm:prSet presAssocID="{7F31E162-C677-4A98-BCAB-BA8B6FA63378}" presName="rootConnector" presStyleLbl="node4" presStyleIdx="22" presStyleCnt="24"/>
      <dgm:spPr/>
    </dgm:pt>
    <dgm:pt modelId="{C66F56EF-EC18-42BE-BC0F-1B7382AAD3D0}" type="pres">
      <dgm:prSet presAssocID="{7F31E162-C677-4A98-BCAB-BA8B6FA63378}" presName="hierChild4" presStyleCnt="0"/>
      <dgm:spPr/>
    </dgm:pt>
    <dgm:pt modelId="{55D8517D-6BBF-4E51-9D9E-F31CC0D98C8B}" type="pres">
      <dgm:prSet presAssocID="{7F31E162-C677-4A98-BCAB-BA8B6FA63378}" presName="hierChild5" presStyleCnt="0"/>
      <dgm:spPr/>
    </dgm:pt>
    <dgm:pt modelId="{40D8B375-2853-441C-9A75-48070CE27CD6}" type="pres">
      <dgm:prSet presAssocID="{16D3DE82-9585-4931-9ECB-E99C518E5BB6}" presName="Name37" presStyleLbl="parChTrans1D4" presStyleIdx="23" presStyleCnt="24"/>
      <dgm:spPr/>
    </dgm:pt>
    <dgm:pt modelId="{9AEFD102-612E-4EE9-A033-0D203664C42F}" type="pres">
      <dgm:prSet presAssocID="{F39479D5-3453-4775-8897-99EF2E46956B}" presName="hierRoot2" presStyleCnt="0">
        <dgm:presLayoutVars>
          <dgm:hierBranch val="init"/>
        </dgm:presLayoutVars>
      </dgm:prSet>
      <dgm:spPr/>
    </dgm:pt>
    <dgm:pt modelId="{8B0F28B6-289C-4A5C-A293-EA47A0E94D0A}" type="pres">
      <dgm:prSet presAssocID="{F39479D5-3453-4775-8897-99EF2E46956B}" presName="rootComposite" presStyleCnt="0"/>
      <dgm:spPr/>
    </dgm:pt>
    <dgm:pt modelId="{F59CAD03-FB36-4F7D-A6D7-4CA54693D57B}" type="pres">
      <dgm:prSet presAssocID="{F39479D5-3453-4775-8897-99EF2E46956B}" presName="rootText" presStyleLbl="node4" presStyleIdx="23" presStyleCnt="24">
        <dgm:presLayoutVars>
          <dgm:chPref val="3"/>
        </dgm:presLayoutVars>
      </dgm:prSet>
      <dgm:spPr/>
    </dgm:pt>
    <dgm:pt modelId="{3B0CB84A-20BB-4DEE-BC7F-9999F0CACD26}" type="pres">
      <dgm:prSet presAssocID="{F39479D5-3453-4775-8897-99EF2E46956B}" presName="rootConnector" presStyleLbl="node4" presStyleIdx="23" presStyleCnt="24"/>
      <dgm:spPr/>
    </dgm:pt>
    <dgm:pt modelId="{D149BBD3-DD5C-4FF7-9DC6-6EF34E1A00C5}" type="pres">
      <dgm:prSet presAssocID="{F39479D5-3453-4775-8897-99EF2E46956B}" presName="hierChild4" presStyleCnt="0"/>
      <dgm:spPr/>
    </dgm:pt>
    <dgm:pt modelId="{1590BD83-8425-4E91-BA67-EB4BBCA54F97}" type="pres">
      <dgm:prSet presAssocID="{F39479D5-3453-4775-8897-99EF2E46956B}" presName="hierChild5" presStyleCnt="0"/>
      <dgm:spPr/>
    </dgm:pt>
    <dgm:pt modelId="{FD424246-E0CF-43A8-9D25-402A7954C14A}" type="pres">
      <dgm:prSet presAssocID="{9DB46CB5-48C6-472D-9950-ACF30864C6E0}" presName="hierChild5" presStyleCnt="0"/>
      <dgm:spPr/>
    </dgm:pt>
    <dgm:pt modelId="{98E0EAAB-A9F6-4DF1-9F46-8F961903D056}" type="pres">
      <dgm:prSet presAssocID="{26A4F7A5-9E83-448A-A119-491F63CD2890}" presName="hierChild5" presStyleCnt="0"/>
      <dgm:spPr/>
    </dgm:pt>
    <dgm:pt modelId="{91D9A2A4-DCD9-4043-996A-B4FD58FB298A}" type="pres">
      <dgm:prSet presAssocID="{41C8B72B-9D79-442A-A3B7-89CAD24E6496}" presName="Name37" presStyleLbl="parChTrans1D2" presStyleIdx="3" presStyleCnt="6"/>
      <dgm:spPr/>
    </dgm:pt>
    <dgm:pt modelId="{F38E73EF-C94C-4B71-9472-C2035F3D47E9}" type="pres">
      <dgm:prSet presAssocID="{76B22EE6-CC10-4179-AA75-37BC77ED92DB}" presName="hierRoot2" presStyleCnt="0">
        <dgm:presLayoutVars>
          <dgm:hierBranch val="init"/>
        </dgm:presLayoutVars>
      </dgm:prSet>
      <dgm:spPr/>
    </dgm:pt>
    <dgm:pt modelId="{54184B7A-3AD2-4A7B-814D-93619004E731}" type="pres">
      <dgm:prSet presAssocID="{76B22EE6-CC10-4179-AA75-37BC77ED92DB}" presName="rootComposite" presStyleCnt="0"/>
      <dgm:spPr/>
    </dgm:pt>
    <dgm:pt modelId="{F7C69AA7-EF1C-4928-8EBE-105FC99A6CA3}" type="pres">
      <dgm:prSet presAssocID="{76B22EE6-CC10-4179-AA75-37BC77ED92DB}" presName="rootText" presStyleLbl="node2" presStyleIdx="3" presStyleCnt="6">
        <dgm:presLayoutVars>
          <dgm:chPref val="3"/>
        </dgm:presLayoutVars>
      </dgm:prSet>
      <dgm:spPr/>
    </dgm:pt>
    <dgm:pt modelId="{33918586-DD0B-48AF-A3AA-D0A8E3DC13D2}" type="pres">
      <dgm:prSet presAssocID="{76B22EE6-CC10-4179-AA75-37BC77ED92DB}" presName="rootConnector" presStyleLbl="node2" presStyleIdx="3" presStyleCnt="6"/>
      <dgm:spPr/>
    </dgm:pt>
    <dgm:pt modelId="{AE4D9A46-F5DD-47BF-990B-15B455D2E473}" type="pres">
      <dgm:prSet presAssocID="{76B22EE6-CC10-4179-AA75-37BC77ED92DB}" presName="hierChild4" presStyleCnt="0"/>
      <dgm:spPr/>
    </dgm:pt>
    <dgm:pt modelId="{9FBE6004-BBD3-4EFB-85AB-563F56D112A2}" type="pres">
      <dgm:prSet presAssocID="{42E23394-49AD-4288-9153-068283FC53FD}" presName="Name37" presStyleLbl="parChTrans1D3" presStyleIdx="4" presStyleCnt="7"/>
      <dgm:spPr/>
    </dgm:pt>
    <dgm:pt modelId="{D260F2BB-791A-4717-8C19-BB2E3105A3D0}" type="pres">
      <dgm:prSet presAssocID="{620BB87A-BED0-4D3D-A5AD-873AAEBED227}" presName="hierRoot2" presStyleCnt="0">
        <dgm:presLayoutVars>
          <dgm:hierBranch val="init"/>
        </dgm:presLayoutVars>
      </dgm:prSet>
      <dgm:spPr/>
    </dgm:pt>
    <dgm:pt modelId="{D054DBEA-CF67-457D-93ED-696034CB32B3}" type="pres">
      <dgm:prSet presAssocID="{620BB87A-BED0-4D3D-A5AD-873AAEBED227}" presName="rootComposite" presStyleCnt="0"/>
      <dgm:spPr/>
    </dgm:pt>
    <dgm:pt modelId="{74D125CD-3D40-4166-8493-A9150A6AC44C}" type="pres">
      <dgm:prSet presAssocID="{620BB87A-BED0-4D3D-A5AD-873AAEBED227}" presName="rootText" presStyleLbl="node3" presStyleIdx="4" presStyleCnt="7">
        <dgm:presLayoutVars>
          <dgm:chPref val="3"/>
        </dgm:presLayoutVars>
      </dgm:prSet>
      <dgm:spPr/>
    </dgm:pt>
    <dgm:pt modelId="{07E0A1A9-C564-4B7C-88F3-AA34D1D1ACF7}" type="pres">
      <dgm:prSet presAssocID="{620BB87A-BED0-4D3D-A5AD-873AAEBED227}" presName="rootConnector" presStyleLbl="node3" presStyleIdx="4" presStyleCnt="7"/>
      <dgm:spPr/>
    </dgm:pt>
    <dgm:pt modelId="{8ED1FD6B-0827-44CF-BF02-F964B8C30746}" type="pres">
      <dgm:prSet presAssocID="{620BB87A-BED0-4D3D-A5AD-873AAEBED227}" presName="hierChild4" presStyleCnt="0"/>
      <dgm:spPr/>
    </dgm:pt>
    <dgm:pt modelId="{207037CF-793D-46E5-8517-DF67C91659DF}" type="pres">
      <dgm:prSet presAssocID="{620BB87A-BED0-4D3D-A5AD-873AAEBED227}" presName="hierChild5" presStyleCnt="0"/>
      <dgm:spPr/>
    </dgm:pt>
    <dgm:pt modelId="{4B8933A6-A3F9-44EF-8D00-BA0E778C19DE}" type="pres">
      <dgm:prSet presAssocID="{D2871889-7181-4DB3-B220-D8AFC5D67EBC}" presName="Name37" presStyleLbl="parChTrans1D3" presStyleIdx="5" presStyleCnt="7"/>
      <dgm:spPr/>
    </dgm:pt>
    <dgm:pt modelId="{0D5B3FC4-3FFC-477C-BE1D-2CAC3152B029}" type="pres">
      <dgm:prSet presAssocID="{EF3EED01-D797-437F-9259-68F94ADF203D}" presName="hierRoot2" presStyleCnt="0">
        <dgm:presLayoutVars>
          <dgm:hierBranch val="init"/>
        </dgm:presLayoutVars>
      </dgm:prSet>
      <dgm:spPr/>
    </dgm:pt>
    <dgm:pt modelId="{AFD769CE-52ED-486F-AA14-D907853E2646}" type="pres">
      <dgm:prSet presAssocID="{EF3EED01-D797-437F-9259-68F94ADF203D}" presName="rootComposite" presStyleCnt="0"/>
      <dgm:spPr/>
    </dgm:pt>
    <dgm:pt modelId="{6E409A79-58AF-48E2-A0C7-20459B6902E9}" type="pres">
      <dgm:prSet presAssocID="{EF3EED01-D797-437F-9259-68F94ADF203D}" presName="rootText" presStyleLbl="node3" presStyleIdx="5" presStyleCnt="7">
        <dgm:presLayoutVars>
          <dgm:chPref val="3"/>
        </dgm:presLayoutVars>
      </dgm:prSet>
      <dgm:spPr/>
    </dgm:pt>
    <dgm:pt modelId="{68B2B72D-3047-472B-B615-84FE43C50031}" type="pres">
      <dgm:prSet presAssocID="{EF3EED01-D797-437F-9259-68F94ADF203D}" presName="rootConnector" presStyleLbl="node3" presStyleIdx="5" presStyleCnt="7"/>
      <dgm:spPr/>
    </dgm:pt>
    <dgm:pt modelId="{491940D6-0A94-4A8B-BDDD-52FFD34B3820}" type="pres">
      <dgm:prSet presAssocID="{EF3EED01-D797-437F-9259-68F94ADF203D}" presName="hierChild4" presStyleCnt="0"/>
      <dgm:spPr/>
    </dgm:pt>
    <dgm:pt modelId="{D3E7337E-C922-465C-B64D-61040837968F}" type="pres">
      <dgm:prSet presAssocID="{EF3EED01-D797-437F-9259-68F94ADF203D}" presName="hierChild5" presStyleCnt="0"/>
      <dgm:spPr/>
    </dgm:pt>
    <dgm:pt modelId="{C1D7DCAD-C381-4317-9565-4AD3E7C06BF4}" type="pres">
      <dgm:prSet presAssocID="{76B22EE6-CC10-4179-AA75-37BC77ED92DB}" presName="hierChild5" presStyleCnt="0"/>
      <dgm:spPr/>
    </dgm:pt>
    <dgm:pt modelId="{8E42A129-B877-47AD-B3B9-7529A9C3846C}" type="pres">
      <dgm:prSet presAssocID="{54CE1D2D-C632-4116-9A5B-3826EA0580ED}" presName="Name37" presStyleLbl="parChTrans1D2" presStyleIdx="4" presStyleCnt="6"/>
      <dgm:spPr/>
    </dgm:pt>
    <dgm:pt modelId="{D7BF9D73-4FCC-47ED-B271-C493280B17A0}" type="pres">
      <dgm:prSet presAssocID="{C5396DDB-A545-4589-A30E-D8F31E53909B}" presName="hierRoot2" presStyleCnt="0">
        <dgm:presLayoutVars>
          <dgm:hierBranch val="init"/>
        </dgm:presLayoutVars>
      </dgm:prSet>
      <dgm:spPr/>
    </dgm:pt>
    <dgm:pt modelId="{3F834316-8392-4E7E-92D7-80F799DD3FEA}" type="pres">
      <dgm:prSet presAssocID="{C5396DDB-A545-4589-A30E-D8F31E53909B}" presName="rootComposite" presStyleCnt="0"/>
      <dgm:spPr/>
    </dgm:pt>
    <dgm:pt modelId="{19C89B7F-0B93-4715-8981-6097D7AA86C8}" type="pres">
      <dgm:prSet presAssocID="{C5396DDB-A545-4589-A30E-D8F31E53909B}" presName="rootText" presStyleLbl="node2" presStyleIdx="4" presStyleCnt="6">
        <dgm:presLayoutVars>
          <dgm:chPref val="3"/>
        </dgm:presLayoutVars>
      </dgm:prSet>
      <dgm:spPr/>
    </dgm:pt>
    <dgm:pt modelId="{FF4AC983-5854-43D0-974F-32521293B9EA}" type="pres">
      <dgm:prSet presAssocID="{C5396DDB-A545-4589-A30E-D8F31E53909B}" presName="rootConnector" presStyleLbl="node2" presStyleIdx="4" presStyleCnt="6"/>
      <dgm:spPr/>
    </dgm:pt>
    <dgm:pt modelId="{0EF7622D-159C-45D6-9763-68116DB72115}" type="pres">
      <dgm:prSet presAssocID="{C5396DDB-A545-4589-A30E-D8F31E53909B}" presName="hierChild4" presStyleCnt="0"/>
      <dgm:spPr/>
    </dgm:pt>
    <dgm:pt modelId="{C9D5682B-94CB-42F0-8002-D7422B8F7351}" type="pres">
      <dgm:prSet presAssocID="{C5396DDB-A545-4589-A30E-D8F31E53909B}" presName="hierChild5" presStyleCnt="0"/>
      <dgm:spPr/>
    </dgm:pt>
    <dgm:pt modelId="{D1290C78-0905-412D-ABB1-5182DCA72FF6}" type="pres">
      <dgm:prSet presAssocID="{D41B7908-FBDA-4CC2-87F9-7D1907FB8281}" presName="Name37" presStyleLbl="parChTrans1D2" presStyleIdx="5" presStyleCnt="6"/>
      <dgm:spPr/>
    </dgm:pt>
    <dgm:pt modelId="{EAD0A3F5-BD2D-4253-9211-52A579D86F7C}" type="pres">
      <dgm:prSet presAssocID="{8786A468-9CC0-4E07-8D00-55798141344D}" presName="hierRoot2" presStyleCnt="0">
        <dgm:presLayoutVars>
          <dgm:hierBranch val="init"/>
        </dgm:presLayoutVars>
      </dgm:prSet>
      <dgm:spPr/>
    </dgm:pt>
    <dgm:pt modelId="{42D3A68D-A3D4-4CC9-AF6D-00AC025B5D1D}" type="pres">
      <dgm:prSet presAssocID="{8786A468-9CC0-4E07-8D00-55798141344D}" presName="rootComposite" presStyleCnt="0"/>
      <dgm:spPr/>
    </dgm:pt>
    <dgm:pt modelId="{17DBC9FD-8B46-422E-8BB7-45BF35CA871C}" type="pres">
      <dgm:prSet presAssocID="{8786A468-9CC0-4E07-8D00-55798141344D}" presName="rootText" presStyleLbl="node2" presStyleIdx="5" presStyleCnt="6">
        <dgm:presLayoutVars>
          <dgm:chPref val="3"/>
        </dgm:presLayoutVars>
      </dgm:prSet>
      <dgm:spPr/>
    </dgm:pt>
    <dgm:pt modelId="{CF65D665-6ED2-498E-A229-727DAD45CE39}" type="pres">
      <dgm:prSet presAssocID="{8786A468-9CC0-4E07-8D00-55798141344D}" presName="rootConnector" presStyleLbl="node2" presStyleIdx="5" presStyleCnt="6"/>
      <dgm:spPr/>
    </dgm:pt>
    <dgm:pt modelId="{062631DF-6700-48E2-B84A-264DF0AA130C}" type="pres">
      <dgm:prSet presAssocID="{8786A468-9CC0-4E07-8D00-55798141344D}" presName="hierChild4" presStyleCnt="0"/>
      <dgm:spPr/>
    </dgm:pt>
    <dgm:pt modelId="{75D07CB3-D1DF-4E5F-A277-F91E851369E1}" type="pres">
      <dgm:prSet presAssocID="{BC850971-762A-437F-A9BB-CE319B5DF915}" presName="Name37" presStyleLbl="parChTrans1D3" presStyleIdx="6" presStyleCnt="7"/>
      <dgm:spPr/>
    </dgm:pt>
    <dgm:pt modelId="{9034A134-4847-40D9-8C3C-9B242C796FD5}" type="pres">
      <dgm:prSet presAssocID="{52EDF6B3-22BC-4EA0-8776-E14EE9E55F6F}" presName="hierRoot2" presStyleCnt="0">
        <dgm:presLayoutVars>
          <dgm:hierBranch val="init"/>
        </dgm:presLayoutVars>
      </dgm:prSet>
      <dgm:spPr/>
    </dgm:pt>
    <dgm:pt modelId="{46C6C2B2-3BAA-4E4B-9FF1-FDA3D06348C9}" type="pres">
      <dgm:prSet presAssocID="{52EDF6B3-22BC-4EA0-8776-E14EE9E55F6F}" presName="rootComposite" presStyleCnt="0"/>
      <dgm:spPr/>
    </dgm:pt>
    <dgm:pt modelId="{E75F91F8-07B4-45D6-8FD8-268B86DCC03F}" type="pres">
      <dgm:prSet presAssocID="{52EDF6B3-22BC-4EA0-8776-E14EE9E55F6F}" presName="rootText" presStyleLbl="node3" presStyleIdx="6" presStyleCnt="7">
        <dgm:presLayoutVars>
          <dgm:chPref val="3"/>
        </dgm:presLayoutVars>
      </dgm:prSet>
      <dgm:spPr/>
    </dgm:pt>
    <dgm:pt modelId="{C23D3C60-9634-4A88-A09A-E2C1612B49C5}" type="pres">
      <dgm:prSet presAssocID="{52EDF6B3-22BC-4EA0-8776-E14EE9E55F6F}" presName="rootConnector" presStyleLbl="node3" presStyleIdx="6" presStyleCnt="7"/>
      <dgm:spPr/>
    </dgm:pt>
    <dgm:pt modelId="{E81975F5-5FBC-4517-81A9-6F2DE4D06A6C}" type="pres">
      <dgm:prSet presAssocID="{52EDF6B3-22BC-4EA0-8776-E14EE9E55F6F}" presName="hierChild4" presStyleCnt="0"/>
      <dgm:spPr/>
    </dgm:pt>
    <dgm:pt modelId="{4EEC04CB-4442-4035-9868-E8388ED01361}" type="pres">
      <dgm:prSet presAssocID="{52EDF6B3-22BC-4EA0-8776-E14EE9E55F6F}" presName="hierChild5" presStyleCnt="0"/>
      <dgm:spPr/>
    </dgm:pt>
    <dgm:pt modelId="{A463E7E0-02A4-4DB9-AEA8-1BF10B5854A5}" type="pres">
      <dgm:prSet presAssocID="{8786A468-9CC0-4E07-8D00-55798141344D}" presName="hierChild5" presStyleCnt="0"/>
      <dgm:spPr/>
    </dgm:pt>
    <dgm:pt modelId="{5172E1FF-706E-4B53-8031-D8F318A372C7}" type="pres">
      <dgm:prSet presAssocID="{9CCB5860-4C1E-41C0-9282-F6913D4BC65F}" presName="hierChild3" presStyleCnt="0"/>
      <dgm:spPr/>
    </dgm:pt>
  </dgm:ptLst>
  <dgm:cxnLst>
    <dgm:cxn modelId="{6E8D8500-3A2A-461B-8F47-09EACF432B84}" type="presOf" srcId="{DCE947E2-48AC-4EAA-A0C5-F89627838F0A}" destId="{CF5483C7-0581-44AD-A868-C0F5A09E6F48}" srcOrd="0" destOrd="0" presId="urn:microsoft.com/office/officeart/2005/8/layout/orgChart1"/>
    <dgm:cxn modelId="{175AAB07-22AF-4961-B890-9DF4A351E305}" type="presOf" srcId="{84C540B2-A594-47A8-9626-D238289224B7}" destId="{87A85352-7F3F-4609-B173-C2BB901246E6}" srcOrd="1" destOrd="0" presId="urn:microsoft.com/office/officeart/2005/8/layout/orgChart1"/>
    <dgm:cxn modelId="{FF0BEF07-879E-4817-9DF0-16F3358AFF64}" type="presOf" srcId="{4F40C647-395E-44AB-8190-1DE71E90E0B3}" destId="{49AFA3B3-3C69-4D50-942C-F8EE7BFF0AED}" srcOrd="1" destOrd="0" presId="urn:microsoft.com/office/officeart/2005/8/layout/orgChart1"/>
    <dgm:cxn modelId="{37591C08-CBB5-4096-935D-AEBC649288FE}" type="presOf" srcId="{77FEF1B7-5364-4A2E-8AC1-8D6DEC119B31}" destId="{78542F65-9E6D-4A1C-8C51-38C1A788400D}" srcOrd="0" destOrd="0" presId="urn:microsoft.com/office/officeart/2005/8/layout/orgChart1"/>
    <dgm:cxn modelId="{CF236508-EB92-4F9A-B417-A6B06DF8A951}" srcId="{9CCB5860-4C1E-41C0-9282-F6913D4BC65F}" destId="{6F3F1527-5305-4F67-87DC-6E03CE015EC0}" srcOrd="1" destOrd="0" parTransId="{15095E48-9179-4CED-8286-1BF0CCD1BC86}" sibTransId="{E6BFF413-9F48-42E5-BEB8-76105ADE608F}"/>
    <dgm:cxn modelId="{C912E208-046E-4ADC-B431-8010DAB7E54D}" srcId="{8E02D801-AC48-45F6-873F-724CFB259951}" destId="{A2FD4B79-E082-43AE-AEFA-4C0DF4CCBDAA}" srcOrd="2" destOrd="0" parTransId="{324C0692-6E75-4FCD-810F-EC3E68D8B416}" sibTransId="{0F597352-25D6-41E1-B486-43337B7C4379}"/>
    <dgm:cxn modelId="{2709DB0A-FDDE-4192-A161-0577B1A5230C}" srcId="{04A41D59-5473-4012-8E60-09573FEE3E56}" destId="{D98B1C47-0CCC-4609-AE09-F8D47C8434B5}" srcOrd="13" destOrd="0" parTransId="{45F1DE58-B33B-4459-A2E4-F7CB78806D40}" sibTransId="{AB7A015E-C2CC-4932-99D5-1AA5BCE375E9}"/>
    <dgm:cxn modelId="{E35EAC0B-8DC0-4AFF-871E-E9335B6187EC}" type="presOf" srcId="{DBD10D93-0AD1-4061-B1E8-015D75912F25}" destId="{077158D8-4BFE-43FA-AC86-50A22A3DF09D}" srcOrd="0" destOrd="0" presId="urn:microsoft.com/office/officeart/2005/8/layout/orgChart1"/>
    <dgm:cxn modelId="{3BE1AA0C-69B8-48B0-AC84-24B9D4DFE9CB}" type="presOf" srcId="{3C979D0B-016D-4381-AA97-1E8CA3D47A32}" destId="{89FE492A-42F0-4805-B4A2-04640BF0BB33}" srcOrd="0" destOrd="0" presId="urn:microsoft.com/office/officeart/2005/8/layout/orgChart1"/>
    <dgm:cxn modelId="{CF16E50D-FFC6-45CA-AE66-18F89168D3BA}" type="presOf" srcId="{07A1FDCD-CDC2-438F-8003-81C6DE25F9E6}" destId="{E2C83DB3-5C12-41AE-95D3-E5276D16589D}" srcOrd="1" destOrd="0" presId="urn:microsoft.com/office/officeart/2005/8/layout/orgChart1"/>
    <dgm:cxn modelId="{E7775B0E-FBDE-44AE-9CDD-9957AC6F45AF}" type="presOf" srcId="{BDF30637-EAB5-4D77-8E98-867A9CBB8817}" destId="{E82B2B90-2628-4595-AA60-89898630D3A8}" srcOrd="1" destOrd="0" presId="urn:microsoft.com/office/officeart/2005/8/layout/orgChart1"/>
    <dgm:cxn modelId="{3310AA10-C711-4BE3-AAF8-BF20C3A13AA5}" type="presOf" srcId="{9CCB5860-4C1E-41C0-9282-F6913D4BC65F}" destId="{DC2C8071-7E21-419B-AF6C-D225B64C6D93}" srcOrd="0" destOrd="0" presId="urn:microsoft.com/office/officeart/2005/8/layout/orgChart1"/>
    <dgm:cxn modelId="{CAC88311-46B0-4E23-A83A-774C3D91AB55}" srcId="{04A41D59-5473-4012-8E60-09573FEE3E56}" destId="{BDF30637-EAB5-4D77-8E98-867A9CBB8817}" srcOrd="3" destOrd="0" parTransId="{65126CB2-AB13-4629-8606-A98E7271F233}" sibTransId="{72E5FE7A-D065-4BB7-A479-A17B7DB774B7}"/>
    <dgm:cxn modelId="{F04E3216-D4CB-4B1D-AC3D-1815519E255E}" srcId="{9CCB5860-4C1E-41C0-9282-F6913D4BC65F}" destId="{579CAA8E-5E9F-48E7-AE3B-880613B04A16}" srcOrd="0" destOrd="0" parTransId="{D23EB9C1-34E0-4FA1-843E-66FAAED62905}" sibTransId="{E6D12260-43D2-4100-9A64-0B57C5E8D68E}"/>
    <dgm:cxn modelId="{CF37B618-6F65-4641-AEDC-7BFAE17B8F06}" srcId="{4F40C647-395E-44AB-8190-1DE71E90E0B3}" destId="{B25791FE-EF3D-4045-9758-29AB7634E331}" srcOrd="0" destOrd="0" parTransId="{9AFA2DF3-A4F7-4200-A0D1-571FBC0856A2}" sibTransId="{B98F3A0B-9224-4856-9A03-BA99B008E7DD}"/>
    <dgm:cxn modelId="{76CFF618-35CD-44CE-BB55-21D52EEF7E80}" type="presOf" srcId="{52EDF6B3-22BC-4EA0-8776-E14EE9E55F6F}" destId="{C23D3C60-9634-4A88-A09A-E2C1612B49C5}" srcOrd="1" destOrd="0" presId="urn:microsoft.com/office/officeart/2005/8/layout/orgChart1"/>
    <dgm:cxn modelId="{15D16F1E-AE38-44F6-A127-8B6B372DC769}" type="presOf" srcId="{AF1AB731-9815-446C-93CA-B6CF65DE1A4C}" destId="{46E9DC77-3E90-4977-88D0-F2D022F3B8F0}" srcOrd="1" destOrd="0" presId="urn:microsoft.com/office/officeart/2005/8/layout/orgChart1"/>
    <dgm:cxn modelId="{8E72C11E-6CEB-42FF-8ACC-BA047FACFCC6}" type="presOf" srcId="{EF3EED01-D797-437F-9259-68F94ADF203D}" destId="{68B2B72D-3047-472B-B615-84FE43C50031}" srcOrd="1" destOrd="0" presId="urn:microsoft.com/office/officeart/2005/8/layout/orgChart1"/>
    <dgm:cxn modelId="{3F9C9623-A835-4682-8DEA-29A8EDECDD77}" type="presOf" srcId="{D2871889-7181-4DB3-B220-D8AFC5D67EBC}" destId="{4B8933A6-A3F9-44EF-8D00-BA0E778C19DE}" srcOrd="0" destOrd="0" presId="urn:microsoft.com/office/officeart/2005/8/layout/orgChart1"/>
    <dgm:cxn modelId="{B3BBCF23-4EB7-49DD-9D87-0A2A42BC4E80}" type="presOf" srcId="{4F40C647-395E-44AB-8190-1DE71E90E0B3}" destId="{50B4FA4C-3F80-4C33-9324-0DDB8A9A32C5}" srcOrd="0" destOrd="0" presId="urn:microsoft.com/office/officeart/2005/8/layout/orgChart1"/>
    <dgm:cxn modelId="{79DAD223-9E5C-41BE-8F29-D1E7D336B447}" srcId="{04A41D59-5473-4012-8E60-09573FEE3E56}" destId="{84C540B2-A594-47A8-9626-D238289224B7}" srcOrd="5" destOrd="0" parTransId="{B1218C56-A87D-4D32-9FD1-0980B9289462}" sibTransId="{7CE6F308-3584-4E16-AE52-77E6BB895B95}"/>
    <dgm:cxn modelId="{DFFBB427-2431-42B3-8758-18341030193A}" type="presOf" srcId="{C5396DDB-A545-4589-A30E-D8F31E53909B}" destId="{FF4AC983-5854-43D0-974F-32521293B9EA}" srcOrd="1" destOrd="0" presId="urn:microsoft.com/office/officeart/2005/8/layout/orgChart1"/>
    <dgm:cxn modelId="{09BDF72A-8F59-4FFE-B475-4415AEE8A311}" srcId="{04A41D59-5473-4012-8E60-09573FEE3E56}" destId="{3C979D0B-016D-4381-AA97-1E8CA3D47A32}" srcOrd="2" destOrd="0" parTransId="{0E83FF05-ADCC-499A-890E-9FCC2B029E64}" sibTransId="{E99B6FF0-6D66-441D-85B1-C019683AF3EE}"/>
    <dgm:cxn modelId="{37C9082B-A062-4F89-A825-6E89A0F54E38}" type="presOf" srcId="{9CF01CFB-EA57-4F1E-B73B-74CE8B05DC50}" destId="{4AE90967-28DC-414F-806F-F329BF5EAEDD}" srcOrd="0" destOrd="0" presId="urn:microsoft.com/office/officeart/2005/8/layout/orgChart1"/>
    <dgm:cxn modelId="{97A31F2E-D9C9-4465-9729-3393F76B1A0B}" type="presOf" srcId="{669ECC18-7E78-4361-8B70-032A4AB986E9}" destId="{CB2B2700-1C9B-4952-A0A7-97DE71748390}" srcOrd="0" destOrd="0" presId="urn:microsoft.com/office/officeart/2005/8/layout/orgChart1"/>
    <dgm:cxn modelId="{4D44C12F-441E-417E-9068-0F9BD6FD6484}" type="presOf" srcId="{15095E48-9179-4CED-8286-1BF0CCD1BC86}" destId="{56BFAD7E-EAF2-4D8B-B397-9A6E7D385334}" srcOrd="0" destOrd="0" presId="urn:microsoft.com/office/officeart/2005/8/layout/orgChart1"/>
    <dgm:cxn modelId="{CCFC8232-E0C9-452D-8E4E-F192A7AF9FEA}" type="presOf" srcId="{669ECC18-7E78-4361-8B70-032A4AB986E9}" destId="{7CA3C919-2B41-4ED6-A922-BAA5D72A1A3A}" srcOrd="1" destOrd="0" presId="urn:microsoft.com/office/officeart/2005/8/layout/orgChart1"/>
    <dgm:cxn modelId="{C553FE32-C113-42BF-BA0D-FE401E0D35C5}" type="presOf" srcId="{04A41D59-5473-4012-8E60-09573FEE3E56}" destId="{CE2DFAAF-B2C2-4C3F-B5C1-2888813B71DA}" srcOrd="1" destOrd="0" presId="urn:microsoft.com/office/officeart/2005/8/layout/orgChart1"/>
    <dgm:cxn modelId="{1F65A534-D32D-47F3-82CD-C6AC2D001961}" type="presOf" srcId="{26083A22-6548-4767-BEE0-956EFC9311A4}" destId="{C9F19744-2F92-4E2C-B601-F68080B33545}" srcOrd="0" destOrd="0" presId="urn:microsoft.com/office/officeart/2005/8/layout/orgChart1"/>
    <dgm:cxn modelId="{4384A33C-875E-4952-B97A-C658F404A527}" type="presOf" srcId="{656B7C72-921B-489B-BA3A-21941F0B4924}" destId="{7F9BA0B7-82FA-4900-B24C-7D6E1B83F6B3}" srcOrd="1" destOrd="0" presId="urn:microsoft.com/office/officeart/2005/8/layout/orgChart1"/>
    <dgm:cxn modelId="{11356640-D117-44D3-A4A4-F8C2BCFD37AF}" type="presOf" srcId="{65126CB2-AB13-4629-8606-A98E7271F233}" destId="{7ED893C8-D683-4ADB-B9D9-49135AC3545F}" srcOrd="0" destOrd="0" presId="urn:microsoft.com/office/officeart/2005/8/layout/orgChart1"/>
    <dgm:cxn modelId="{33D1635B-3880-49B3-A2D5-6B55B162C98F}" srcId="{04A41D59-5473-4012-8E60-09573FEE3E56}" destId="{9AE73345-1C8E-44CD-BF74-6EBEDC1F16F6}" srcOrd="11" destOrd="0" parTransId="{07E77DD3-B47F-4102-A6A0-10C0F76804E4}" sibTransId="{CD432D56-347A-4C6F-9EE4-05E0454588B4}"/>
    <dgm:cxn modelId="{E074485C-6B81-43DF-8B01-282A7A98B429}" type="presOf" srcId="{BC850971-762A-437F-A9BB-CE319B5DF915}" destId="{75D07CB3-D1DF-4E5F-A277-F91E851369E1}" srcOrd="0" destOrd="0" presId="urn:microsoft.com/office/officeart/2005/8/layout/orgChart1"/>
    <dgm:cxn modelId="{9E91705C-6E92-4C42-BD6E-107A5A271B39}" type="presOf" srcId="{9D1B222D-DFB9-452A-B587-4D0D556634FF}" destId="{4CF5E989-D0EF-4D27-8669-B8AA5FF3159E}" srcOrd="0" destOrd="0" presId="urn:microsoft.com/office/officeart/2005/8/layout/orgChart1"/>
    <dgm:cxn modelId="{7879F85C-2DD5-4EAB-9FAF-DC0F63C9ADBB}" type="presOf" srcId="{579CAA8E-5E9F-48E7-AE3B-880613B04A16}" destId="{EAF24000-BFD1-4042-9669-1B416473D010}" srcOrd="1" destOrd="0" presId="urn:microsoft.com/office/officeart/2005/8/layout/orgChart1"/>
    <dgm:cxn modelId="{5493F55D-AAC2-460E-8826-4C2B3B5ADD5E}" srcId="{A351D8EB-255F-488C-A199-7C2BBBB7B55C}" destId="{9CCB5860-4C1E-41C0-9282-F6913D4BC65F}" srcOrd="0" destOrd="0" parTransId="{0263526A-76D1-4167-9C51-8A9BE6862010}" sibTransId="{A3C0F96F-D9A1-4135-A306-087C11ABBA1B}"/>
    <dgm:cxn modelId="{4B93B35F-AC04-4584-84B4-B9F520581377}" type="presOf" srcId="{DEF7C10B-9C04-482C-8566-6ED65E7B7A5D}" destId="{5D1622E5-B273-4525-93AA-89FD03262EEE}" srcOrd="0" destOrd="0" presId="urn:microsoft.com/office/officeart/2005/8/layout/orgChart1"/>
    <dgm:cxn modelId="{5E81BD61-429E-4419-B8E1-2EDF957DC3B6}" srcId="{9DB46CB5-48C6-472D-9950-ACF30864C6E0}" destId="{F39479D5-3453-4775-8897-99EF2E46956B}" srcOrd="1" destOrd="0" parTransId="{16D3DE82-9585-4931-9ECB-E99C518E5BB6}" sibTransId="{59807AF7-2D4A-493B-BC44-44DF999E547D}"/>
    <dgm:cxn modelId="{8BFF1544-FCE7-40DE-8294-9B7757D84EE6}" type="presOf" srcId="{DCE947E2-48AC-4EAA-A0C5-F89627838F0A}" destId="{4E9F3648-EB2D-4DAC-A8FD-1F138AC159DE}" srcOrd="1" destOrd="0" presId="urn:microsoft.com/office/officeart/2005/8/layout/orgChart1"/>
    <dgm:cxn modelId="{DC958B64-CF44-4F76-9C81-F14F54867C78}" type="presOf" srcId="{90A1C04C-7A7E-4A8C-8066-B4178A7BD057}" destId="{C7B0BD7B-5D30-4921-B24C-643555B51F5B}" srcOrd="0" destOrd="0" presId="urn:microsoft.com/office/officeart/2005/8/layout/orgChart1"/>
    <dgm:cxn modelId="{0BAFF964-25B7-478F-A0AE-CE2D9E87209A}" type="presOf" srcId="{7D72E59E-0802-4BFD-8004-34A28B52561B}" destId="{6DC214BA-4705-44F3-895F-064D0C80222B}" srcOrd="0" destOrd="0" presId="urn:microsoft.com/office/officeart/2005/8/layout/orgChart1"/>
    <dgm:cxn modelId="{91F40065-A5EC-43FD-AD77-B1F11A0B1552}" type="presOf" srcId="{C5396DDB-A545-4589-A30E-D8F31E53909B}" destId="{19C89B7F-0B93-4715-8981-6097D7AA86C8}" srcOrd="0" destOrd="0" presId="urn:microsoft.com/office/officeart/2005/8/layout/orgChart1"/>
    <dgm:cxn modelId="{F4137B45-A7E4-4FC5-B2E9-8588704D09B3}" type="presOf" srcId="{8E02D801-AC48-45F6-873F-724CFB259951}" destId="{7DB97570-B194-43DB-B933-430C6100A8CA}" srcOrd="0" destOrd="0" presId="urn:microsoft.com/office/officeart/2005/8/layout/orgChart1"/>
    <dgm:cxn modelId="{17F8F145-682E-493F-9849-6041F1E58116}" srcId="{04A41D59-5473-4012-8E60-09573FEE3E56}" destId="{DCE947E2-48AC-4EAA-A0C5-F89627838F0A}" srcOrd="9" destOrd="0" parTransId="{F6130213-AAC9-4C88-9C5E-D6D4B4F585DA}" sibTransId="{D867FB38-588C-4B00-89AD-4AE4DA59D8E5}"/>
    <dgm:cxn modelId="{076C1C66-9D2A-4A02-850D-527F23D9B8CB}" type="presOf" srcId="{41C8B72B-9D79-442A-A3B7-89CAD24E6496}" destId="{91D9A2A4-DCD9-4043-996A-B4FD58FB298A}" srcOrd="0" destOrd="0" presId="urn:microsoft.com/office/officeart/2005/8/layout/orgChart1"/>
    <dgm:cxn modelId="{88502D66-2369-49BC-A2BE-218AA5FBB4E0}" type="presOf" srcId="{84C540B2-A594-47A8-9626-D238289224B7}" destId="{A00CFAD9-0FE3-493A-9CCC-5291B23BCFB0}" srcOrd="0" destOrd="0" presId="urn:microsoft.com/office/officeart/2005/8/layout/orgChart1"/>
    <dgm:cxn modelId="{8E397046-4F1C-4538-A3A5-D7D732A73491}" type="presOf" srcId="{6F9C9F4A-8E63-4DFC-8A2D-0D13E141C2C7}" destId="{4AAC0850-255E-4664-A54B-A0DA42EC87ED}" srcOrd="0" destOrd="0" presId="urn:microsoft.com/office/officeart/2005/8/layout/orgChart1"/>
    <dgm:cxn modelId="{F20FEB66-CFE4-4C2E-B191-A5DBBE48FF67}" type="presOf" srcId="{A2FD4B79-E082-43AE-AEFA-4C0DF4CCBDAA}" destId="{6C26AE3A-4C64-4E0F-8A74-FCC9BBA8252B}" srcOrd="0" destOrd="0" presId="urn:microsoft.com/office/officeart/2005/8/layout/orgChart1"/>
    <dgm:cxn modelId="{F3288968-1017-42D6-83AB-25F90F876C9B}" type="presOf" srcId="{7F31E162-C677-4A98-BCAB-BA8B6FA63378}" destId="{9E1D0793-C078-4A1C-A8DB-BA6A94E5D29A}" srcOrd="0" destOrd="0" presId="urn:microsoft.com/office/officeart/2005/8/layout/orgChart1"/>
    <dgm:cxn modelId="{4F969C69-E175-47A1-9BD8-3D89994A66B4}" srcId="{9CCB5860-4C1E-41C0-9282-F6913D4BC65F}" destId="{C5396DDB-A545-4589-A30E-D8F31E53909B}" srcOrd="4" destOrd="0" parTransId="{54CE1D2D-C632-4116-9A5B-3826EA0580ED}" sibTransId="{84BB8F18-5897-4197-BF16-D2598D543ADE}"/>
    <dgm:cxn modelId="{AC09B269-0A1E-496A-AB67-9AC46B0116EA}" type="presOf" srcId="{0DF5C769-3A53-417E-82F6-1CA0687F296B}" destId="{8EA7D964-F6A1-4C6F-A7BE-C83DDB66CE0A}" srcOrd="0" destOrd="0" presId="urn:microsoft.com/office/officeart/2005/8/layout/orgChart1"/>
    <dgm:cxn modelId="{F0E5A26A-13F2-4CE3-AE96-7E6C4FF7A109}" type="presOf" srcId="{656B7C72-921B-489B-BA3A-21941F0B4924}" destId="{8BECDC48-226C-4D45-AD17-23F17AEA510C}" srcOrd="0" destOrd="0" presId="urn:microsoft.com/office/officeart/2005/8/layout/orgChart1"/>
    <dgm:cxn modelId="{17A5FD6A-A4EA-4345-BE68-FC956421385F}" type="presOf" srcId="{0DF5C769-3A53-417E-82F6-1CA0687F296B}" destId="{E922F9B9-007E-4147-A749-CD1664A5F6FC}" srcOrd="1" destOrd="0" presId="urn:microsoft.com/office/officeart/2005/8/layout/orgChart1"/>
    <dgm:cxn modelId="{27CEA56B-3C0C-4BC8-B5ED-8A9A1F7EBAD6}" srcId="{8786A468-9CC0-4E07-8D00-55798141344D}" destId="{52EDF6B3-22BC-4EA0-8776-E14EE9E55F6F}" srcOrd="0" destOrd="0" parTransId="{BC850971-762A-437F-A9BB-CE319B5DF915}" sibTransId="{FC63BA3C-AEE6-4084-B2AF-7B8CF7275E78}"/>
    <dgm:cxn modelId="{BD415D4C-1D19-4B54-AF20-0072B95E1914}" srcId="{76B22EE6-CC10-4179-AA75-37BC77ED92DB}" destId="{620BB87A-BED0-4D3D-A5AD-873AAEBED227}" srcOrd="0" destOrd="0" parTransId="{42E23394-49AD-4288-9153-068283FC53FD}" sibTransId="{0183F8B0-37DD-421E-8484-33E9D3DA7505}"/>
    <dgm:cxn modelId="{DC568A4E-373A-44E1-95D9-95B1084B168A}" type="presOf" srcId="{9DB46CB5-48C6-472D-9950-ACF30864C6E0}" destId="{2907C370-885F-42B3-BB4D-130E9C6FD80D}" srcOrd="1" destOrd="0" presId="urn:microsoft.com/office/officeart/2005/8/layout/orgChart1"/>
    <dgm:cxn modelId="{0BDA8B4E-97A2-4FD5-B8B9-C9D976981748}" type="presOf" srcId="{EAF0353F-E6AF-464F-98B4-CD6DCB9C3BBE}" destId="{41650A73-B2B0-470D-AFEA-9083D0A36106}" srcOrd="0" destOrd="0" presId="urn:microsoft.com/office/officeart/2005/8/layout/orgChart1"/>
    <dgm:cxn modelId="{906FB14E-F8F9-4175-9649-EC741FA69749}" type="presOf" srcId="{07A1FDCD-CDC2-438F-8003-81C6DE25F9E6}" destId="{17E961F3-2E39-4428-B214-90C7763524DD}" srcOrd="0" destOrd="0" presId="urn:microsoft.com/office/officeart/2005/8/layout/orgChart1"/>
    <dgm:cxn modelId="{DCF9FD52-56A1-480A-9086-AF4FC22CDDF5}" type="presOf" srcId="{B9ED51AC-CEA2-46D6-B095-73725D1F2591}" destId="{5091336E-98B9-47AA-ABC9-DAF579E5FA62}" srcOrd="1" destOrd="0" presId="urn:microsoft.com/office/officeart/2005/8/layout/orgChart1"/>
    <dgm:cxn modelId="{23039574-DC3D-4360-86BC-89442680D6DC}" srcId="{76B22EE6-CC10-4179-AA75-37BC77ED92DB}" destId="{EF3EED01-D797-437F-9259-68F94ADF203D}" srcOrd="1" destOrd="0" parTransId="{D2871889-7181-4DB3-B220-D8AFC5D67EBC}" sibTransId="{E8A8DF75-3066-4C2F-84CF-F81A61BA0ED5}"/>
    <dgm:cxn modelId="{BB7B3555-B77D-452D-8261-1086434058FB}" type="presOf" srcId="{26A4F7A5-9E83-448A-A119-491F63CD2890}" destId="{43E1CC58-2136-41EE-AB76-9775BBBDA103}" srcOrd="0" destOrd="0" presId="urn:microsoft.com/office/officeart/2005/8/layout/orgChart1"/>
    <dgm:cxn modelId="{20F4C256-FB3C-467C-B8D2-AA482C81A166}" srcId="{9CCB5860-4C1E-41C0-9282-F6913D4BC65F}" destId="{76B22EE6-CC10-4179-AA75-37BC77ED92DB}" srcOrd="3" destOrd="0" parTransId="{41C8B72B-9D79-442A-A3B7-89CAD24E6496}" sibTransId="{C57CDD99-3887-4C07-AF4A-02A2FA78A14F}"/>
    <dgm:cxn modelId="{43A68A57-0BE6-43A7-842F-53F403C13544}" srcId="{8E02D801-AC48-45F6-873F-724CFB259951}" destId="{79F54800-195D-495C-8008-53A48704D9D9}" srcOrd="0" destOrd="0" parTransId="{DEF7C10B-9C04-482C-8566-6ED65E7B7A5D}" sibTransId="{CCE5B23F-73F7-4276-AC4A-3C208D914031}"/>
    <dgm:cxn modelId="{63E36E58-47C9-4ECC-94F9-DB78A692B4DD}" type="presOf" srcId="{DBD10D93-0AD1-4061-B1E8-015D75912F25}" destId="{EC6BE761-C8C9-492B-B7C8-975E08AEA3D7}" srcOrd="1" destOrd="0" presId="urn:microsoft.com/office/officeart/2005/8/layout/orgChart1"/>
    <dgm:cxn modelId="{FE07065A-33D5-4FC7-8B59-C3A19042EC8C}" type="presOf" srcId="{CED4EB25-2BC4-42BF-BDC9-76FBA15F9601}" destId="{8E450C8B-0AF3-46FE-8607-FB4C18AE245C}" srcOrd="0" destOrd="0" presId="urn:microsoft.com/office/officeart/2005/8/layout/orgChart1"/>
    <dgm:cxn modelId="{BACF187A-B251-42EA-9454-CFDCD1D7BAA0}" type="presOf" srcId="{BCC6E9D9-8724-4A60-8498-DEA0F66D5FBE}" destId="{C5836D9D-B1D0-4E29-B479-7774AF30D557}" srcOrd="0" destOrd="0" presId="urn:microsoft.com/office/officeart/2005/8/layout/orgChart1"/>
    <dgm:cxn modelId="{5EF0865A-5849-4450-973C-836B77B05FED}" type="presOf" srcId="{170D7755-C251-4AD7-A079-194A7924FECF}" destId="{BB087EC2-CA61-4BB8-B9E5-506F8F398648}" srcOrd="0" destOrd="0" presId="urn:microsoft.com/office/officeart/2005/8/layout/orgChart1"/>
    <dgm:cxn modelId="{54CD607B-E0E4-4843-BFC4-9F534E6CF444}" srcId="{4F40C647-395E-44AB-8190-1DE71E90E0B3}" destId="{CED4EB25-2BC4-42BF-BDC9-76FBA15F9601}" srcOrd="3" destOrd="0" parTransId="{7C6A0012-1BB6-4D80-926B-8230F953C2E6}" sibTransId="{9067A446-7DEF-4141-B38C-4C651D9AF851}"/>
    <dgm:cxn modelId="{9372397F-772D-457F-8A14-96182791054D}" type="presOf" srcId="{0E83FF05-ADCC-499A-890E-9FCC2B029E64}" destId="{E1985B01-7103-46D7-891B-6007116A5F37}" srcOrd="0" destOrd="0" presId="urn:microsoft.com/office/officeart/2005/8/layout/orgChart1"/>
    <dgm:cxn modelId="{894A8F7F-DF4D-44D2-81A1-50CBEE0E83F3}" srcId="{04A41D59-5473-4012-8E60-09573FEE3E56}" destId="{52D27CD4-CB79-475E-B9D0-E93F27579513}" srcOrd="0" destOrd="0" parTransId="{3BC288E6-9928-4BD2-A347-4E665D91E37E}" sibTransId="{FA4BF85D-E7D5-4052-A06B-04302C14A862}"/>
    <dgm:cxn modelId="{B9401981-3586-4EA4-B4D1-5FA9D4EB697C}" type="presOf" srcId="{AC5D8F58-6E5A-4429-A2DF-8B19E1465E07}" destId="{0C878A25-AC31-477B-A91D-DA9997E275D1}" srcOrd="0" destOrd="0" presId="urn:microsoft.com/office/officeart/2005/8/layout/orgChart1"/>
    <dgm:cxn modelId="{D39B7D81-929B-4F11-9225-35D1A013FCAC}" srcId="{04A41D59-5473-4012-8E60-09573FEE3E56}" destId="{B9ED51AC-CEA2-46D6-B095-73725D1F2591}" srcOrd="8" destOrd="0" parTransId="{9D1B222D-DFB9-452A-B587-4D0D556634FF}" sibTransId="{31302020-1550-4EE1-AAED-A4E8349606B3}"/>
    <dgm:cxn modelId="{B051CE81-1557-4798-8956-2E4DD1F45FDE}" type="presOf" srcId="{CED4EB25-2BC4-42BF-BDC9-76FBA15F9601}" destId="{06F12BEA-F4A0-4085-AC31-1410B925E7A7}" srcOrd="1" destOrd="0" presId="urn:microsoft.com/office/officeart/2005/8/layout/orgChart1"/>
    <dgm:cxn modelId="{C9BDE183-733A-4AE3-9FF2-D1EBB99F79EF}" type="presOf" srcId="{B9ED51AC-CEA2-46D6-B095-73725D1F2591}" destId="{8854F139-9391-4AE4-AEA7-D096778EB030}" srcOrd="0" destOrd="0" presId="urn:microsoft.com/office/officeart/2005/8/layout/orgChart1"/>
    <dgm:cxn modelId="{12447985-E9D2-4728-924A-8B9DCA7D3E7C}" type="presOf" srcId="{A2FD4B79-E082-43AE-AEFA-4C0DF4CCBDAA}" destId="{1D113A79-BF79-4D49-AB69-9D7EC323E3B8}" srcOrd="1" destOrd="0" presId="urn:microsoft.com/office/officeart/2005/8/layout/orgChart1"/>
    <dgm:cxn modelId="{4C68CB87-775E-440C-863B-1FA31A464842}" srcId="{6F3F1527-5305-4F67-87DC-6E03CE015EC0}" destId="{4F40C647-395E-44AB-8190-1DE71E90E0B3}" srcOrd="0" destOrd="0" parTransId="{55DD21B3-2B76-4379-8FF8-35CC26D69F10}" sibTransId="{8E679108-EF80-4F1A-9F5E-4856E4C3C188}"/>
    <dgm:cxn modelId="{3BA0D289-4207-43F5-BD5C-3842789CD857}" type="presOf" srcId="{EF3EED01-D797-437F-9259-68F94ADF203D}" destId="{6E409A79-58AF-48E2-A0C7-20459B6902E9}" srcOrd="0" destOrd="0" presId="urn:microsoft.com/office/officeart/2005/8/layout/orgChart1"/>
    <dgm:cxn modelId="{29150F8A-BF75-4A7D-BC5B-449F95E5078B}" type="presOf" srcId="{52D27CD4-CB79-475E-B9D0-E93F27579513}" destId="{5CA0A3D8-2EF4-4E5E-B421-635832A8C412}" srcOrd="0" destOrd="0" presId="urn:microsoft.com/office/officeart/2005/8/layout/orgChart1"/>
    <dgm:cxn modelId="{9118298A-C6DF-4104-9AC1-240F16D1E4A4}" type="presOf" srcId="{620BB87A-BED0-4D3D-A5AD-873AAEBED227}" destId="{74D125CD-3D40-4166-8493-A9150A6AC44C}" srcOrd="0" destOrd="0" presId="urn:microsoft.com/office/officeart/2005/8/layout/orgChart1"/>
    <dgm:cxn modelId="{44EED08A-096B-4293-BBEF-E6CEF5C75631}" type="presOf" srcId="{52EDF6B3-22BC-4EA0-8776-E14EE9E55F6F}" destId="{E75F91F8-07B4-45D6-8FD8-268B86DCC03F}" srcOrd="0" destOrd="0" presId="urn:microsoft.com/office/officeart/2005/8/layout/orgChart1"/>
    <dgm:cxn modelId="{B1DC308B-3529-4172-B490-F46E0DCFE33F}" srcId="{04A41D59-5473-4012-8E60-09573FEE3E56}" destId="{C2030D5C-0CC0-4B98-8188-2C712CA9D2BF}" srcOrd="1" destOrd="0" parTransId="{4390D417-9993-497C-AB24-AE4DDF9BFC78}" sibTransId="{AAFC1D13-14C3-4FED-88A9-48267AF263B4}"/>
    <dgm:cxn modelId="{7C21F08B-A1A5-4387-8E9D-7F8F0615AFC8}" type="presOf" srcId="{620BB87A-BED0-4D3D-A5AD-873AAEBED227}" destId="{07E0A1A9-C564-4B7C-88F3-AA34D1D1ACF7}" srcOrd="1" destOrd="0" presId="urn:microsoft.com/office/officeart/2005/8/layout/orgChart1"/>
    <dgm:cxn modelId="{E716538C-7C61-49DF-A9E0-EF76608EED77}" type="presOf" srcId="{324C0692-6E75-4FCD-810F-EC3E68D8B416}" destId="{118AF854-EBEC-412F-BBDB-5F6E3F050CC7}" srcOrd="0" destOrd="0" presId="urn:microsoft.com/office/officeart/2005/8/layout/orgChart1"/>
    <dgm:cxn modelId="{635C628F-7EFF-4CD1-A38D-9313089663CF}" type="presOf" srcId="{9CCB5860-4C1E-41C0-9282-F6913D4BC65F}" destId="{E788C7FC-B311-4DAF-B0B7-F4EBEA815D6C}" srcOrd="1" destOrd="0" presId="urn:microsoft.com/office/officeart/2005/8/layout/orgChart1"/>
    <dgm:cxn modelId="{58E36592-66FF-4D24-B189-91BDC1BBB20C}" type="presOf" srcId="{ACFC4408-25AB-4075-BB53-F10C962B072C}" destId="{E60DA9BE-D925-4F38-9791-8E97C0E85A33}" srcOrd="0" destOrd="0" presId="urn:microsoft.com/office/officeart/2005/8/layout/orgChart1"/>
    <dgm:cxn modelId="{FC3BB492-0ACE-476D-A1AA-F4E271F68ED6}" type="presOf" srcId="{A351D8EB-255F-488C-A199-7C2BBBB7B55C}" destId="{992EC5E6-0D65-4C8E-9674-38D17CE290CD}" srcOrd="0" destOrd="0" presId="urn:microsoft.com/office/officeart/2005/8/layout/orgChart1"/>
    <dgm:cxn modelId="{00223B95-CC41-4609-8740-8523B774DBBE}" srcId="{9CCB5860-4C1E-41C0-9282-F6913D4BC65F}" destId="{26A4F7A5-9E83-448A-A119-491F63CD2890}" srcOrd="2" destOrd="0" parTransId="{26387088-BB2A-40CB-A52B-6FA5D2B2F8EF}" sibTransId="{460E3DC6-C251-4A2E-B71A-C3C4BFDA39F3}"/>
    <dgm:cxn modelId="{86A6A999-CEE7-4C09-8244-6398FFEAD4A5}" type="presOf" srcId="{79F54800-195D-495C-8008-53A48704D9D9}" destId="{AD5758B9-1BE1-410C-99AE-E5D276B610D7}" srcOrd="1" destOrd="0" presId="urn:microsoft.com/office/officeart/2005/8/layout/orgChart1"/>
    <dgm:cxn modelId="{39A3CA9A-1B7F-4E25-85FF-0E3BF3CBE365}" type="presOf" srcId="{BDF30637-EAB5-4D77-8E98-867A9CBB8817}" destId="{500D6CC5-7C19-4CB9-8A9E-6DD8CD9F386B}" srcOrd="0" destOrd="0" presId="urn:microsoft.com/office/officeart/2005/8/layout/orgChart1"/>
    <dgm:cxn modelId="{0487119D-CEA6-4794-9248-8F7C6E9FF0BC}" srcId="{04A41D59-5473-4012-8E60-09573FEE3E56}" destId="{656B7C72-921B-489B-BA3A-21941F0B4924}" srcOrd="6" destOrd="0" parTransId="{6F9C9F4A-8E63-4DFC-8A2D-0D13E141C2C7}" sibTransId="{BE16C66E-9CA2-4DB9-9D40-9E78FF8ABD9D}"/>
    <dgm:cxn modelId="{C6BB659E-1D89-48E7-9902-615A603EA013}" srcId="{9DB46CB5-48C6-472D-9950-ACF30864C6E0}" destId="{7F31E162-C677-4A98-BCAB-BA8B6FA63378}" srcOrd="0" destOrd="0" parTransId="{A3657E4A-4B2A-464F-90AB-F8C607BEBE11}" sibTransId="{CCE6BD73-40EF-45E7-A8CB-22CDD9090A47}"/>
    <dgm:cxn modelId="{39A70CA5-594B-4A20-9D81-F821DEC52AB0}" type="presOf" srcId="{7C6A0012-1BB6-4D80-926B-8230F953C2E6}" destId="{145884B2-F822-4A2C-916D-DF379B9B2E65}" srcOrd="0" destOrd="0" presId="urn:microsoft.com/office/officeart/2005/8/layout/orgChart1"/>
    <dgm:cxn modelId="{908323A6-C0A0-439A-AB56-D95491E84251}" srcId="{4F40C647-395E-44AB-8190-1DE71E90E0B3}" destId="{0365EC05-F689-4524-9043-2827A0472DF7}" srcOrd="1" destOrd="0" parTransId="{77FEF1B7-5364-4A2E-8AC1-8D6DEC119B31}" sibTransId="{78855B17-8D12-4448-ADB9-ECDCB21FBA69}"/>
    <dgm:cxn modelId="{3CC0DBA6-A3B5-4D8A-8B8F-C71DF928765B}" type="presOf" srcId="{B25791FE-EF3D-4045-9758-29AB7634E331}" destId="{66AED4AC-9EB9-47E8-9625-7F16FA147FC0}" srcOrd="1" destOrd="0" presId="urn:microsoft.com/office/officeart/2005/8/layout/orgChart1"/>
    <dgm:cxn modelId="{F62470AA-3D3E-4A22-9F37-521A8FFF6334}" type="presOf" srcId="{55DD21B3-2B76-4379-8FF8-35CC26D69F10}" destId="{9ABC6C48-2E60-47BA-BB7D-90A187D7BD35}" srcOrd="0" destOrd="0" presId="urn:microsoft.com/office/officeart/2005/8/layout/orgChart1"/>
    <dgm:cxn modelId="{10C52DAB-B178-4D5F-A8D9-0A911CB3B1C9}" type="presOf" srcId="{D98B1C47-0CCC-4609-AE09-F8D47C8434B5}" destId="{7DF01EE7-1DEF-4A2B-A793-F3FD6D8E99AC}" srcOrd="0" destOrd="0" presId="urn:microsoft.com/office/officeart/2005/8/layout/orgChart1"/>
    <dgm:cxn modelId="{2544ABAB-F76A-4E5C-A894-D411E14BBA57}" type="presOf" srcId="{3AFFDEF9-585D-4C21-8820-B322AD6DCCD5}" destId="{2F437CE4-F14F-4D1E-9617-D86D6E8BD39A}" srcOrd="0" destOrd="0" presId="urn:microsoft.com/office/officeart/2005/8/layout/orgChart1"/>
    <dgm:cxn modelId="{CE3C77B0-E0A4-4B47-A878-18766D45F645}" srcId="{4F40C647-395E-44AB-8190-1DE71E90E0B3}" destId="{669ECC18-7E78-4361-8B70-032A4AB986E9}" srcOrd="4" destOrd="0" parTransId="{9CF01CFB-EA57-4F1E-B73B-74CE8B05DC50}" sibTransId="{CA201CE4-B762-4660-815B-E2D45228E574}"/>
    <dgm:cxn modelId="{FF00F2B0-A2FF-4993-9586-1752B63B561C}" type="presOf" srcId="{9AFA2DF3-A4F7-4200-A0D1-571FBC0856A2}" destId="{29136121-18FE-4E80-A73F-3340A5EA9CA6}" srcOrd="0" destOrd="0" presId="urn:microsoft.com/office/officeart/2005/8/layout/orgChart1"/>
    <dgm:cxn modelId="{F5F3F1B1-D354-4F6A-9908-24280D5647E1}" type="presOf" srcId="{76B22EE6-CC10-4179-AA75-37BC77ED92DB}" destId="{33918586-DD0B-48AF-A3AA-D0A8E3DC13D2}" srcOrd="1" destOrd="0" presId="urn:microsoft.com/office/officeart/2005/8/layout/orgChart1"/>
    <dgm:cxn modelId="{D05DECB2-A7A3-4A4E-BBEE-4EE51D78D28B}" type="presOf" srcId="{6F3F1527-5305-4F67-87DC-6E03CE015EC0}" destId="{6387FBD7-7AB2-43AF-8F64-9A3BD956C67C}" srcOrd="1" destOrd="0" presId="urn:microsoft.com/office/officeart/2005/8/layout/orgChart1"/>
    <dgm:cxn modelId="{C57996B3-8339-40FF-A773-FAC6ABBE4368}" type="presOf" srcId="{54CE1D2D-C632-4116-9A5B-3826EA0580ED}" destId="{8E42A129-B877-47AD-B3B9-7529A9C3846C}" srcOrd="0" destOrd="0" presId="urn:microsoft.com/office/officeart/2005/8/layout/orgChart1"/>
    <dgm:cxn modelId="{E7A73FB4-6190-4D32-9662-B3E5C77F212D}" type="presOf" srcId="{52D27CD4-CB79-475E-B9D0-E93F27579513}" destId="{7BD8E6C6-C587-4731-B558-F3604527AB1D}" srcOrd="1" destOrd="0" presId="urn:microsoft.com/office/officeart/2005/8/layout/orgChart1"/>
    <dgm:cxn modelId="{58EBAEB4-8719-46B3-A912-75D3EBCF8750}" type="presOf" srcId="{26A4F7A5-9E83-448A-A119-491F63CD2890}" destId="{BF6AE8DB-2757-4D5B-8A89-42159F953AED}" srcOrd="1" destOrd="0" presId="urn:microsoft.com/office/officeart/2005/8/layout/orgChart1"/>
    <dgm:cxn modelId="{A54ED6B4-1852-4F42-8DFC-A7B5EBC0C2F4}" type="presOf" srcId="{0365EC05-F689-4524-9043-2827A0472DF7}" destId="{05B2CBD4-33DD-416F-9C28-D173884DF994}" srcOrd="0" destOrd="0" presId="urn:microsoft.com/office/officeart/2005/8/layout/orgChart1"/>
    <dgm:cxn modelId="{B9F44AB6-77E3-46BF-9C6C-458A2F4ACA3B}" type="presOf" srcId="{7F31E162-C677-4A98-BCAB-BA8B6FA63378}" destId="{AB6CEF5F-31A8-4963-8ADA-EB7C1423F2B1}" srcOrd="1" destOrd="0" presId="urn:microsoft.com/office/officeart/2005/8/layout/orgChart1"/>
    <dgm:cxn modelId="{5B1C99B6-60EC-4734-9DC0-A9A23FB5C2BC}" type="presOf" srcId="{579CAA8E-5E9F-48E7-AE3B-880613B04A16}" destId="{4E8A0AA0-C9D5-4ACA-BB14-3A928EFEA968}" srcOrd="0" destOrd="0" presId="urn:microsoft.com/office/officeart/2005/8/layout/orgChart1"/>
    <dgm:cxn modelId="{D397C1B7-BE69-4741-8E3B-3E0461D3F2A5}" type="presOf" srcId="{8E02D801-AC48-45F6-873F-724CFB259951}" destId="{52F9AED2-809F-4F55-9D3B-788CAC3C0916}" srcOrd="1" destOrd="0" presId="urn:microsoft.com/office/officeart/2005/8/layout/orgChart1"/>
    <dgm:cxn modelId="{C23872B8-75EF-402A-8F44-DC2680FE3D50}" type="presOf" srcId="{F39479D5-3453-4775-8897-99EF2E46956B}" destId="{3B0CB84A-20BB-4DEE-BC7F-9999F0CACD26}" srcOrd="1" destOrd="0" presId="urn:microsoft.com/office/officeart/2005/8/layout/orgChart1"/>
    <dgm:cxn modelId="{411DE1B8-47F5-41C4-8032-19BB5DFB6D49}" type="presOf" srcId="{F6130213-AAC9-4C88-9C5E-D6D4B4F585DA}" destId="{7472D8B7-34C3-4AF7-93A0-95F2F101D165}" srcOrd="0" destOrd="0" presId="urn:microsoft.com/office/officeart/2005/8/layout/orgChart1"/>
    <dgm:cxn modelId="{828A6FBC-674F-4E77-A915-FEFEE3118213}" srcId="{4F40C647-395E-44AB-8190-1DE71E90E0B3}" destId="{170D7755-C251-4AD7-A079-194A7924FECF}" srcOrd="2" destOrd="0" parTransId="{7D72E59E-0802-4BFD-8004-34A28B52561B}" sibTransId="{1ECE0EE4-A51A-4A0E-B8EE-FE76C0120EE1}"/>
    <dgm:cxn modelId="{712296BF-8687-45E7-B677-461776869B6C}" type="presOf" srcId="{9AE73345-1C8E-44CD-BF74-6EBEDC1F16F6}" destId="{F0D5D9B1-66B6-4EEF-BD70-EAC08680C2B3}" srcOrd="1" destOrd="0" presId="urn:microsoft.com/office/officeart/2005/8/layout/orgChart1"/>
    <dgm:cxn modelId="{26D400C0-E75D-4C5C-A64E-696D0F33B502}" type="presOf" srcId="{C2030D5C-0CC0-4B98-8188-2C712CA9D2BF}" destId="{6E57F924-1F00-4A8E-8D19-6B0F405A8E5D}" srcOrd="1" destOrd="0" presId="urn:microsoft.com/office/officeart/2005/8/layout/orgChart1"/>
    <dgm:cxn modelId="{670EE6C2-384D-4A53-B915-C8513BA6B4AA}" type="presOf" srcId="{04A41D59-5473-4012-8E60-09573FEE3E56}" destId="{E48E5C6B-5A1F-4DBE-B1AD-6731D460CBA8}" srcOrd="0" destOrd="0" presId="urn:microsoft.com/office/officeart/2005/8/layout/orgChart1"/>
    <dgm:cxn modelId="{260EB0C5-7ABE-4066-8AEE-998836BECC53}" type="presOf" srcId="{76B22EE6-CC10-4179-AA75-37BC77ED92DB}" destId="{F7C69AA7-EF1C-4928-8EBE-105FC99A6CA3}" srcOrd="0" destOrd="0" presId="urn:microsoft.com/office/officeart/2005/8/layout/orgChart1"/>
    <dgm:cxn modelId="{EF19B4C9-8FBC-49E0-B239-12E286002D3A}" type="presOf" srcId="{AF1AB731-9815-446C-93CA-B6CF65DE1A4C}" destId="{928C2330-1FCC-491A-8B77-737FE20CCE56}" srcOrd="0" destOrd="0" presId="urn:microsoft.com/office/officeart/2005/8/layout/orgChart1"/>
    <dgm:cxn modelId="{1E3AECC9-4A34-4D92-9EFD-CAF56C6F23B6}" type="presOf" srcId="{D41B7908-FBDA-4CC2-87F9-7D1907FB8281}" destId="{D1290C78-0905-412D-ABB1-5182DCA72FF6}" srcOrd="0" destOrd="0" presId="urn:microsoft.com/office/officeart/2005/8/layout/orgChart1"/>
    <dgm:cxn modelId="{814621CA-0CE3-40AB-B819-8A30DF8C1177}" type="presOf" srcId="{6B049B6C-9E7B-4CB1-A5EA-AF3B0AE32F18}" destId="{B0D7339D-4CEE-4A11-B3AD-037F7E6B823F}" srcOrd="0" destOrd="0" presId="urn:microsoft.com/office/officeart/2005/8/layout/orgChart1"/>
    <dgm:cxn modelId="{FAB250CC-ED96-4041-AB40-EFCD4406156B}" srcId="{579CAA8E-5E9F-48E7-AE3B-880613B04A16}" destId="{8E02D801-AC48-45F6-873F-724CFB259951}" srcOrd="0" destOrd="0" parTransId="{EAF0353F-E6AF-464F-98B4-CD6DCB9C3BBE}" sibTransId="{4D8CC148-FFCC-422F-A9C8-F37638DFBBA0}"/>
    <dgm:cxn modelId="{DE997DCD-B6CB-4223-8985-051EB96C9B44}" type="presOf" srcId="{07E77DD3-B47F-4102-A6A0-10C0F76804E4}" destId="{8A800E4C-E759-4A99-8F72-B4EC59F8E3AC}" srcOrd="0" destOrd="0" presId="urn:microsoft.com/office/officeart/2005/8/layout/orgChart1"/>
    <dgm:cxn modelId="{5B83E6CE-0136-483F-8279-D3223E689AA7}" type="presOf" srcId="{4390D417-9993-497C-AB24-AE4DDF9BFC78}" destId="{EE448DDA-3960-4EF0-A2DC-9609C4F45BC6}" srcOrd="0" destOrd="0" presId="urn:microsoft.com/office/officeart/2005/8/layout/orgChart1"/>
    <dgm:cxn modelId="{FE0D09D0-179F-42EC-8661-6F394D2A7B95}" type="presOf" srcId="{D23EB9C1-34E0-4FA1-843E-66FAAED62905}" destId="{1696F1AA-CF4D-46C6-9F7F-C399D7BE0A74}" srcOrd="0" destOrd="0" presId="urn:microsoft.com/office/officeart/2005/8/layout/orgChart1"/>
    <dgm:cxn modelId="{C327F2D1-A361-4DD0-B893-B17D90D39D8C}" type="presOf" srcId="{6F3F1527-5305-4F67-87DC-6E03CE015EC0}" destId="{B558EA27-5093-42E8-8DC4-4FBFFA898141}" srcOrd="0" destOrd="0" presId="urn:microsoft.com/office/officeart/2005/8/layout/orgChart1"/>
    <dgm:cxn modelId="{DA1682D4-CAB7-4831-923D-ED669107A8C5}" type="presOf" srcId="{26083A22-6548-4767-BEE0-956EFC9311A4}" destId="{6A7D58B7-AF59-46EF-A14D-5B98794AA4D4}" srcOrd="1" destOrd="0" presId="urn:microsoft.com/office/officeart/2005/8/layout/orgChart1"/>
    <dgm:cxn modelId="{9179BED4-7F55-4D04-BB69-3D00C7309AAC}" type="presOf" srcId="{B25791FE-EF3D-4045-9758-29AB7634E331}" destId="{9789AF30-4AF4-420C-84E2-FB3B2CF820CC}" srcOrd="0" destOrd="0" presId="urn:microsoft.com/office/officeart/2005/8/layout/orgChart1"/>
    <dgm:cxn modelId="{78A084D5-2F88-46E3-BDD5-9E839B1C8916}" type="presOf" srcId="{16D3DE82-9585-4931-9ECB-E99C518E5BB6}" destId="{40D8B375-2853-441C-9A75-48070CE27CD6}" srcOrd="0" destOrd="0" presId="urn:microsoft.com/office/officeart/2005/8/layout/orgChart1"/>
    <dgm:cxn modelId="{6375C5D7-A063-4ADE-A073-2FEC086A7A90}" type="presOf" srcId="{D98B1C47-0CCC-4609-AE09-F8D47C8434B5}" destId="{FF47B4A8-AD83-42AE-B133-8CBD7DAD6733}" srcOrd="1" destOrd="0" presId="urn:microsoft.com/office/officeart/2005/8/layout/orgChart1"/>
    <dgm:cxn modelId="{B8570CD8-8716-40EA-B0B3-20C15CC96F97}" srcId="{04A41D59-5473-4012-8E60-09573FEE3E56}" destId="{0DF5C769-3A53-417E-82F6-1CA0687F296B}" srcOrd="10" destOrd="0" parTransId="{ACFC4408-25AB-4075-BB53-F10C962B072C}" sibTransId="{E8DF476A-3934-4B4B-8390-C69FC0C4EBE8}"/>
    <dgm:cxn modelId="{5FF329D8-78A6-431F-947F-E6ADAB3A87A5}" type="presOf" srcId="{3C979D0B-016D-4381-AA97-1E8CA3D47A32}" destId="{597BAB14-2276-4346-8FF6-234E45C96DD7}" srcOrd="1" destOrd="0" presId="urn:microsoft.com/office/officeart/2005/8/layout/orgChart1"/>
    <dgm:cxn modelId="{344D1DD9-C516-40DF-88D7-AC539A4CE923}" type="presOf" srcId="{9DB46CB5-48C6-472D-9950-ACF30864C6E0}" destId="{1BBCEF63-E455-480B-9585-845904C4A4A3}" srcOrd="0" destOrd="0" presId="urn:microsoft.com/office/officeart/2005/8/layout/orgChart1"/>
    <dgm:cxn modelId="{818D3EDC-AB43-449B-B37F-762CCEA0DE4C}" type="presOf" srcId="{3BC288E6-9928-4BD2-A347-4E665D91E37E}" destId="{DBCC2826-AF8D-4FBF-82E4-18134BD0B08F}" srcOrd="0" destOrd="0" presId="urn:microsoft.com/office/officeart/2005/8/layout/orgChart1"/>
    <dgm:cxn modelId="{051CB6DC-33C5-43E5-AB77-843BDDBF2217}" type="presOf" srcId="{A3657E4A-4B2A-464F-90AB-F8C607BEBE11}" destId="{90CBE8AC-C6A4-4DAD-939A-6C06750F9813}" srcOrd="0" destOrd="0" presId="urn:microsoft.com/office/officeart/2005/8/layout/orgChart1"/>
    <dgm:cxn modelId="{6365FDDC-525B-41FF-9E5F-242C797EBCF3}" type="presOf" srcId="{170D7755-C251-4AD7-A079-194A7924FECF}" destId="{6F0BE4E1-1A81-4BB7-B62F-81E417482D00}" srcOrd="1" destOrd="0" presId="urn:microsoft.com/office/officeart/2005/8/layout/orgChart1"/>
    <dgm:cxn modelId="{F3A5EBDD-E96F-41AF-8C0D-F61FD644971D}" type="presOf" srcId="{F39479D5-3453-4775-8897-99EF2E46956B}" destId="{F59CAD03-FB36-4F7D-A6D7-4CA54693D57B}" srcOrd="0" destOrd="0" presId="urn:microsoft.com/office/officeart/2005/8/layout/orgChart1"/>
    <dgm:cxn modelId="{2DBEF6DD-5671-4A46-A6DE-AC032769CFDB}" type="presOf" srcId="{C2030D5C-0CC0-4B98-8188-2C712CA9D2BF}" destId="{CFA8CDCE-8C53-450E-A113-A013924E22E0}" srcOrd="0" destOrd="0" presId="urn:microsoft.com/office/officeart/2005/8/layout/orgChart1"/>
    <dgm:cxn modelId="{3D855FE2-4AC0-4288-AE2D-86BA595D550D}" srcId="{8E02D801-AC48-45F6-873F-724CFB259951}" destId="{26083A22-6548-4767-BEE0-956EFC9311A4}" srcOrd="1" destOrd="0" parTransId="{6B049B6C-9E7B-4CB1-A5EA-AF3B0AE32F18}" sibTransId="{9977E93A-28B4-4AD0-AADF-49359B42D2A5}"/>
    <dgm:cxn modelId="{364F8CE2-4ED5-4BE6-86B3-3328C10CED73}" type="presOf" srcId="{42E23394-49AD-4288-9153-068283FC53FD}" destId="{9FBE6004-BBD3-4EFB-85AB-563F56D112A2}" srcOrd="0" destOrd="0" presId="urn:microsoft.com/office/officeart/2005/8/layout/orgChart1"/>
    <dgm:cxn modelId="{7237A3E2-D5A8-4C11-89BA-F1C72A70D478}" srcId="{26A4F7A5-9E83-448A-A119-491F63CD2890}" destId="{04A41D59-5473-4012-8E60-09573FEE3E56}" srcOrd="0" destOrd="0" parTransId="{3AFFDEF9-585D-4C21-8820-B322AD6DCCD5}" sibTransId="{64719812-36EE-470F-83DF-72716A119AC1}"/>
    <dgm:cxn modelId="{EFA98EE4-F646-421F-A9E1-910AEFF65B59}" type="presOf" srcId="{B1218C56-A87D-4D32-9FD1-0980B9289462}" destId="{FCFC96E8-3A14-4B50-8D27-54CC87D733A5}" srcOrd="0" destOrd="0" presId="urn:microsoft.com/office/officeart/2005/8/layout/orgChart1"/>
    <dgm:cxn modelId="{ACFFB1E5-DB61-4808-8F44-A7224040D1C0}" srcId="{04A41D59-5473-4012-8E60-09573FEE3E56}" destId="{DBD10D93-0AD1-4061-B1E8-015D75912F25}" srcOrd="7" destOrd="0" parTransId="{BCC6E9D9-8724-4A60-8498-DEA0F66D5FBE}" sibTransId="{C6D3CBB6-84FE-490B-B5A3-98EB1595742D}"/>
    <dgm:cxn modelId="{DD92A5EA-B768-4276-ACBD-9FB7E0271E01}" srcId="{04A41D59-5473-4012-8E60-09573FEE3E56}" destId="{AF1AB731-9815-446C-93CA-B6CF65DE1A4C}" srcOrd="4" destOrd="0" parTransId="{8DE37B07-B417-483F-B331-73F57AC596D8}" sibTransId="{B00108E1-B635-4F4C-9176-30BBBD142181}"/>
    <dgm:cxn modelId="{774F61EF-1459-4382-8534-C563E26E1FE4}" type="presOf" srcId="{45F1DE58-B33B-4459-A2E4-F7CB78806D40}" destId="{F42C5881-62FF-4CAC-92B2-710F2E643C2B}" srcOrd="0" destOrd="0" presId="urn:microsoft.com/office/officeart/2005/8/layout/orgChart1"/>
    <dgm:cxn modelId="{A18E47F3-CDC5-497F-BF26-928D2EBFA0D8}" type="presOf" srcId="{0365EC05-F689-4524-9043-2827A0472DF7}" destId="{DF965D53-F5A3-487E-A350-36A2D5FA11CA}" srcOrd="1" destOrd="0" presId="urn:microsoft.com/office/officeart/2005/8/layout/orgChart1"/>
    <dgm:cxn modelId="{5A85A0F3-FE1B-4C10-923D-1879994DF0EC}" srcId="{9CCB5860-4C1E-41C0-9282-F6913D4BC65F}" destId="{8786A468-9CC0-4E07-8D00-55798141344D}" srcOrd="5" destOrd="0" parTransId="{D41B7908-FBDA-4CC2-87F9-7D1907FB8281}" sibTransId="{CE944FA6-761B-41C7-BC59-54B05911D350}"/>
    <dgm:cxn modelId="{78FD61F4-A524-4987-8026-17E6A239FADA}" type="presOf" srcId="{8DE37B07-B417-483F-B331-73F57AC596D8}" destId="{CAB6AEFB-115F-450E-BBCF-028776716049}" srcOrd="0" destOrd="0" presId="urn:microsoft.com/office/officeart/2005/8/layout/orgChart1"/>
    <dgm:cxn modelId="{1B5589F5-5C5E-4A6E-B0D9-216732549507}" srcId="{04A41D59-5473-4012-8E60-09573FEE3E56}" destId="{07A1FDCD-CDC2-438F-8003-81C6DE25F9E6}" srcOrd="12" destOrd="0" parTransId="{90A1C04C-7A7E-4A8C-8066-B4178A7BD057}" sibTransId="{6FFF1D15-6FD3-4A13-9AFE-ACE5A21230F7}"/>
    <dgm:cxn modelId="{6FAAE9F6-2435-46C6-840A-83CDEF55A13D}" type="presOf" srcId="{79F54800-195D-495C-8008-53A48704D9D9}" destId="{11910DFC-3222-4398-9206-4509DAD48992}" srcOrd="0" destOrd="0" presId="urn:microsoft.com/office/officeart/2005/8/layout/orgChart1"/>
    <dgm:cxn modelId="{1A1311F7-4209-4A68-84AF-8E0515EFE7BC}" type="presOf" srcId="{8786A468-9CC0-4E07-8D00-55798141344D}" destId="{CF65D665-6ED2-498E-A229-727DAD45CE39}" srcOrd="1" destOrd="0" presId="urn:microsoft.com/office/officeart/2005/8/layout/orgChart1"/>
    <dgm:cxn modelId="{02C182F8-89CE-4926-9C64-296998A4617F}" srcId="{26A4F7A5-9E83-448A-A119-491F63CD2890}" destId="{9DB46CB5-48C6-472D-9950-ACF30864C6E0}" srcOrd="1" destOrd="0" parTransId="{AC5D8F58-6E5A-4429-A2DF-8B19E1465E07}" sibTransId="{1977064C-0A5E-4C73-ACDB-9D401FCCCB80}"/>
    <dgm:cxn modelId="{8BFA0BFC-9B31-4E58-87FC-FF3E7304B56D}" type="presOf" srcId="{9AE73345-1C8E-44CD-BF74-6EBEDC1F16F6}" destId="{07DB4BA8-DB2C-42CA-851C-DB95E88835BF}" srcOrd="0" destOrd="0" presId="urn:microsoft.com/office/officeart/2005/8/layout/orgChart1"/>
    <dgm:cxn modelId="{CB0F0FFC-C207-406F-A9D4-01BB9F5CAD93}" type="presOf" srcId="{8786A468-9CC0-4E07-8D00-55798141344D}" destId="{17DBC9FD-8B46-422E-8BB7-45BF35CA871C}" srcOrd="0" destOrd="0" presId="urn:microsoft.com/office/officeart/2005/8/layout/orgChart1"/>
    <dgm:cxn modelId="{EC7E72FD-684A-4D00-A8C9-CACC3B0F8119}" type="presOf" srcId="{26387088-BB2A-40CB-A52B-6FA5D2B2F8EF}" destId="{C4DEF0C6-7304-4ABD-9560-48D62D52E61C}" srcOrd="0" destOrd="0" presId="urn:microsoft.com/office/officeart/2005/8/layout/orgChart1"/>
    <dgm:cxn modelId="{0BE44B00-4CDC-4D14-A02E-082AAA41C56C}" type="presParOf" srcId="{992EC5E6-0D65-4C8E-9674-38D17CE290CD}" destId="{3A29EEA9-054C-4856-A40E-24D910581935}" srcOrd="0" destOrd="0" presId="urn:microsoft.com/office/officeart/2005/8/layout/orgChart1"/>
    <dgm:cxn modelId="{78319158-1643-4900-9EA2-A6A13075D162}" type="presParOf" srcId="{3A29EEA9-054C-4856-A40E-24D910581935}" destId="{C0BF4966-3FAD-446C-8503-F074904D7EE9}" srcOrd="0" destOrd="0" presId="urn:microsoft.com/office/officeart/2005/8/layout/orgChart1"/>
    <dgm:cxn modelId="{40D023B1-40DA-4ACE-AC0D-68E35FA17687}" type="presParOf" srcId="{C0BF4966-3FAD-446C-8503-F074904D7EE9}" destId="{DC2C8071-7E21-419B-AF6C-D225B64C6D93}" srcOrd="0" destOrd="0" presId="urn:microsoft.com/office/officeart/2005/8/layout/orgChart1"/>
    <dgm:cxn modelId="{C259A470-0C81-4268-8C08-E0DCC7A15B83}" type="presParOf" srcId="{C0BF4966-3FAD-446C-8503-F074904D7EE9}" destId="{E788C7FC-B311-4DAF-B0B7-F4EBEA815D6C}" srcOrd="1" destOrd="0" presId="urn:microsoft.com/office/officeart/2005/8/layout/orgChart1"/>
    <dgm:cxn modelId="{B043BFC7-C746-4F0F-AE25-4B30055CAB12}" type="presParOf" srcId="{3A29EEA9-054C-4856-A40E-24D910581935}" destId="{397AA52B-52A9-495E-B76E-CE96FF6F650D}" srcOrd="1" destOrd="0" presId="urn:microsoft.com/office/officeart/2005/8/layout/orgChart1"/>
    <dgm:cxn modelId="{2AAD1A98-CC65-4802-922D-B368460982E3}" type="presParOf" srcId="{397AA52B-52A9-495E-B76E-CE96FF6F650D}" destId="{1696F1AA-CF4D-46C6-9F7F-C399D7BE0A74}" srcOrd="0" destOrd="0" presId="urn:microsoft.com/office/officeart/2005/8/layout/orgChart1"/>
    <dgm:cxn modelId="{1AE99965-CC74-40D6-AB86-DEDAF87F7826}" type="presParOf" srcId="{397AA52B-52A9-495E-B76E-CE96FF6F650D}" destId="{8AB384CA-C99E-46E6-9FF9-557DFCE5D16A}" srcOrd="1" destOrd="0" presId="urn:microsoft.com/office/officeart/2005/8/layout/orgChart1"/>
    <dgm:cxn modelId="{B8359243-A1B2-442B-9B5C-3C75AA668FF1}" type="presParOf" srcId="{8AB384CA-C99E-46E6-9FF9-557DFCE5D16A}" destId="{657920BE-93AB-4733-8815-1DFA42C36D19}" srcOrd="0" destOrd="0" presId="urn:microsoft.com/office/officeart/2005/8/layout/orgChart1"/>
    <dgm:cxn modelId="{95D90BC6-02FC-45E3-A8B3-222D52266906}" type="presParOf" srcId="{657920BE-93AB-4733-8815-1DFA42C36D19}" destId="{4E8A0AA0-C9D5-4ACA-BB14-3A928EFEA968}" srcOrd="0" destOrd="0" presId="urn:microsoft.com/office/officeart/2005/8/layout/orgChart1"/>
    <dgm:cxn modelId="{AED9BC69-7212-42ED-A880-B00D16D79053}" type="presParOf" srcId="{657920BE-93AB-4733-8815-1DFA42C36D19}" destId="{EAF24000-BFD1-4042-9669-1B416473D010}" srcOrd="1" destOrd="0" presId="urn:microsoft.com/office/officeart/2005/8/layout/orgChart1"/>
    <dgm:cxn modelId="{0BA28926-2DB9-45C2-8F6B-3A8CF21A9583}" type="presParOf" srcId="{8AB384CA-C99E-46E6-9FF9-557DFCE5D16A}" destId="{EA6255EA-79C3-4478-BAE7-10FAC3C31AA4}" srcOrd="1" destOrd="0" presId="urn:microsoft.com/office/officeart/2005/8/layout/orgChart1"/>
    <dgm:cxn modelId="{636DF30F-3043-44E5-9AB3-87BBA15CF461}" type="presParOf" srcId="{EA6255EA-79C3-4478-BAE7-10FAC3C31AA4}" destId="{41650A73-B2B0-470D-AFEA-9083D0A36106}" srcOrd="0" destOrd="0" presId="urn:microsoft.com/office/officeart/2005/8/layout/orgChart1"/>
    <dgm:cxn modelId="{CFB26FE8-FD56-4C06-9330-EEAF1AA7F883}" type="presParOf" srcId="{EA6255EA-79C3-4478-BAE7-10FAC3C31AA4}" destId="{D5CDC8E0-6C45-4149-A40E-99C385215157}" srcOrd="1" destOrd="0" presId="urn:microsoft.com/office/officeart/2005/8/layout/orgChart1"/>
    <dgm:cxn modelId="{C4F7929D-247B-4156-8376-F5F360213536}" type="presParOf" srcId="{D5CDC8E0-6C45-4149-A40E-99C385215157}" destId="{99DF72C5-A874-4A0A-83C7-168448026823}" srcOrd="0" destOrd="0" presId="urn:microsoft.com/office/officeart/2005/8/layout/orgChart1"/>
    <dgm:cxn modelId="{94A6FF53-56F2-4594-B294-147D54660140}" type="presParOf" srcId="{99DF72C5-A874-4A0A-83C7-168448026823}" destId="{7DB97570-B194-43DB-B933-430C6100A8CA}" srcOrd="0" destOrd="0" presId="urn:microsoft.com/office/officeart/2005/8/layout/orgChart1"/>
    <dgm:cxn modelId="{9267776B-6B50-44BC-B5C5-2EA67B79448A}" type="presParOf" srcId="{99DF72C5-A874-4A0A-83C7-168448026823}" destId="{52F9AED2-809F-4F55-9D3B-788CAC3C0916}" srcOrd="1" destOrd="0" presId="urn:microsoft.com/office/officeart/2005/8/layout/orgChart1"/>
    <dgm:cxn modelId="{02145C08-7CF2-4F6F-89E8-BFB51FAD311C}" type="presParOf" srcId="{D5CDC8E0-6C45-4149-A40E-99C385215157}" destId="{FED245B2-3054-4585-BCBD-21CD030CAD0A}" srcOrd="1" destOrd="0" presId="urn:microsoft.com/office/officeart/2005/8/layout/orgChart1"/>
    <dgm:cxn modelId="{1E82C5D6-FE96-4720-AFA5-6D167BFFB92B}" type="presParOf" srcId="{FED245B2-3054-4585-BCBD-21CD030CAD0A}" destId="{5D1622E5-B273-4525-93AA-89FD03262EEE}" srcOrd="0" destOrd="0" presId="urn:microsoft.com/office/officeart/2005/8/layout/orgChart1"/>
    <dgm:cxn modelId="{FEA9A6C4-2C5E-4CB6-B260-9FF926AB2A92}" type="presParOf" srcId="{FED245B2-3054-4585-BCBD-21CD030CAD0A}" destId="{382A900F-DB78-46C1-90AF-1B16397B64AE}" srcOrd="1" destOrd="0" presId="urn:microsoft.com/office/officeart/2005/8/layout/orgChart1"/>
    <dgm:cxn modelId="{48472256-97E6-4A3E-BFFA-C9046E495AB9}" type="presParOf" srcId="{382A900F-DB78-46C1-90AF-1B16397B64AE}" destId="{010EE72B-5DAA-45D5-9164-B53F83FD1E77}" srcOrd="0" destOrd="0" presId="urn:microsoft.com/office/officeart/2005/8/layout/orgChart1"/>
    <dgm:cxn modelId="{D46AF7F6-0E9E-49BF-8488-14E2709A32E2}" type="presParOf" srcId="{010EE72B-5DAA-45D5-9164-B53F83FD1E77}" destId="{11910DFC-3222-4398-9206-4509DAD48992}" srcOrd="0" destOrd="0" presId="urn:microsoft.com/office/officeart/2005/8/layout/orgChart1"/>
    <dgm:cxn modelId="{802D1E0A-35DD-48CA-AACF-E06B247E1BCC}" type="presParOf" srcId="{010EE72B-5DAA-45D5-9164-B53F83FD1E77}" destId="{AD5758B9-1BE1-410C-99AE-E5D276B610D7}" srcOrd="1" destOrd="0" presId="urn:microsoft.com/office/officeart/2005/8/layout/orgChart1"/>
    <dgm:cxn modelId="{604CA544-7FF3-40D4-89DE-1F622C2F8E2D}" type="presParOf" srcId="{382A900F-DB78-46C1-90AF-1B16397B64AE}" destId="{6E572497-B453-4D26-8B0E-9C6C5AA8C964}" srcOrd="1" destOrd="0" presId="urn:microsoft.com/office/officeart/2005/8/layout/orgChart1"/>
    <dgm:cxn modelId="{5DA3C451-B7D0-4E3D-8214-57974ED17DF6}" type="presParOf" srcId="{382A900F-DB78-46C1-90AF-1B16397B64AE}" destId="{48E210E4-528D-4FA5-A761-D82D9FC7ED9C}" srcOrd="2" destOrd="0" presId="urn:microsoft.com/office/officeart/2005/8/layout/orgChart1"/>
    <dgm:cxn modelId="{E734EE0B-C69A-4AC9-9FF5-28243654E1AB}" type="presParOf" srcId="{FED245B2-3054-4585-BCBD-21CD030CAD0A}" destId="{B0D7339D-4CEE-4A11-B3AD-037F7E6B823F}" srcOrd="2" destOrd="0" presId="urn:microsoft.com/office/officeart/2005/8/layout/orgChart1"/>
    <dgm:cxn modelId="{612493C3-9375-454B-8689-6E6A15F9A97E}" type="presParOf" srcId="{FED245B2-3054-4585-BCBD-21CD030CAD0A}" destId="{5DC14A98-D1E1-4DA8-BAA3-BE8C093C2A10}" srcOrd="3" destOrd="0" presId="urn:microsoft.com/office/officeart/2005/8/layout/orgChart1"/>
    <dgm:cxn modelId="{5E2EDDB0-B306-41F8-AA0E-AE4E7EBD7CBC}" type="presParOf" srcId="{5DC14A98-D1E1-4DA8-BAA3-BE8C093C2A10}" destId="{061216BE-52BB-45DC-9257-DC1FA8C4FCA4}" srcOrd="0" destOrd="0" presId="urn:microsoft.com/office/officeart/2005/8/layout/orgChart1"/>
    <dgm:cxn modelId="{1B842B28-A933-42BF-8631-B7414AEC7A72}" type="presParOf" srcId="{061216BE-52BB-45DC-9257-DC1FA8C4FCA4}" destId="{C9F19744-2F92-4E2C-B601-F68080B33545}" srcOrd="0" destOrd="0" presId="urn:microsoft.com/office/officeart/2005/8/layout/orgChart1"/>
    <dgm:cxn modelId="{9C0E0F67-596C-4E20-81D1-BDDA3D9EF957}" type="presParOf" srcId="{061216BE-52BB-45DC-9257-DC1FA8C4FCA4}" destId="{6A7D58B7-AF59-46EF-A14D-5B98794AA4D4}" srcOrd="1" destOrd="0" presId="urn:microsoft.com/office/officeart/2005/8/layout/orgChart1"/>
    <dgm:cxn modelId="{09D3FC4A-9AAF-4644-85EC-12E0AF56BB0A}" type="presParOf" srcId="{5DC14A98-D1E1-4DA8-BAA3-BE8C093C2A10}" destId="{A09103E5-3889-41BF-B11C-228D27112957}" srcOrd="1" destOrd="0" presId="urn:microsoft.com/office/officeart/2005/8/layout/orgChart1"/>
    <dgm:cxn modelId="{665809FB-C782-438C-9CA0-DD7ADA5C7235}" type="presParOf" srcId="{5DC14A98-D1E1-4DA8-BAA3-BE8C093C2A10}" destId="{A4525FF9-43E1-4078-A86A-03933D5B0772}" srcOrd="2" destOrd="0" presId="urn:microsoft.com/office/officeart/2005/8/layout/orgChart1"/>
    <dgm:cxn modelId="{4B90C691-5165-411E-808D-381B84C12A1A}" type="presParOf" srcId="{FED245B2-3054-4585-BCBD-21CD030CAD0A}" destId="{118AF854-EBEC-412F-BBDB-5F6E3F050CC7}" srcOrd="4" destOrd="0" presId="urn:microsoft.com/office/officeart/2005/8/layout/orgChart1"/>
    <dgm:cxn modelId="{F7018FB2-BA51-48FD-A9A5-4F3C882B69C5}" type="presParOf" srcId="{FED245B2-3054-4585-BCBD-21CD030CAD0A}" destId="{BEEF81FC-D3C2-4707-B793-187E68CB89D2}" srcOrd="5" destOrd="0" presId="urn:microsoft.com/office/officeart/2005/8/layout/orgChart1"/>
    <dgm:cxn modelId="{50FD32E1-77E7-40A3-A0C8-C116FA8409B0}" type="presParOf" srcId="{BEEF81FC-D3C2-4707-B793-187E68CB89D2}" destId="{943727C0-7203-446A-AE97-5A27490F37BB}" srcOrd="0" destOrd="0" presId="urn:microsoft.com/office/officeart/2005/8/layout/orgChart1"/>
    <dgm:cxn modelId="{FEE32FFD-5C3D-4837-9CA7-5EB3CCB8F169}" type="presParOf" srcId="{943727C0-7203-446A-AE97-5A27490F37BB}" destId="{6C26AE3A-4C64-4E0F-8A74-FCC9BBA8252B}" srcOrd="0" destOrd="0" presId="urn:microsoft.com/office/officeart/2005/8/layout/orgChart1"/>
    <dgm:cxn modelId="{83A0FE3C-4ADC-4FEF-A686-CEDA04EF1813}" type="presParOf" srcId="{943727C0-7203-446A-AE97-5A27490F37BB}" destId="{1D113A79-BF79-4D49-AB69-9D7EC323E3B8}" srcOrd="1" destOrd="0" presId="urn:microsoft.com/office/officeart/2005/8/layout/orgChart1"/>
    <dgm:cxn modelId="{3ACC6032-E84F-4F7A-A55A-787FD9062A36}" type="presParOf" srcId="{BEEF81FC-D3C2-4707-B793-187E68CB89D2}" destId="{677CD038-516C-4FE2-9251-6B06EF45AAD8}" srcOrd="1" destOrd="0" presId="urn:microsoft.com/office/officeart/2005/8/layout/orgChart1"/>
    <dgm:cxn modelId="{A04098B6-1629-4923-81B3-69AB34C638FD}" type="presParOf" srcId="{BEEF81FC-D3C2-4707-B793-187E68CB89D2}" destId="{46CBC724-D128-4562-8B46-0AD401C266A6}" srcOrd="2" destOrd="0" presId="urn:microsoft.com/office/officeart/2005/8/layout/orgChart1"/>
    <dgm:cxn modelId="{1AFC9C27-48FB-447E-9CEF-4F48AC764BEE}" type="presParOf" srcId="{D5CDC8E0-6C45-4149-A40E-99C385215157}" destId="{C41E281A-935F-498E-9C85-BB8C9F887B91}" srcOrd="2" destOrd="0" presId="urn:microsoft.com/office/officeart/2005/8/layout/orgChart1"/>
    <dgm:cxn modelId="{D8211FC3-3166-4849-9D8F-E57B0CAA3C63}" type="presParOf" srcId="{8AB384CA-C99E-46E6-9FF9-557DFCE5D16A}" destId="{0C3DE1C3-8725-40CA-B4B3-9EB3A0BE3D30}" srcOrd="2" destOrd="0" presId="urn:microsoft.com/office/officeart/2005/8/layout/orgChart1"/>
    <dgm:cxn modelId="{E0DAEE99-F842-47ED-BF55-123DF8061BC1}" type="presParOf" srcId="{397AA52B-52A9-495E-B76E-CE96FF6F650D}" destId="{56BFAD7E-EAF2-4D8B-B397-9A6E7D385334}" srcOrd="2" destOrd="0" presId="urn:microsoft.com/office/officeart/2005/8/layout/orgChart1"/>
    <dgm:cxn modelId="{66883817-DCD7-4ED9-BB0E-B5F3CBB60799}" type="presParOf" srcId="{397AA52B-52A9-495E-B76E-CE96FF6F650D}" destId="{56818D0A-70C2-4FD4-A768-F50DF1F00264}" srcOrd="3" destOrd="0" presId="urn:microsoft.com/office/officeart/2005/8/layout/orgChart1"/>
    <dgm:cxn modelId="{50A04313-3865-42A8-9CB2-7B43EC9C0D60}" type="presParOf" srcId="{56818D0A-70C2-4FD4-A768-F50DF1F00264}" destId="{14439DA3-C006-4646-A970-679E86A5E8F8}" srcOrd="0" destOrd="0" presId="urn:microsoft.com/office/officeart/2005/8/layout/orgChart1"/>
    <dgm:cxn modelId="{6E447024-C030-4A59-A708-DD8C5F7F16E0}" type="presParOf" srcId="{14439DA3-C006-4646-A970-679E86A5E8F8}" destId="{B558EA27-5093-42E8-8DC4-4FBFFA898141}" srcOrd="0" destOrd="0" presId="urn:microsoft.com/office/officeart/2005/8/layout/orgChart1"/>
    <dgm:cxn modelId="{1D513BC3-09BF-47F8-982B-9D5EC7EFD718}" type="presParOf" srcId="{14439DA3-C006-4646-A970-679E86A5E8F8}" destId="{6387FBD7-7AB2-43AF-8F64-9A3BD956C67C}" srcOrd="1" destOrd="0" presId="urn:microsoft.com/office/officeart/2005/8/layout/orgChart1"/>
    <dgm:cxn modelId="{6540CD63-504B-404A-B367-7D8BB95C88A2}" type="presParOf" srcId="{56818D0A-70C2-4FD4-A768-F50DF1F00264}" destId="{ADC5B144-043D-4DCE-8894-E54774087EBF}" srcOrd="1" destOrd="0" presId="urn:microsoft.com/office/officeart/2005/8/layout/orgChart1"/>
    <dgm:cxn modelId="{B676ABC8-94B5-4B53-8E17-124CAF942E8D}" type="presParOf" srcId="{ADC5B144-043D-4DCE-8894-E54774087EBF}" destId="{9ABC6C48-2E60-47BA-BB7D-90A187D7BD35}" srcOrd="0" destOrd="0" presId="urn:microsoft.com/office/officeart/2005/8/layout/orgChart1"/>
    <dgm:cxn modelId="{DE5BDE24-67FD-4101-8FEB-07E28F914DF6}" type="presParOf" srcId="{ADC5B144-043D-4DCE-8894-E54774087EBF}" destId="{528A3F76-0301-4DBC-93FD-85A02B5FEEC2}" srcOrd="1" destOrd="0" presId="urn:microsoft.com/office/officeart/2005/8/layout/orgChart1"/>
    <dgm:cxn modelId="{79314D31-410C-4460-A7E9-5DCC23903CC5}" type="presParOf" srcId="{528A3F76-0301-4DBC-93FD-85A02B5FEEC2}" destId="{9C6D048A-72EF-44F6-8F87-7582B63AF674}" srcOrd="0" destOrd="0" presId="urn:microsoft.com/office/officeart/2005/8/layout/orgChart1"/>
    <dgm:cxn modelId="{3FFCBCAB-5D50-4337-86B4-F0387AC737BE}" type="presParOf" srcId="{9C6D048A-72EF-44F6-8F87-7582B63AF674}" destId="{50B4FA4C-3F80-4C33-9324-0DDB8A9A32C5}" srcOrd="0" destOrd="0" presId="urn:microsoft.com/office/officeart/2005/8/layout/orgChart1"/>
    <dgm:cxn modelId="{C1AE380C-8BFB-46D2-9339-D3062F513D07}" type="presParOf" srcId="{9C6D048A-72EF-44F6-8F87-7582B63AF674}" destId="{49AFA3B3-3C69-4D50-942C-F8EE7BFF0AED}" srcOrd="1" destOrd="0" presId="urn:microsoft.com/office/officeart/2005/8/layout/orgChart1"/>
    <dgm:cxn modelId="{5316DF2A-7826-4AE1-90EE-4563783B0E52}" type="presParOf" srcId="{528A3F76-0301-4DBC-93FD-85A02B5FEEC2}" destId="{1AB80899-8980-4DD9-987E-E871B9C4E1A8}" srcOrd="1" destOrd="0" presId="urn:microsoft.com/office/officeart/2005/8/layout/orgChart1"/>
    <dgm:cxn modelId="{992D6ADA-838B-496E-81C7-AACF7BA18768}" type="presParOf" srcId="{1AB80899-8980-4DD9-987E-E871B9C4E1A8}" destId="{29136121-18FE-4E80-A73F-3340A5EA9CA6}" srcOrd="0" destOrd="0" presId="urn:microsoft.com/office/officeart/2005/8/layout/orgChart1"/>
    <dgm:cxn modelId="{A9E48378-BF88-40BB-B5C0-5E291FDB7482}" type="presParOf" srcId="{1AB80899-8980-4DD9-987E-E871B9C4E1A8}" destId="{D20174B5-F532-48EF-8817-1DDA4D672B35}" srcOrd="1" destOrd="0" presId="urn:microsoft.com/office/officeart/2005/8/layout/orgChart1"/>
    <dgm:cxn modelId="{A740D0F2-1422-4C97-94A8-80532BF5393E}" type="presParOf" srcId="{D20174B5-F532-48EF-8817-1DDA4D672B35}" destId="{2BCDCCD9-2DC2-4D26-84C0-FE6D5B6F5239}" srcOrd="0" destOrd="0" presId="urn:microsoft.com/office/officeart/2005/8/layout/orgChart1"/>
    <dgm:cxn modelId="{819CE82B-199D-4B91-BC7D-D1875A9A8578}" type="presParOf" srcId="{2BCDCCD9-2DC2-4D26-84C0-FE6D5B6F5239}" destId="{9789AF30-4AF4-420C-84E2-FB3B2CF820CC}" srcOrd="0" destOrd="0" presId="urn:microsoft.com/office/officeart/2005/8/layout/orgChart1"/>
    <dgm:cxn modelId="{09F1EB4F-B241-4996-9269-F24C583ED155}" type="presParOf" srcId="{2BCDCCD9-2DC2-4D26-84C0-FE6D5B6F5239}" destId="{66AED4AC-9EB9-47E8-9625-7F16FA147FC0}" srcOrd="1" destOrd="0" presId="urn:microsoft.com/office/officeart/2005/8/layout/orgChart1"/>
    <dgm:cxn modelId="{2E5A51BF-F6BE-4212-A6CB-F31EED13EFDC}" type="presParOf" srcId="{D20174B5-F532-48EF-8817-1DDA4D672B35}" destId="{7F90DA15-346C-4260-AB6C-7F29F820E141}" srcOrd="1" destOrd="0" presId="urn:microsoft.com/office/officeart/2005/8/layout/orgChart1"/>
    <dgm:cxn modelId="{4A8D80BE-B86D-4CB0-A194-70E7C8BFF734}" type="presParOf" srcId="{D20174B5-F532-48EF-8817-1DDA4D672B35}" destId="{7A897F81-9A3C-402C-9663-9C17E068713D}" srcOrd="2" destOrd="0" presId="urn:microsoft.com/office/officeart/2005/8/layout/orgChart1"/>
    <dgm:cxn modelId="{A5634B15-6318-42AF-86D4-AA90E87BF9AD}" type="presParOf" srcId="{1AB80899-8980-4DD9-987E-E871B9C4E1A8}" destId="{78542F65-9E6D-4A1C-8C51-38C1A788400D}" srcOrd="2" destOrd="0" presId="urn:microsoft.com/office/officeart/2005/8/layout/orgChart1"/>
    <dgm:cxn modelId="{27660209-4190-40A6-ACB1-842C2A505A41}" type="presParOf" srcId="{1AB80899-8980-4DD9-987E-E871B9C4E1A8}" destId="{D4A680A6-2111-4F87-899C-4A6FE4C15E03}" srcOrd="3" destOrd="0" presId="urn:microsoft.com/office/officeart/2005/8/layout/orgChart1"/>
    <dgm:cxn modelId="{5F52855B-2716-4B8C-8649-8BD8BF3B55B9}" type="presParOf" srcId="{D4A680A6-2111-4F87-899C-4A6FE4C15E03}" destId="{3EDC5CD8-1E16-4D49-889E-4C28ED910705}" srcOrd="0" destOrd="0" presId="urn:microsoft.com/office/officeart/2005/8/layout/orgChart1"/>
    <dgm:cxn modelId="{BF3C45D7-E890-4414-A8E7-187876CE517C}" type="presParOf" srcId="{3EDC5CD8-1E16-4D49-889E-4C28ED910705}" destId="{05B2CBD4-33DD-416F-9C28-D173884DF994}" srcOrd="0" destOrd="0" presId="urn:microsoft.com/office/officeart/2005/8/layout/orgChart1"/>
    <dgm:cxn modelId="{504CFE3B-03BD-4FA0-B829-C5A9ECF5F2B5}" type="presParOf" srcId="{3EDC5CD8-1E16-4D49-889E-4C28ED910705}" destId="{DF965D53-F5A3-487E-A350-36A2D5FA11CA}" srcOrd="1" destOrd="0" presId="urn:microsoft.com/office/officeart/2005/8/layout/orgChart1"/>
    <dgm:cxn modelId="{926D4C55-3FCD-451E-9080-A48BF4FECD5D}" type="presParOf" srcId="{D4A680A6-2111-4F87-899C-4A6FE4C15E03}" destId="{3E36A4F4-C2B7-4D7F-9CB9-8BF1C8DFE45E}" srcOrd="1" destOrd="0" presId="urn:microsoft.com/office/officeart/2005/8/layout/orgChart1"/>
    <dgm:cxn modelId="{E29818DF-972A-4806-A7A7-DE1FA5EA5B73}" type="presParOf" srcId="{D4A680A6-2111-4F87-899C-4A6FE4C15E03}" destId="{BAA4332C-65DA-430B-8634-35169A72A572}" srcOrd="2" destOrd="0" presId="urn:microsoft.com/office/officeart/2005/8/layout/orgChart1"/>
    <dgm:cxn modelId="{83FE6191-A2EC-4218-BB55-15631185662A}" type="presParOf" srcId="{1AB80899-8980-4DD9-987E-E871B9C4E1A8}" destId="{6DC214BA-4705-44F3-895F-064D0C80222B}" srcOrd="4" destOrd="0" presId="urn:microsoft.com/office/officeart/2005/8/layout/orgChart1"/>
    <dgm:cxn modelId="{61994074-931A-4E6D-A260-12307A97863E}" type="presParOf" srcId="{1AB80899-8980-4DD9-987E-E871B9C4E1A8}" destId="{9FB21564-6A17-4348-A166-C7E510AD75EE}" srcOrd="5" destOrd="0" presId="urn:microsoft.com/office/officeart/2005/8/layout/orgChart1"/>
    <dgm:cxn modelId="{8E94691B-B111-473E-90B8-2ADA819A0B60}" type="presParOf" srcId="{9FB21564-6A17-4348-A166-C7E510AD75EE}" destId="{D58C11DC-A1F7-45DB-993E-C9E3BEB8D7D0}" srcOrd="0" destOrd="0" presId="urn:microsoft.com/office/officeart/2005/8/layout/orgChart1"/>
    <dgm:cxn modelId="{F6DEEDE1-2F5A-4D16-8B55-77E93913A567}" type="presParOf" srcId="{D58C11DC-A1F7-45DB-993E-C9E3BEB8D7D0}" destId="{BB087EC2-CA61-4BB8-B9E5-506F8F398648}" srcOrd="0" destOrd="0" presId="urn:microsoft.com/office/officeart/2005/8/layout/orgChart1"/>
    <dgm:cxn modelId="{054CB327-6E74-468D-AB30-EBC8FFF2F129}" type="presParOf" srcId="{D58C11DC-A1F7-45DB-993E-C9E3BEB8D7D0}" destId="{6F0BE4E1-1A81-4BB7-B62F-81E417482D00}" srcOrd="1" destOrd="0" presId="urn:microsoft.com/office/officeart/2005/8/layout/orgChart1"/>
    <dgm:cxn modelId="{1BBDC5AF-09EB-48E1-AA0B-A96173E24268}" type="presParOf" srcId="{9FB21564-6A17-4348-A166-C7E510AD75EE}" destId="{AA64F9CA-6FD7-469C-BC4E-D55602D36ED9}" srcOrd="1" destOrd="0" presId="urn:microsoft.com/office/officeart/2005/8/layout/orgChart1"/>
    <dgm:cxn modelId="{606A71F9-3C57-46DC-8C52-08290D4F9655}" type="presParOf" srcId="{9FB21564-6A17-4348-A166-C7E510AD75EE}" destId="{D6C3E6E8-1176-4D36-B259-1819AB57E284}" srcOrd="2" destOrd="0" presId="urn:microsoft.com/office/officeart/2005/8/layout/orgChart1"/>
    <dgm:cxn modelId="{7F20A697-6E3A-4BE2-BFCE-EDD3968FB2E0}" type="presParOf" srcId="{1AB80899-8980-4DD9-987E-E871B9C4E1A8}" destId="{145884B2-F822-4A2C-916D-DF379B9B2E65}" srcOrd="6" destOrd="0" presId="urn:microsoft.com/office/officeart/2005/8/layout/orgChart1"/>
    <dgm:cxn modelId="{09D65D74-1E43-40D7-825D-774C9EDA2529}" type="presParOf" srcId="{1AB80899-8980-4DD9-987E-E871B9C4E1A8}" destId="{523E17F6-4D60-455D-83BD-3FB07643CA3F}" srcOrd="7" destOrd="0" presId="urn:microsoft.com/office/officeart/2005/8/layout/orgChart1"/>
    <dgm:cxn modelId="{B54E0CE1-DAE1-444F-B05A-69C9710FFE8F}" type="presParOf" srcId="{523E17F6-4D60-455D-83BD-3FB07643CA3F}" destId="{E88D7B21-5F53-4C90-B1CD-DA06AC86488A}" srcOrd="0" destOrd="0" presId="urn:microsoft.com/office/officeart/2005/8/layout/orgChart1"/>
    <dgm:cxn modelId="{78145AAA-F405-4755-8D29-EB2E1F333485}" type="presParOf" srcId="{E88D7B21-5F53-4C90-B1CD-DA06AC86488A}" destId="{8E450C8B-0AF3-46FE-8607-FB4C18AE245C}" srcOrd="0" destOrd="0" presId="urn:microsoft.com/office/officeart/2005/8/layout/orgChart1"/>
    <dgm:cxn modelId="{D7BAF68E-ACC0-4D58-8470-F63D0808B902}" type="presParOf" srcId="{E88D7B21-5F53-4C90-B1CD-DA06AC86488A}" destId="{06F12BEA-F4A0-4085-AC31-1410B925E7A7}" srcOrd="1" destOrd="0" presId="urn:microsoft.com/office/officeart/2005/8/layout/orgChart1"/>
    <dgm:cxn modelId="{588C3B6A-F497-4932-A2E4-8FE282AC7602}" type="presParOf" srcId="{523E17F6-4D60-455D-83BD-3FB07643CA3F}" destId="{681585DF-553F-4AD9-944D-CC36B435D6FA}" srcOrd="1" destOrd="0" presId="urn:microsoft.com/office/officeart/2005/8/layout/orgChart1"/>
    <dgm:cxn modelId="{CCB07679-59D5-4374-8923-6810B5F1D2E8}" type="presParOf" srcId="{523E17F6-4D60-455D-83BD-3FB07643CA3F}" destId="{E584795E-FEFA-4C93-97C5-AD310409B8E9}" srcOrd="2" destOrd="0" presId="urn:microsoft.com/office/officeart/2005/8/layout/orgChart1"/>
    <dgm:cxn modelId="{0559542C-0866-4CAD-B689-28C9512976BB}" type="presParOf" srcId="{1AB80899-8980-4DD9-987E-E871B9C4E1A8}" destId="{4AE90967-28DC-414F-806F-F329BF5EAEDD}" srcOrd="8" destOrd="0" presId="urn:microsoft.com/office/officeart/2005/8/layout/orgChart1"/>
    <dgm:cxn modelId="{858ED9B5-F1AC-4826-8D2C-56D85FE00B0F}" type="presParOf" srcId="{1AB80899-8980-4DD9-987E-E871B9C4E1A8}" destId="{C7C46A52-C05A-412C-A3B3-46BA43AA983D}" srcOrd="9" destOrd="0" presId="urn:microsoft.com/office/officeart/2005/8/layout/orgChart1"/>
    <dgm:cxn modelId="{24F625D2-9AC7-451E-A26E-837F85D3EE3E}" type="presParOf" srcId="{C7C46A52-C05A-412C-A3B3-46BA43AA983D}" destId="{82679A3E-4CFC-44A4-93E8-986114C24B53}" srcOrd="0" destOrd="0" presId="urn:microsoft.com/office/officeart/2005/8/layout/orgChart1"/>
    <dgm:cxn modelId="{864AB661-BEFE-4577-AB1A-389ED0F0D1E8}" type="presParOf" srcId="{82679A3E-4CFC-44A4-93E8-986114C24B53}" destId="{CB2B2700-1C9B-4952-A0A7-97DE71748390}" srcOrd="0" destOrd="0" presId="urn:microsoft.com/office/officeart/2005/8/layout/orgChart1"/>
    <dgm:cxn modelId="{10E20DE7-B051-48CC-85FE-B3A55A352293}" type="presParOf" srcId="{82679A3E-4CFC-44A4-93E8-986114C24B53}" destId="{7CA3C919-2B41-4ED6-A922-BAA5D72A1A3A}" srcOrd="1" destOrd="0" presId="urn:microsoft.com/office/officeart/2005/8/layout/orgChart1"/>
    <dgm:cxn modelId="{A040E4CC-52BC-4B72-9D0B-521C582F8ADC}" type="presParOf" srcId="{C7C46A52-C05A-412C-A3B3-46BA43AA983D}" destId="{B41CD30F-3E1E-4C48-96FB-5CD1A8A7D461}" srcOrd="1" destOrd="0" presId="urn:microsoft.com/office/officeart/2005/8/layout/orgChart1"/>
    <dgm:cxn modelId="{41827288-C617-49A1-819F-9D5890B7CE66}" type="presParOf" srcId="{C7C46A52-C05A-412C-A3B3-46BA43AA983D}" destId="{446CDE39-4CDE-4680-A940-82C18537302E}" srcOrd="2" destOrd="0" presId="urn:microsoft.com/office/officeart/2005/8/layout/orgChart1"/>
    <dgm:cxn modelId="{D73B9792-6BEB-48E3-8B35-49D5601F33F1}" type="presParOf" srcId="{528A3F76-0301-4DBC-93FD-85A02B5FEEC2}" destId="{8BD3C58D-4527-4413-B290-6FD501757D7D}" srcOrd="2" destOrd="0" presId="urn:microsoft.com/office/officeart/2005/8/layout/orgChart1"/>
    <dgm:cxn modelId="{9B4039E1-6DFD-4997-968F-B47EABD0A73B}" type="presParOf" srcId="{56818D0A-70C2-4FD4-A768-F50DF1F00264}" destId="{FFE97375-E718-412E-ADAB-B252947362F4}" srcOrd="2" destOrd="0" presId="urn:microsoft.com/office/officeart/2005/8/layout/orgChart1"/>
    <dgm:cxn modelId="{EC2A9CD5-86C4-45A7-B6D2-399034186FB9}" type="presParOf" srcId="{397AA52B-52A9-495E-B76E-CE96FF6F650D}" destId="{C4DEF0C6-7304-4ABD-9560-48D62D52E61C}" srcOrd="4" destOrd="0" presId="urn:microsoft.com/office/officeart/2005/8/layout/orgChart1"/>
    <dgm:cxn modelId="{9B913025-3865-4F6E-965F-77DACE49F394}" type="presParOf" srcId="{397AA52B-52A9-495E-B76E-CE96FF6F650D}" destId="{293ABD9A-A3CD-4CF6-AE2F-274018B9DA2B}" srcOrd="5" destOrd="0" presId="urn:microsoft.com/office/officeart/2005/8/layout/orgChart1"/>
    <dgm:cxn modelId="{23D3EF93-FBDE-401B-AD9E-8D7AFC91BEAB}" type="presParOf" srcId="{293ABD9A-A3CD-4CF6-AE2F-274018B9DA2B}" destId="{8D254EF9-4AE9-49BB-B7FC-8E3EC13793A1}" srcOrd="0" destOrd="0" presId="urn:microsoft.com/office/officeart/2005/8/layout/orgChart1"/>
    <dgm:cxn modelId="{57819A39-9196-43E6-B14A-5F70F4829C6F}" type="presParOf" srcId="{8D254EF9-4AE9-49BB-B7FC-8E3EC13793A1}" destId="{43E1CC58-2136-41EE-AB76-9775BBBDA103}" srcOrd="0" destOrd="0" presId="urn:microsoft.com/office/officeart/2005/8/layout/orgChart1"/>
    <dgm:cxn modelId="{DAE1EF9D-A6F2-41DE-A0DA-34069F8C95AB}" type="presParOf" srcId="{8D254EF9-4AE9-49BB-B7FC-8E3EC13793A1}" destId="{BF6AE8DB-2757-4D5B-8A89-42159F953AED}" srcOrd="1" destOrd="0" presId="urn:microsoft.com/office/officeart/2005/8/layout/orgChart1"/>
    <dgm:cxn modelId="{D09BC8B3-E15F-4E9D-96BF-75A6A46D2023}" type="presParOf" srcId="{293ABD9A-A3CD-4CF6-AE2F-274018B9DA2B}" destId="{1DA37539-1385-4B9C-931D-1B3BB6512B17}" srcOrd="1" destOrd="0" presId="urn:microsoft.com/office/officeart/2005/8/layout/orgChart1"/>
    <dgm:cxn modelId="{BBF45486-3095-44F1-A0B8-E228BC84034A}" type="presParOf" srcId="{1DA37539-1385-4B9C-931D-1B3BB6512B17}" destId="{2F437CE4-F14F-4D1E-9617-D86D6E8BD39A}" srcOrd="0" destOrd="0" presId="urn:microsoft.com/office/officeart/2005/8/layout/orgChart1"/>
    <dgm:cxn modelId="{2329B91B-8DB0-4C59-866C-897D9C15FC59}" type="presParOf" srcId="{1DA37539-1385-4B9C-931D-1B3BB6512B17}" destId="{CC2CE5F4-43A1-469D-9E23-C75D47D2AEE4}" srcOrd="1" destOrd="0" presId="urn:microsoft.com/office/officeart/2005/8/layout/orgChart1"/>
    <dgm:cxn modelId="{1A9AD6FA-5CCC-4293-B865-0AD40C0BBA69}" type="presParOf" srcId="{CC2CE5F4-43A1-469D-9E23-C75D47D2AEE4}" destId="{9E2053E9-42A2-418F-AFA9-157B6BBC189B}" srcOrd="0" destOrd="0" presId="urn:microsoft.com/office/officeart/2005/8/layout/orgChart1"/>
    <dgm:cxn modelId="{6427A14A-BF8F-4747-A8B5-AF6802DD8769}" type="presParOf" srcId="{9E2053E9-42A2-418F-AFA9-157B6BBC189B}" destId="{E48E5C6B-5A1F-4DBE-B1AD-6731D460CBA8}" srcOrd="0" destOrd="0" presId="urn:microsoft.com/office/officeart/2005/8/layout/orgChart1"/>
    <dgm:cxn modelId="{61DD2E49-63F0-4415-BB8B-2F76FA0910C8}" type="presParOf" srcId="{9E2053E9-42A2-418F-AFA9-157B6BBC189B}" destId="{CE2DFAAF-B2C2-4C3F-B5C1-2888813B71DA}" srcOrd="1" destOrd="0" presId="urn:microsoft.com/office/officeart/2005/8/layout/orgChart1"/>
    <dgm:cxn modelId="{8D4D92B2-812D-4D65-BF5B-5EEF4597C345}" type="presParOf" srcId="{CC2CE5F4-43A1-469D-9E23-C75D47D2AEE4}" destId="{FCCF9D41-7C46-4142-8188-F839A19CAFC8}" srcOrd="1" destOrd="0" presId="urn:microsoft.com/office/officeart/2005/8/layout/orgChart1"/>
    <dgm:cxn modelId="{AF42C9B9-57A2-4204-A035-C5E740CB1F80}" type="presParOf" srcId="{FCCF9D41-7C46-4142-8188-F839A19CAFC8}" destId="{DBCC2826-AF8D-4FBF-82E4-18134BD0B08F}" srcOrd="0" destOrd="0" presId="urn:microsoft.com/office/officeart/2005/8/layout/orgChart1"/>
    <dgm:cxn modelId="{CA198E32-5859-4BF0-A716-F9A66B423E91}" type="presParOf" srcId="{FCCF9D41-7C46-4142-8188-F839A19CAFC8}" destId="{EE135E3C-1FD9-4E3A-A3FD-ED316C796CDB}" srcOrd="1" destOrd="0" presId="urn:microsoft.com/office/officeart/2005/8/layout/orgChart1"/>
    <dgm:cxn modelId="{A3D5B70C-DA66-44ED-9C5E-B46834EE7673}" type="presParOf" srcId="{EE135E3C-1FD9-4E3A-A3FD-ED316C796CDB}" destId="{552D3EDD-A144-41FE-8BE7-5A996321D8BB}" srcOrd="0" destOrd="0" presId="urn:microsoft.com/office/officeart/2005/8/layout/orgChart1"/>
    <dgm:cxn modelId="{5EFFF054-96F9-4924-8229-9A0692532925}" type="presParOf" srcId="{552D3EDD-A144-41FE-8BE7-5A996321D8BB}" destId="{5CA0A3D8-2EF4-4E5E-B421-635832A8C412}" srcOrd="0" destOrd="0" presId="urn:microsoft.com/office/officeart/2005/8/layout/orgChart1"/>
    <dgm:cxn modelId="{E281AFEA-966D-4993-A2CF-6A9850405E21}" type="presParOf" srcId="{552D3EDD-A144-41FE-8BE7-5A996321D8BB}" destId="{7BD8E6C6-C587-4731-B558-F3604527AB1D}" srcOrd="1" destOrd="0" presId="urn:microsoft.com/office/officeart/2005/8/layout/orgChart1"/>
    <dgm:cxn modelId="{A03FC85C-1282-45DC-9B3D-7633A71CB6DB}" type="presParOf" srcId="{EE135E3C-1FD9-4E3A-A3FD-ED316C796CDB}" destId="{A7656FF7-55F7-486E-86A5-71118CC37337}" srcOrd="1" destOrd="0" presId="urn:microsoft.com/office/officeart/2005/8/layout/orgChart1"/>
    <dgm:cxn modelId="{B7D59C59-5E1B-41AB-B3FD-3BCE213D2F18}" type="presParOf" srcId="{EE135E3C-1FD9-4E3A-A3FD-ED316C796CDB}" destId="{8D45412E-A571-481F-8B53-42833D76491E}" srcOrd="2" destOrd="0" presId="urn:microsoft.com/office/officeart/2005/8/layout/orgChart1"/>
    <dgm:cxn modelId="{42E1B7C6-D46D-4F88-A952-9C8E9E073B8A}" type="presParOf" srcId="{FCCF9D41-7C46-4142-8188-F839A19CAFC8}" destId="{EE448DDA-3960-4EF0-A2DC-9609C4F45BC6}" srcOrd="2" destOrd="0" presId="urn:microsoft.com/office/officeart/2005/8/layout/orgChart1"/>
    <dgm:cxn modelId="{8F10E4E5-2BB0-4B45-9404-74CB4D73B779}" type="presParOf" srcId="{FCCF9D41-7C46-4142-8188-F839A19CAFC8}" destId="{74B1477E-6295-43B5-9A7C-A1F22E834E3D}" srcOrd="3" destOrd="0" presId="urn:microsoft.com/office/officeart/2005/8/layout/orgChart1"/>
    <dgm:cxn modelId="{B307A067-7B60-476F-B553-9A6611426822}" type="presParOf" srcId="{74B1477E-6295-43B5-9A7C-A1F22E834E3D}" destId="{B11BD533-7BE9-4514-AB67-02D58A191DA0}" srcOrd="0" destOrd="0" presId="urn:microsoft.com/office/officeart/2005/8/layout/orgChart1"/>
    <dgm:cxn modelId="{F3856239-A572-4B4E-AC32-B99D683CB19C}" type="presParOf" srcId="{B11BD533-7BE9-4514-AB67-02D58A191DA0}" destId="{CFA8CDCE-8C53-450E-A113-A013924E22E0}" srcOrd="0" destOrd="0" presId="urn:microsoft.com/office/officeart/2005/8/layout/orgChart1"/>
    <dgm:cxn modelId="{66FB115B-0185-4073-BA18-7D0244C6DAD3}" type="presParOf" srcId="{B11BD533-7BE9-4514-AB67-02D58A191DA0}" destId="{6E57F924-1F00-4A8E-8D19-6B0F405A8E5D}" srcOrd="1" destOrd="0" presId="urn:microsoft.com/office/officeart/2005/8/layout/orgChart1"/>
    <dgm:cxn modelId="{FAF36983-0242-4BED-BB1B-442A218726A8}" type="presParOf" srcId="{74B1477E-6295-43B5-9A7C-A1F22E834E3D}" destId="{6526DCBA-2387-4987-80CF-3F20E545A53C}" srcOrd="1" destOrd="0" presId="urn:microsoft.com/office/officeart/2005/8/layout/orgChart1"/>
    <dgm:cxn modelId="{52CEC194-4174-47F0-A58E-8AEF0AD293DC}" type="presParOf" srcId="{74B1477E-6295-43B5-9A7C-A1F22E834E3D}" destId="{5F24D007-A738-4C2D-BB0E-0BE154049D95}" srcOrd="2" destOrd="0" presId="urn:microsoft.com/office/officeart/2005/8/layout/orgChart1"/>
    <dgm:cxn modelId="{F7AE2AC2-9D3D-4583-91CD-986ADA08F095}" type="presParOf" srcId="{FCCF9D41-7C46-4142-8188-F839A19CAFC8}" destId="{E1985B01-7103-46D7-891B-6007116A5F37}" srcOrd="4" destOrd="0" presId="urn:microsoft.com/office/officeart/2005/8/layout/orgChart1"/>
    <dgm:cxn modelId="{3F690FF1-AC2E-4F34-B070-29EED7A51FF3}" type="presParOf" srcId="{FCCF9D41-7C46-4142-8188-F839A19CAFC8}" destId="{71263E13-D5C3-414C-940F-2F158D09A3D1}" srcOrd="5" destOrd="0" presId="urn:microsoft.com/office/officeart/2005/8/layout/orgChart1"/>
    <dgm:cxn modelId="{BC21E580-D496-4149-BBC3-F34D5D622FA9}" type="presParOf" srcId="{71263E13-D5C3-414C-940F-2F158D09A3D1}" destId="{BA41C7EB-9ACC-4510-BBE5-75CDBF0ABDD3}" srcOrd="0" destOrd="0" presId="urn:microsoft.com/office/officeart/2005/8/layout/orgChart1"/>
    <dgm:cxn modelId="{E65C0274-BC1F-4CC7-B99F-651514444150}" type="presParOf" srcId="{BA41C7EB-9ACC-4510-BBE5-75CDBF0ABDD3}" destId="{89FE492A-42F0-4805-B4A2-04640BF0BB33}" srcOrd="0" destOrd="0" presId="urn:microsoft.com/office/officeart/2005/8/layout/orgChart1"/>
    <dgm:cxn modelId="{EE8EA05C-FDAF-41BC-8C4C-9D8531CB2DA1}" type="presParOf" srcId="{BA41C7EB-9ACC-4510-BBE5-75CDBF0ABDD3}" destId="{597BAB14-2276-4346-8FF6-234E45C96DD7}" srcOrd="1" destOrd="0" presId="urn:microsoft.com/office/officeart/2005/8/layout/orgChart1"/>
    <dgm:cxn modelId="{0306B731-E9C1-4336-8D85-D5B13CFDB27A}" type="presParOf" srcId="{71263E13-D5C3-414C-940F-2F158D09A3D1}" destId="{33279C85-3E05-4A43-8111-1B909C1A143A}" srcOrd="1" destOrd="0" presId="urn:microsoft.com/office/officeart/2005/8/layout/orgChart1"/>
    <dgm:cxn modelId="{87A8189F-2E4E-46A8-807A-695F4D0F6463}" type="presParOf" srcId="{71263E13-D5C3-414C-940F-2F158D09A3D1}" destId="{0C5208D5-D955-4A66-82DE-776D0E8BF886}" srcOrd="2" destOrd="0" presId="urn:microsoft.com/office/officeart/2005/8/layout/orgChart1"/>
    <dgm:cxn modelId="{6A97FB88-FF57-4721-A982-2A97C4ADD2D3}" type="presParOf" srcId="{FCCF9D41-7C46-4142-8188-F839A19CAFC8}" destId="{7ED893C8-D683-4ADB-B9D9-49135AC3545F}" srcOrd="6" destOrd="0" presId="urn:microsoft.com/office/officeart/2005/8/layout/orgChart1"/>
    <dgm:cxn modelId="{83075D42-6207-435E-AE64-45B248437244}" type="presParOf" srcId="{FCCF9D41-7C46-4142-8188-F839A19CAFC8}" destId="{74913FD9-031E-4ADF-834E-DF9C373D0DD5}" srcOrd="7" destOrd="0" presId="urn:microsoft.com/office/officeart/2005/8/layout/orgChart1"/>
    <dgm:cxn modelId="{8BD8DF03-6610-4A6F-89EE-D835ABFF2343}" type="presParOf" srcId="{74913FD9-031E-4ADF-834E-DF9C373D0DD5}" destId="{5B1B7FA9-8187-4496-A8E4-6C2F0348C04C}" srcOrd="0" destOrd="0" presId="urn:microsoft.com/office/officeart/2005/8/layout/orgChart1"/>
    <dgm:cxn modelId="{3DD5160D-4A28-4DB2-99A2-7C648D2CBF60}" type="presParOf" srcId="{5B1B7FA9-8187-4496-A8E4-6C2F0348C04C}" destId="{500D6CC5-7C19-4CB9-8A9E-6DD8CD9F386B}" srcOrd="0" destOrd="0" presId="urn:microsoft.com/office/officeart/2005/8/layout/orgChart1"/>
    <dgm:cxn modelId="{64060A06-1BF9-4B4B-B67B-9473974DE11A}" type="presParOf" srcId="{5B1B7FA9-8187-4496-A8E4-6C2F0348C04C}" destId="{E82B2B90-2628-4595-AA60-89898630D3A8}" srcOrd="1" destOrd="0" presId="urn:microsoft.com/office/officeart/2005/8/layout/orgChart1"/>
    <dgm:cxn modelId="{6C880DDD-00BA-4936-B224-D181A42F7813}" type="presParOf" srcId="{74913FD9-031E-4ADF-834E-DF9C373D0DD5}" destId="{B9E6C94F-7112-4C68-BC49-21FD3E9AA6F4}" srcOrd="1" destOrd="0" presId="urn:microsoft.com/office/officeart/2005/8/layout/orgChart1"/>
    <dgm:cxn modelId="{425E1501-0548-4345-96DF-72395E9CAB8A}" type="presParOf" srcId="{74913FD9-031E-4ADF-834E-DF9C373D0DD5}" destId="{D2D678B2-3B8E-4115-94D9-4340DFAFD356}" srcOrd="2" destOrd="0" presId="urn:microsoft.com/office/officeart/2005/8/layout/orgChart1"/>
    <dgm:cxn modelId="{1B388373-88DC-402F-8FA3-95B9F8D25D40}" type="presParOf" srcId="{FCCF9D41-7C46-4142-8188-F839A19CAFC8}" destId="{CAB6AEFB-115F-450E-BBCF-028776716049}" srcOrd="8" destOrd="0" presId="urn:microsoft.com/office/officeart/2005/8/layout/orgChart1"/>
    <dgm:cxn modelId="{D37B730F-D3D4-48D5-9877-6A6A8F9F5576}" type="presParOf" srcId="{FCCF9D41-7C46-4142-8188-F839A19CAFC8}" destId="{20246E94-0A9F-4050-A664-ED82295090E7}" srcOrd="9" destOrd="0" presId="urn:microsoft.com/office/officeart/2005/8/layout/orgChart1"/>
    <dgm:cxn modelId="{EFAC1A44-1BE2-4028-865C-C2481B286829}" type="presParOf" srcId="{20246E94-0A9F-4050-A664-ED82295090E7}" destId="{9CDF9936-309D-46A7-BDFF-7C6166FEE729}" srcOrd="0" destOrd="0" presId="urn:microsoft.com/office/officeart/2005/8/layout/orgChart1"/>
    <dgm:cxn modelId="{30C40513-6B20-4663-9D58-3A53D8CB39DE}" type="presParOf" srcId="{9CDF9936-309D-46A7-BDFF-7C6166FEE729}" destId="{928C2330-1FCC-491A-8B77-737FE20CCE56}" srcOrd="0" destOrd="0" presId="urn:microsoft.com/office/officeart/2005/8/layout/orgChart1"/>
    <dgm:cxn modelId="{ED13D00B-186F-46C5-8861-C60AD8C46B75}" type="presParOf" srcId="{9CDF9936-309D-46A7-BDFF-7C6166FEE729}" destId="{46E9DC77-3E90-4977-88D0-F2D022F3B8F0}" srcOrd="1" destOrd="0" presId="urn:microsoft.com/office/officeart/2005/8/layout/orgChart1"/>
    <dgm:cxn modelId="{6534D41D-81E5-4E73-82D2-CA638CF7CE9C}" type="presParOf" srcId="{20246E94-0A9F-4050-A664-ED82295090E7}" destId="{A142A745-D1E1-43E2-A491-62A5C7E25562}" srcOrd="1" destOrd="0" presId="urn:microsoft.com/office/officeart/2005/8/layout/orgChart1"/>
    <dgm:cxn modelId="{962701F2-DD80-4368-B068-D15B24E48687}" type="presParOf" srcId="{20246E94-0A9F-4050-A664-ED82295090E7}" destId="{FE505B07-9DE6-4103-A73A-98D0E00DB4C4}" srcOrd="2" destOrd="0" presId="urn:microsoft.com/office/officeart/2005/8/layout/orgChart1"/>
    <dgm:cxn modelId="{9F95D992-ECD6-4DE6-A49A-6E2BEA138271}" type="presParOf" srcId="{FCCF9D41-7C46-4142-8188-F839A19CAFC8}" destId="{FCFC96E8-3A14-4B50-8D27-54CC87D733A5}" srcOrd="10" destOrd="0" presId="urn:microsoft.com/office/officeart/2005/8/layout/orgChart1"/>
    <dgm:cxn modelId="{F72CC8BE-2C4F-4637-8836-1F963951FF94}" type="presParOf" srcId="{FCCF9D41-7C46-4142-8188-F839A19CAFC8}" destId="{0CBD6334-1F67-4E6B-9D7F-00423B597369}" srcOrd="11" destOrd="0" presId="urn:microsoft.com/office/officeart/2005/8/layout/orgChart1"/>
    <dgm:cxn modelId="{30A2A93F-4643-471D-8CF6-C300B4B9F23F}" type="presParOf" srcId="{0CBD6334-1F67-4E6B-9D7F-00423B597369}" destId="{B44F0A21-43BE-4797-BC28-4804328267BE}" srcOrd="0" destOrd="0" presId="urn:microsoft.com/office/officeart/2005/8/layout/orgChart1"/>
    <dgm:cxn modelId="{A2735CFE-7A16-4A6C-9195-F720C5646BC0}" type="presParOf" srcId="{B44F0A21-43BE-4797-BC28-4804328267BE}" destId="{A00CFAD9-0FE3-493A-9CCC-5291B23BCFB0}" srcOrd="0" destOrd="0" presId="urn:microsoft.com/office/officeart/2005/8/layout/orgChart1"/>
    <dgm:cxn modelId="{620EEA41-CC9C-449A-9D70-E073ED36691A}" type="presParOf" srcId="{B44F0A21-43BE-4797-BC28-4804328267BE}" destId="{87A85352-7F3F-4609-B173-C2BB901246E6}" srcOrd="1" destOrd="0" presId="urn:microsoft.com/office/officeart/2005/8/layout/orgChart1"/>
    <dgm:cxn modelId="{0F4D5E0B-D3E3-44FA-A715-0B9E67FC5945}" type="presParOf" srcId="{0CBD6334-1F67-4E6B-9D7F-00423B597369}" destId="{835CFEB2-107C-4B3D-98FB-0C4B35C15518}" srcOrd="1" destOrd="0" presId="urn:microsoft.com/office/officeart/2005/8/layout/orgChart1"/>
    <dgm:cxn modelId="{1FC4FD6D-BD80-40F5-ACAE-88878451AC77}" type="presParOf" srcId="{0CBD6334-1F67-4E6B-9D7F-00423B597369}" destId="{850A666C-CEE5-41CF-94D0-DBE2A7DF6673}" srcOrd="2" destOrd="0" presId="urn:microsoft.com/office/officeart/2005/8/layout/orgChart1"/>
    <dgm:cxn modelId="{037473A8-3C99-4880-B2F5-38C49050EE63}" type="presParOf" srcId="{FCCF9D41-7C46-4142-8188-F839A19CAFC8}" destId="{4AAC0850-255E-4664-A54B-A0DA42EC87ED}" srcOrd="12" destOrd="0" presId="urn:microsoft.com/office/officeart/2005/8/layout/orgChart1"/>
    <dgm:cxn modelId="{1ACF9ACB-5A9A-4FFE-BD4A-A31A7757B129}" type="presParOf" srcId="{FCCF9D41-7C46-4142-8188-F839A19CAFC8}" destId="{65DC89DB-C5B0-4E6D-B6B1-80171B90A2F3}" srcOrd="13" destOrd="0" presId="urn:microsoft.com/office/officeart/2005/8/layout/orgChart1"/>
    <dgm:cxn modelId="{673D9886-2FD1-405C-80ED-14A761A2FD44}" type="presParOf" srcId="{65DC89DB-C5B0-4E6D-B6B1-80171B90A2F3}" destId="{40166DE2-D6D0-4538-96B3-00DFA4EC35E3}" srcOrd="0" destOrd="0" presId="urn:microsoft.com/office/officeart/2005/8/layout/orgChart1"/>
    <dgm:cxn modelId="{FB97FB20-E2FC-4759-B1CA-BD67C54B86E0}" type="presParOf" srcId="{40166DE2-D6D0-4538-96B3-00DFA4EC35E3}" destId="{8BECDC48-226C-4D45-AD17-23F17AEA510C}" srcOrd="0" destOrd="0" presId="urn:microsoft.com/office/officeart/2005/8/layout/orgChart1"/>
    <dgm:cxn modelId="{65CD88C6-E6C3-4C81-ACC7-ED9EB28EC7FD}" type="presParOf" srcId="{40166DE2-D6D0-4538-96B3-00DFA4EC35E3}" destId="{7F9BA0B7-82FA-4900-B24C-7D6E1B83F6B3}" srcOrd="1" destOrd="0" presId="urn:microsoft.com/office/officeart/2005/8/layout/orgChart1"/>
    <dgm:cxn modelId="{23251351-7343-4784-8E30-94F64008BF98}" type="presParOf" srcId="{65DC89DB-C5B0-4E6D-B6B1-80171B90A2F3}" destId="{044E4BAE-E8DA-4A0D-BFAF-1CE39D1DEEB6}" srcOrd="1" destOrd="0" presId="urn:microsoft.com/office/officeart/2005/8/layout/orgChart1"/>
    <dgm:cxn modelId="{4BA890A8-E153-43B1-9DF6-196C5623E9C2}" type="presParOf" srcId="{65DC89DB-C5B0-4E6D-B6B1-80171B90A2F3}" destId="{36E0A328-6E98-4C8F-BBD5-C019A831F6AF}" srcOrd="2" destOrd="0" presId="urn:microsoft.com/office/officeart/2005/8/layout/orgChart1"/>
    <dgm:cxn modelId="{55AEB2EA-FAD8-4A1C-A31C-EE7A605952E5}" type="presParOf" srcId="{FCCF9D41-7C46-4142-8188-F839A19CAFC8}" destId="{C5836D9D-B1D0-4E29-B479-7774AF30D557}" srcOrd="14" destOrd="0" presId="urn:microsoft.com/office/officeart/2005/8/layout/orgChart1"/>
    <dgm:cxn modelId="{DFAFA11B-022E-4B32-A060-EAADF8AF8529}" type="presParOf" srcId="{FCCF9D41-7C46-4142-8188-F839A19CAFC8}" destId="{A44F7AE0-01F1-4756-8E59-F61B9DD67D62}" srcOrd="15" destOrd="0" presId="urn:microsoft.com/office/officeart/2005/8/layout/orgChart1"/>
    <dgm:cxn modelId="{050C0E39-69D7-4852-AC93-08CAE1894F16}" type="presParOf" srcId="{A44F7AE0-01F1-4756-8E59-F61B9DD67D62}" destId="{CC1E479A-327A-43B0-96B6-91AA728A8C12}" srcOrd="0" destOrd="0" presId="urn:microsoft.com/office/officeart/2005/8/layout/orgChart1"/>
    <dgm:cxn modelId="{AC8B82D5-3A09-4380-A106-73ADBAD5917A}" type="presParOf" srcId="{CC1E479A-327A-43B0-96B6-91AA728A8C12}" destId="{077158D8-4BFE-43FA-AC86-50A22A3DF09D}" srcOrd="0" destOrd="0" presId="urn:microsoft.com/office/officeart/2005/8/layout/orgChart1"/>
    <dgm:cxn modelId="{59B1F0B5-08E1-45D3-8727-FB8AFCE53C9E}" type="presParOf" srcId="{CC1E479A-327A-43B0-96B6-91AA728A8C12}" destId="{EC6BE761-C8C9-492B-B7C8-975E08AEA3D7}" srcOrd="1" destOrd="0" presId="urn:microsoft.com/office/officeart/2005/8/layout/orgChart1"/>
    <dgm:cxn modelId="{72752A1A-DCC1-43B3-818C-B2171B50F168}" type="presParOf" srcId="{A44F7AE0-01F1-4756-8E59-F61B9DD67D62}" destId="{E751736E-E040-46B6-B34D-9A09B0741225}" srcOrd="1" destOrd="0" presId="urn:microsoft.com/office/officeart/2005/8/layout/orgChart1"/>
    <dgm:cxn modelId="{BFDB48E0-849C-43E4-A69E-88D0C0BA0F3A}" type="presParOf" srcId="{A44F7AE0-01F1-4756-8E59-F61B9DD67D62}" destId="{674E6170-00DE-49FE-92A4-C38D419F6623}" srcOrd="2" destOrd="0" presId="urn:microsoft.com/office/officeart/2005/8/layout/orgChart1"/>
    <dgm:cxn modelId="{7C3BD9B2-6918-455C-9B64-B24069A53A96}" type="presParOf" srcId="{FCCF9D41-7C46-4142-8188-F839A19CAFC8}" destId="{4CF5E989-D0EF-4D27-8669-B8AA5FF3159E}" srcOrd="16" destOrd="0" presId="urn:microsoft.com/office/officeart/2005/8/layout/orgChart1"/>
    <dgm:cxn modelId="{AC8E0365-7541-41ED-ACA9-08F2B92B8E95}" type="presParOf" srcId="{FCCF9D41-7C46-4142-8188-F839A19CAFC8}" destId="{C7ED12C1-1A51-40B6-B03C-47CDB28076CE}" srcOrd="17" destOrd="0" presId="urn:microsoft.com/office/officeart/2005/8/layout/orgChart1"/>
    <dgm:cxn modelId="{E6B57C33-E85A-4D17-9601-7877891CE3D4}" type="presParOf" srcId="{C7ED12C1-1A51-40B6-B03C-47CDB28076CE}" destId="{83568316-910D-46D2-A745-35E86118E03F}" srcOrd="0" destOrd="0" presId="urn:microsoft.com/office/officeart/2005/8/layout/orgChart1"/>
    <dgm:cxn modelId="{4D5EAEBB-6EC6-4A6F-86B6-E492C3D5E1C7}" type="presParOf" srcId="{83568316-910D-46D2-A745-35E86118E03F}" destId="{8854F139-9391-4AE4-AEA7-D096778EB030}" srcOrd="0" destOrd="0" presId="urn:microsoft.com/office/officeart/2005/8/layout/orgChart1"/>
    <dgm:cxn modelId="{21CAB413-2EBC-4E03-9FFE-5DF7A4E550B2}" type="presParOf" srcId="{83568316-910D-46D2-A745-35E86118E03F}" destId="{5091336E-98B9-47AA-ABC9-DAF579E5FA62}" srcOrd="1" destOrd="0" presId="urn:microsoft.com/office/officeart/2005/8/layout/orgChart1"/>
    <dgm:cxn modelId="{7CC393C7-3764-48A6-96B7-C8122301BB52}" type="presParOf" srcId="{C7ED12C1-1A51-40B6-B03C-47CDB28076CE}" destId="{62A2317D-3932-498D-A042-40C6F11A9EED}" srcOrd="1" destOrd="0" presId="urn:microsoft.com/office/officeart/2005/8/layout/orgChart1"/>
    <dgm:cxn modelId="{D8D2801A-400F-420E-8BD7-96B337A643D2}" type="presParOf" srcId="{C7ED12C1-1A51-40B6-B03C-47CDB28076CE}" destId="{857FF742-F1CC-4A2B-BD0A-524E0C0416AD}" srcOrd="2" destOrd="0" presId="urn:microsoft.com/office/officeart/2005/8/layout/orgChart1"/>
    <dgm:cxn modelId="{74B63AC1-85BC-4495-829C-6EC0BB107231}" type="presParOf" srcId="{FCCF9D41-7C46-4142-8188-F839A19CAFC8}" destId="{7472D8B7-34C3-4AF7-93A0-95F2F101D165}" srcOrd="18" destOrd="0" presId="urn:microsoft.com/office/officeart/2005/8/layout/orgChart1"/>
    <dgm:cxn modelId="{8A370E74-799E-410F-A053-5062DBDE2519}" type="presParOf" srcId="{FCCF9D41-7C46-4142-8188-F839A19CAFC8}" destId="{AC4A2A13-2AA7-4185-8275-20B45963D223}" srcOrd="19" destOrd="0" presId="urn:microsoft.com/office/officeart/2005/8/layout/orgChart1"/>
    <dgm:cxn modelId="{874D8587-FBAE-4D35-884B-859D3349061F}" type="presParOf" srcId="{AC4A2A13-2AA7-4185-8275-20B45963D223}" destId="{E3BC6578-7333-4FD9-8BD7-F985118BA060}" srcOrd="0" destOrd="0" presId="urn:microsoft.com/office/officeart/2005/8/layout/orgChart1"/>
    <dgm:cxn modelId="{A4D443AA-E40A-43D3-8242-9322B521A370}" type="presParOf" srcId="{E3BC6578-7333-4FD9-8BD7-F985118BA060}" destId="{CF5483C7-0581-44AD-A868-C0F5A09E6F48}" srcOrd="0" destOrd="0" presId="urn:microsoft.com/office/officeart/2005/8/layout/orgChart1"/>
    <dgm:cxn modelId="{51178795-19B8-45DC-ABB0-B5FFD77AA4DF}" type="presParOf" srcId="{E3BC6578-7333-4FD9-8BD7-F985118BA060}" destId="{4E9F3648-EB2D-4DAC-A8FD-1F138AC159DE}" srcOrd="1" destOrd="0" presId="urn:microsoft.com/office/officeart/2005/8/layout/orgChart1"/>
    <dgm:cxn modelId="{DBD5343A-84AA-4A4D-9C18-7E10F07DF54C}" type="presParOf" srcId="{AC4A2A13-2AA7-4185-8275-20B45963D223}" destId="{B708C2E7-F097-4C57-826A-7CA65979448F}" srcOrd="1" destOrd="0" presId="urn:microsoft.com/office/officeart/2005/8/layout/orgChart1"/>
    <dgm:cxn modelId="{F17A36AB-4DD8-4B1F-8249-ED96556770A5}" type="presParOf" srcId="{AC4A2A13-2AA7-4185-8275-20B45963D223}" destId="{B368A89C-7483-4F73-8155-35D99F0FC68A}" srcOrd="2" destOrd="0" presId="urn:microsoft.com/office/officeart/2005/8/layout/orgChart1"/>
    <dgm:cxn modelId="{D62F9988-624F-4140-B069-0D986040B71E}" type="presParOf" srcId="{FCCF9D41-7C46-4142-8188-F839A19CAFC8}" destId="{E60DA9BE-D925-4F38-9791-8E97C0E85A33}" srcOrd="20" destOrd="0" presId="urn:microsoft.com/office/officeart/2005/8/layout/orgChart1"/>
    <dgm:cxn modelId="{706AEADA-3B9E-4E83-9C78-7B00C00C7D6A}" type="presParOf" srcId="{FCCF9D41-7C46-4142-8188-F839A19CAFC8}" destId="{FBAD904D-7628-4677-8ADE-696DBCBA3F1B}" srcOrd="21" destOrd="0" presId="urn:microsoft.com/office/officeart/2005/8/layout/orgChart1"/>
    <dgm:cxn modelId="{3EF02FE8-2F48-495F-B108-B1E3B016459D}" type="presParOf" srcId="{FBAD904D-7628-4677-8ADE-696DBCBA3F1B}" destId="{725985D9-C6FA-432E-9FBB-CFAF6C8143C5}" srcOrd="0" destOrd="0" presId="urn:microsoft.com/office/officeart/2005/8/layout/orgChart1"/>
    <dgm:cxn modelId="{5461E1B0-0388-4264-B8A3-DE10BB414466}" type="presParOf" srcId="{725985D9-C6FA-432E-9FBB-CFAF6C8143C5}" destId="{8EA7D964-F6A1-4C6F-A7BE-C83DDB66CE0A}" srcOrd="0" destOrd="0" presId="urn:microsoft.com/office/officeart/2005/8/layout/orgChart1"/>
    <dgm:cxn modelId="{4662BB65-0D93-4961-92E5-B22B7F3B006E}" type="presParOf" srcId="{725985D9-C6FA-432E-9FBB-CFAF6C8143C5}" destId="{E922F9B9-007E-4147-A749-CD1664A5F6FC}" srcOrd="1" destOrd="0" presId="urn:microsoft.com/office/officeart/2005/8/layout/orgChart1"/>
    <dgm:cxn modelId="{00CBCF16-6A33-4D98-9012-B1DE306D4C10}" type="presParOf" srcId="{FBAD904D-7628-4677-8ADE-696DBCBA3F1B}" destId="{817B84D1-472D-491C-B08C-EB755F742773}" srcOrd="1" destOrd="0" presId="urn:microsoft.com/office/officeart/2005/8/layout/orgChart1"/>
    <dgm:cxn modelId="{A2D44730-4E1E-4188-835A-A56C80BF3F4E}" type="presParOf" srcId="{FBAD904D-7628-4677-8ADE-696DBCBA3F1B}" destId="{E691E5CF-C8EA-48C3-9CEC-958D86B432CA}" srcOrd="2" destOrd="0" presId="urn:microsoft.com/office/officeart/2005/8/layout/orgChart1"/>
    <dgm:cxn modelId="{C170A48C-A951-4C6E-AD8E-30E6E3674AF2}" type="presParOf" srcId="{FCCF9D41-7C46-4142-8188-F839A19CAFC8}" destId="{8A800E4C-E759-4A99-8F72-B4EC59F8E3AC}" srcOrd="22" destOrd="0" presId="urn:microsoft.com/office/officeart/2005/8/layout/orgChart1"/>
    <dgm:cxn modelId="{DEE6D813-4304-4FCF-B1C9-DC5C2B7836D9}" type="presParOf" srcId="{FCCF9D41-7C46-4142-8188-F839A19CAFC8}" destId="{F1423763-6959-44ED-B5E0-AB1E8866FA36}" srcOrd="23" destOrd="0" presId="urn:microsoft.com/office/officeart/2005/8/layout/orgChart1"/>
    <dgm:cxn modelId="{5BA2B83C-C419-4AFC-BB44-093985FB7551}" type="presParOf" srcId="{F1423763-6959-44ED-B5E0-AB1E8866FA36}" destId="{FF4C7144-69A0-4F46-B314-C65CB2A05136}" srcOrd="0" destOrd="0" presId="urn:microsoft.com/office/officeart/2005/8/layout/orgChart1"/>
    <dgm:cxn modelId="{CA608E72-5FA1-4E94-9FF3-95EF2FFD3E93}" type="presParOf" srcId="{FF4C7144-69A0-4F46-B314-C65CB2A05136}" destId="{07DB4BA8-DB2C-42CA-851C-DB95E88835BF}" srcOrd="0" destOrd="0" presId="urn:microsoft.com/office/officeart/2005/8/layout/orgChart1"/>
    <dgm:cxn modelId="{421EDFB5-450B-4744-A5E2-B6464034C11F}" type="presParOf" srcId="{FF4C7144-69A0-4F46-B314-C65CB2A05136}" destId="{F0D5D9B1-66B6-4EEF-BD70-EAC08680C2B3}" srcOrd="1" destOrd="0" presId="urn:microsoft.com/office/officeart/2005/8/layout/orgChart1"/>
    <dgm:cxn modelId="{FF868447-29C2-408D-8EF0-FF136188E5F5}" type="presParOf" srcId="{F1423763-6959-44ED-B5E0-AB1E8866FA36}" destId="{487D416F-3D0A-4C8E-9868-CC51B21B0F4E}" srcOrd="1" destOrd="0" presId="urn:microsoft.com/office/officeart/2005/8/layout/orgChart1"/>
    <dgm:cxn modelId="{A60F8F1D-C918-469E-AC1A-7DDF47D1B09C}" type="presParOf" srcId="{F1423763-6959-44ED-B5E0-AB1E8866FA36}" destId="{7F4416CC-41AC-4073-A4B6-891A6F0000ED}" srcOrd="2" destOrd="0" presId="urn:microsoft.com/office/officeart/2005/8/layout/orgChart1"/>
    <dgm:cxn modelId="{6FDFFBB3-96E7-4A2D-A6A8-223B8F8E0BA6}" type="presParOf" srcId="{FCCF9D41-7C46-4142-8188-F839A19CAFC8}" destId="{C7B0BD7B-5D30-4921-B24C-643555B51F5B}" srcOrd="24" destOrd="0" presId="urn:microsoft.com/office/officeart/2005/8/layout/orgChart1"/>
    <dgm:cxn modelId="{9931DA9D-9E47-464C-B460-29BCA71A0569}" type="presParOf" srcId="{FCCF9D41-7C46-4142-8188-F839A19CAFC8}" destId="{553AC111-EE4B-47E5-B505-035D7D60319B}" srcOrd="25" destOrd="0" presId="urn:microsoft.com/office/officeart/2005/8/layout/orgChart1"/>
    <dgm:cxn modelId="{900CEC20-CB1E-4D08-88B3-AE42F1B7175C}" type="presParOf" srcId="{553AC111-EE4B-47E5-B505-035D7D60319B}" destId="{C4C4BE62-A25A-462C-8301-7B5D072200FE}" srcOrd="0" destOrd="0" presId="urn:microsoft.com/office/officeart/2005/8/layout/orgChart1"/>
    <dgm:cxn modelId="{FAE2AC81-55FB-43DF-BA92-0667AC3CE022}" type="presParOf" srcId="{C4C4BE62-A25A-462C-8301-7B5D072200FE}" destId="{17E961F3-2E39-4428-B214-90C7763524DD}" srcOrd="0" destOrd="0" presId="urn:microsoft.com/office/officeart/2005/8/layout/orgChart1"/>
    <dgm:cxn modelId="{561E2A2A-14AE-488A-88D0-F706BC384D75}" type="presParOf" srcId="{C4C4BE62-A25A-462C-8301-7B5D072200FE}" destId="{E2C83DB3-5C12-41AE-95D3-E5276D16589D}" srcOrd="1" destOrd="0" presId="urn:microsoft.com/office/officeart/2005/8/layout/orgChart1"/>
    <dgm:cxn modelId="{94C6F0AC-482A-4C72-9255-9646D1CF6AFE}" type="presParOf" srcId="{553AC111-EE4B-47E5-B505-035D7D60319B}" destId="{9103EC80-E468-41F4-9FF2-89319A7D5375}" srcOrd="1" destOrd="0" presId="urn:microsoft.com/office/officeart/2005/8/layout/orgChart1"/>
    <dgm:cxn modelId="{36AD02BB-DFCA-430D-A113-925AF7AFAC34}" type="presParOf" srcId="{553AC111-EE4B-47E5-B505-035D7D60319B}" destId="{B2024F2B-FA7C-4657-8F4C-C1F4549F6C6D}" srcOrd="2" destOrd="0" presId="urn:microsoft.com/office/officeart/2005/8/layout/orgChart1"/>
    <dgm:cxn modelId="{2E4E23D0-34BF-459B-AA47-DF861D3A0B36}" type="presParOf" srcId="{FCCF9D41-7C46-4142-8188-F839A19CAFC8}" destId="{F42C5881-62FF-4CAC-92B2-710F2E643C2B}" srcOrd="26" destOrd="0" presId="urn:microsoft.com/office/officeart/2005/8/layout/orgChart1"/>
    <dgm:cxn modelId="{9B5C19E5-2CDD-450C-9AB8-FF5B3FDEE7D6}" type="presParOf" srcId="{FCCF9D41-7C46-4142-8188-F839A19CAFC8}" destId="{A61654B5-7EEE-453E-8120-11C8EEDD2FD5}" srcOrd="27" destOrd="0" presId="urn:microsoft.com/office/officeart/2005/8/layout/orgChart1"/>
    <dgm:cxn modelId="{62AAC2EE-A1E5-4E4F-B6D0-080A470FF8C0}" type="presParOf" srcId="{A61654B5-7EEE-453E-8120-11C8EEDD2FD5}" destId="{DD133757-DC22-466A-8029-30EC29830812}" srcOrd="0" destOrd="0" presId="urn:microsoft.com/office/officeart/2005/8/layout/orgChart1"/>
    <dgm:cxn modelId="{C30F9D11-5D4C-40C4-B3B8-1237DE79329A}" type="presParOf" srcId="{DD133757-DC22-466A-8029-30EC29830812}" destId="{7DF01EE7-1DEF-4A2B-A793-F3FD6D8E99AC}" srcOrd="0" destOrd="0" presId="urn:microsoft.com/office/officeart/2005/8/layout/orgChart1"/>
    <dgm:cxn modelId="{2DE3D7FE-6C76-452B-847E-4C4AE66000E6}" type="presParOf" srcId="{DD133757-DC22-466A-8029-30EC29830812}" destId="{FF47B4A8-AD83-42AE-B133-8CBD7DAD6733}" srcOrd="1" destOrd="0" presId="urn:microsoft.com/office/officeart/2005/8/layout/orgChart1"/>
    <dgm:cxn modelId="{C6C0F12B-2E64-4456-8DC9-A79586EDE19A}" type="presParOf" srcId="{A61654B5-7EEE-453E-8120-11C8EEDD2FD5}" destId="{ABFFBE5A-B9C9-4229-AF9B-20CBAC629D5D}" srcOrd="1" destOrd="0" presId="urn:microsoft.com/office/officeart/2005/8/layout/orgChart1"/>
    <dgm:cxn modelId="{CA697464-CC5F-47AC-8EA5-D4C4542B8691}" type="presParOf" srcId="{A61654B5-7EEE-453E-8120-11C8EEDD2FD5}" destId="{4B8229E4-3A89-4053-98A5-2351E36544A4}" srcOrd="2" destOrd="0" presId="urn:microsoft.com/office/officeart/2005/8/layout/orgChart1"/>
    <dgm:cxn modelId="{7E09EF75-4B47-473E-9854-5E2AA0441657}" type="presParOf" srcId="{CC2CE5F4-43A1-469D-9E23-C75D47D2AEE4}" destId="{7127245D-2616-4E56-833D-861DEB66A58D}" srcOrd="2" destOrd="0" presId="urn:microsoft.com/office/officeart/2005/8/layout/orgChart1"/>
    <dgm:cxn modelId="{C419CC65-1FF3-495B-9E3F-65FB5364AECC}" type="presParOf" srcId="{1DA37539-1385-4B9C-931D-1B3BB6512B17}" destId="{0C878A25-AC31-477B-A91D-DA9997E275D1}" srcOrd="2" destOrd="0" presId="urn:microsoft.com/office/officeart/2005/8/layout/orgChart1"/>
    <dgm:cxn modelId="{3696CFC8-1565-41D7-99FA-B9F0F2EBB53F}" type="presParOf" srcId="{1DA37539-1385-4B9C-931D-1B3BB6512B17}" destId="{D635E9D0-2971-4FA8-9EDC-11BA58D5BC94}" srcOrd="3" destOrd="0" presId="urn:microsoft.com/office/officeart/2005/8/layout/orgChart1"/>
    <dgm:cxn modelId="{65386D85-C2AA-4EF3-B19C-6137F8ACA11E}" type="presParOf" srcId="{D635E9D0-2971-4FA8-9EDC-11BA58D5BC94}" destId="{C38DEB66-DBE5-4D9F-B0A4-76C69A4220C4}" srcOrd="0" destOrd="0" presId="urn:microsoft.com/office/officeart/2005/8/layout/orgChart1"/>
    <dgm:cxn modelId="{8E2171F3-D6ED-49AC-9F83-8FA776B6D56F}" type="presParOf" srcId="{C38DEB66-DBE5-4D9F-B0A4-76C69A4220C4}" destId="{1BBCEF63-E455-480B-9585-845904C4A4A3}" srcOrd="0" destOrd="0" presId="urn:microsoft.com/office/officeart/2005/8/layout/orgChart1"/>
    <dgm:cxn modelId="{828FF767-0A7E-45D9-9C58-C37CEEDC6384}" type="presParOf" srcId="{C38DEB66-DBE5-4D9F-B0A4-76C69A4220C4}" destId="{2907C370-885F-42B3-BB4D-130E9C6FD80D}" srcOrd="1" destOrd="0" presId="urn:microsoft.com/office/officeart/2005/8/layout/orgChart1"/>
    <dgm:cxn modelId="{9CFFD310-E7DE-40DB-B933-5F80D8F01E25}" type="presParOf" srcId="{D635E9D0-2971-4FA8-9EDC-11BA58D5BC94}" destId="{113848FE-95CE-48B0-A4DC-1DB245C006BF}" srcOrd="1" destOrd="0" presId="urn:microsoft.com/office/officeart/2005/8/layout/orgChart1"/>
    <dgm:cxn modelId="{91476B83-8851-4447-BA5D-C256CA53A371}" type="presParOf" srcId="{113848FE-95CE-48B0-A4DC-1DB245C006BF}" destId="{90CBE8AC-C6A4-4DAD-939A-6C06750F9813}" srcOrd="0" destOrd="0" presId="urn:microsoft.com/office/officeart/2005/8/layout/orgChart1"/>
    <dgm:cxn modelId="{B7352309-002C-4FC5-9E48-1C8A959121A9}" type="presParOf" srcId="{113848FE-95CE-48B0-A4DC-1DB245C006BF}" destId="{FD9D757A-E0E2-4B53-99E2-00A420E5C66C}" srcOrd="1" destOrd="0" presId="urn:microsoft.com/office/officeart/2005/8/layout/orgChart1"/>
    <dgm:cxn modelId="{C2429B3C-4DA8-42DB-8E09-BB38BB3ED084}" type="presParOf" srcId="{FD9D757A-E0E2-4B53-99E2-00A420E5C66C}" destId="{D77ED0F1-7D66-4978-940C-8891C310BC32}" srcOrd="0" destOrd="0" presId="urn:microsoft.com/office/officeart/2005/8/layout/orgChart1"/>
    <dgm:cxn modelId="{7DA3EFA0-4D32-42A6-97B8-47846153AE85}" type="presParOf" srcId="{D77ED0F1-7D66-4978-940C-8891C310BC32}" destId="{9E1D0793-C078-4A1C-A8DB-BA6A94E5D29A}" srcOrd="0" destOrd="0" presId="urn:microsoft.com/office/officeart/2005/8/layout/orgChart1"/>
    <dgm:cxn modelId="{B3E9D1D6-3232-476D-9923-758ECBD6F2FD}" type="presParOf" srcId="{D77ED0F1-7D66-4978-940C-8891C310BC32}" destId="{AB6CEF5F-31A8-4963-8ADA-EB7C1423F2B1}" srcOrd="1" destOrd="0" presId="urn:microsoft.com/office/officeart/2005/8/layout/orgChart1"/>
    <dgm:cxn modelId="{3AEA9A11-85EB-41A2-9A14-2FFBCFB7ED6A}" type="presParOf" srcId="{FD9D757A-E0E2-4B53-99E2-00A420E5C66C}" destId="{C66F56EF-EC18-42BE-BC0F-1B7382AAD3D0}" srcOrd="1" destOrd="0" presId="urn:microsoft.com/office/officeart/2005/8/layout/orgChart1"/>
    <dgm:cxn modelId="{996769B4-B7DB-40BA-861E-06A221EA53E5}" type="presParOf" srcId="{FD9D757A-E0E2-4B53-99E2-00A420E5C66C}" destId="{55D8517D-6BBF-4E51-9D9E-F31CC0D98C8B}" srcOrd="2" destOrd="0" presId="urn:microsoft.com/office/officeart/2005/8/layout/orgChart1"/>
    <dgm:cxn modelId="{53B39E5E-0F13-490A-86D2-E240C068AD07}" type="presParOf" srcId="{113848FE-95CE-48B0-A4DC-1DB245C006BF}" destId="{40D8B375-2853-441C-9A75-48070CE27CD6}" srcOrd="2" destOrd="0" presId="urn:microsoft.com/office/officeart/2005/8/layout/orgChart1"/>
    <dgm:cxn modelId="{730ECC68-4777-426A-9ECF-118C4C781572}" type="presParOf" srcId="{113848FE-95CE-48B0-A4DC-1DB245C006BF}" destId="{9AEFD102-612E-4EE9-A033-0D203664C42F}" srcOrd="3" destOrd="0" presId="urn:microsoft.com/office/officeart/2005/8/layout/orgChart1"/>
    <dgm:cxn modelId="{5B9E7B17-D769-4A08-82C4-493C951374EE}" type="presParOf" srcId="{9AEFD102-612E-4EE9-A033-0D203664C42F}" destId="{8B0F28B6-289C-4A5C-A293-EA47A0E94D0A}" srcOrd="0" destOrd="0" presId="urn:microsoft.com/office/officeart/2005/8/layout/orgChart1"/>
    <dgm:cxn modelId="{AA1BC960-92AA-4D08-ABA5-2D78840734D4}" type="presParOf" srcId="{8B0F28B6-289C-4A5C-A293-EA47A0E94D0A}" destId="{F59CAD03-FB36-4F7D-A6D7-4CA54693D57B}" srcOrd="0" destOrd="0" presId="urn:microsoft.com/office/officeart/2005/8/layout/orgChart1"/>
    <dgm:cxn modelId="{4251887F-8D5B-4310-BED5-D7CFF919EE7A}" type="presParOf" srcId="{8B0F28B6-289C-4A5C-A293-EA47A0E94D0A}" destId="{3B0CB84A-20BB-4DEE-BC7F-9999F0CACD26}" srcOrd="1" destOrd="0" presId="urn:microsoft.com/office/officeart/2005/8/layout/orgChart1"/>
    <dgm:cxn modelId="{52A0F31E-1916-4CAF-8BCB-9B4B699E0142}" type="presParOf" srcId="{9AEFD102-612E-4EE9-A033-0D203664C42F}" destId="{D149BBD3-DD5C-4FF7-9DC6-6EF34E1A00C5}" srcOrd="1" destOrd="0" presId="urn:microsoft.com/office/officeart/2005/8/layout/orgChart1"/>
    <dgm:cxn modelId="{20BE6096-C55C-4C05-8309-61EE79C03696}" type="presParOf" srcId="{9AEFD102-612E-4EE9-A033-0D203664C42F}" destId="{1590BD83-8425-4E91-BA67-EB4BBCA54F97}" srcOrd="2" destOrd="0" presId="urn:microsoft.com/office/officeart/2005/8/layout/orgChart1"/>
    <dgm:cxn modelId="{21BFF43E-0E02-47BB-B697-2EBFEB79F027}" type="presParOf" srcId="{D635E9D0-2971-4FA8-9EDC-11BA58D5BC94}" destId="{FD424246-E0CF-43A8-9D25-402A7954C14A}" srcOrd="2" destOrd="0" presId="urn:microsoft.com/office/officeart/2005/8/layout/orgChart1"/>
    <dgm:cxn modelId="{02E2B820-22C4-4C1C-B4E0-F799F10E2FFC}" type="presParOf" srcId="{293ABD9A-A3CD-4CF6-AE2F-274018B9DA2B}" destId="{98E0EAAB-A9F6-4DF1-9F46-8F961903D056}" srcOrd="2" destOrd="0" presId="urn:microsoft.com/office/officeart/2005/8/layout/orgChart1"/>
    <dgm:cxn modelId="{E16A6D5E-374C-4876-8F77-DFA4F4AA1228}" type="presParOf" srcId="{397AA52B-52A9-495E-B76E-CE96FF6F650D}" destId="{91D9A2A4-DCD9-4043-996A-B4FD58FB298A}" srcOrd="6" destOrd="0" presId="urn:microsoft.com/office/officeart/2005/8/layout/orgChart1"/>
    <dgm:cxn modelId="{E116A072-A671-429E-B749-92077D709528}" type="presParOf" srcId="{397AA52B-52A9-495E-B76E-CE96FF6F650D}" destId="{F38E73EF-C94C-4B71-9472-C2035F3D47E9}" srcOrd="7" destOrd="0" presId="urn:microsoft.com/office/officeart/2005/8/layout/orgChart1"/>
    <dgm:cxn modelId="{338164B7-9C23-4002-8A68-EE7AE5E675F3}" type="presParOf" srcId="{F38E73EF-C94C-4B71-9472-C2035F3D47E9}" destId="{54184B7A-3AD2-4A7B-814D-93619004E731}" srcOrd="0" destOrd="0" presId="urn:microsoft.com/office/officeart/2005/8/layout/orgChart1"/>
    <dgm:cxn modelId="{E5AF4DD6-D7EB-439C-8E26-6A190BF66F11}" type="presParOf" srcId="{54184B7A-3AD2-4A7B-814D-93619004E731}" destId="{F7C69AA7-EF1C-4928-8EBE-105FC99A6CA3}" srcOrd="0" destOrd="0" presId="urn:microsoft.com/office/officeart/2005/8/layout/orgChart1"/>
    <dgm:cxn modelId="{DF78C275-9FEC-4230-816E-E05DC91534C8}" type="presParOf" srcId="{54184B7A-3AD2-4A7B-814D-93619004E731}" destId="{33918586-DD0B-48AF-A3AA-D0A8E3DC13D2}" srcOrd="1" destOrd="0" presId="urn:microsoft.com/office/officeart/2005/8/layout/orgChart1"/>
    <dgm:cxn modelId="{42C36A1D-E2ED-4B9C-9C48-EDBEB0EFC226}" type="presParOf" srcId="{F38E73EF-C94C-4B71-9472-C2035F3D47E9}" destId="{AE4D9A46-F5DD-47BF-990B-15B455D2E473}" srcOrd="1" destOrd="0" presId="urn:microsoft.com/office/officeart/2005/8/layout/orgChart1"/>
    <dgm:cxn modelId="{C89107A3-EA71-4095-A9AA-29AA73F22B3F}" type="presParOf" srcId="{AE4D9A46-F5DD-47BF-990B-15B455D2E473}" destId="{9FBE6004-BBD3-4EFB-85AB-563F56D112A2}" srcOrd="0" destOrd="0" presId="urn:microsoft.com/office/officeart/2005/8/layout/orgChart1"/>
    <dgm:cxn modelId="{E93CC7E9-55EA-49BF-96FE-D5F4D96E3631}" type="presParOf" srcId="{AE4D9A46-F5DD-47BF-990B-15B455D2E473}" destId="{D260F2BB-791A-4717-8C19-BB2E3105A3D0}" srcOrd="1" destOrd="0" presId="urn:microsoft.com/office/officeart/2005/8/layout/orgChart1"/>
    <dgm:cxn modelId="{7C843141-BE44-48C5-9464-22E19D03C15A}" type="presParOf" srcId="{D260F2BB-791A-4717-8C19-BB2E3105A3D0}" destId="{D054DBEA-CF67-457D-93ED-696034CB32B3}" srcOrd="0" destOrd="0" presId="urn:microsoft.com/office/officeart/2005/8/layout/orgChart1"/>
    <dgm:cxn modelId="{5DAB8B7F-1B21-492D-A2C7-590D88FFD01A}" type="presParOf" srcId="{D054DBEA-CF67-457D-93ED-696034CB32B3}" destId="{74D125CD-3D40-4166-8493-A9150A6AC44C}" srcOrd="0" destOrd="0" presId="urn:microsoft.com/office/officeart/2005/8/layout/orgChart1"/>
    <dgm:cxn modelId="{B48FE875-E553-49B8-B5AD-E87E98639D37}" type="presParOf" srcId="{D054DBEA-CF67-457D-93ED-696034CB32B3}" destId="{07E0A1A9-C564-4B7C-88F3-AA34D1D1ACF7}" srcOrd="1" destOrd="0" presId="urn:microsoft.com/office/officeart/2005/8/layout/orgChart1"/>
    <dgm:cxn modelId="{FEB182C8-91D3-4F0C-90CB-B1FD10089D0F}" type="presParOf" srcId="{D260F2BB-791A-4717-8C19-BB2E3105A3D0}" destId="{8ED1FD6B-0827-44CF-BF02-F964B8C30746}" srcOrd="1" destOrd="0" presId="urn:microsoft.com/office/officeart/2005/8/layout/orgChart1"/>
    <dgm:cxn modelId="{F839F6B0-C92D-433E-A55E-C2A6017477FF}" type="presParOf" srcId="{D260F2BB-791A-4717-8C19-BB2E3105A3D0}" destId="{207037CF-793D-46E5-8517-DF67C91659DF}" srcOrd="2" destOrd="0" presId="urn:microsoft.com/office/officeart/2005/8/layout/orgChart1"/>
    <dgm:cxn modelId="{EE9E9DCA-A116-4878-9B7D-87D5FE63BB65}" type="presParOf" srcId="{AE4D9A46-F5DD-47BF-990B-15B455D2E473}" destId="{4B8933A6-A3F9-44EF-8D00-BA0E778C19DE}" srcOrd="2" destOrd="0" presId="urn:microsoft.com/office/officeart/2005/8/layout/orgChart1"/>
    <dgm:cxn modelId="{D01E5B9B-7209-4DB0-B524-6AAB90E58D2C}" type="presParOf" srcId="{AE4D9A46-F5DD-47BF-990B-15B455D2E473}" destId="{0D5B3FC4-3FFC-477C-BE1D-2CAC3152B029}" srcOrd="3" destOrd="0" presId="urn:microsoft.com/office/officeart/2005/8/layout/orgChart1"/>
    <dgm:cxn modelId="{8ECFB9A8-35F1-47D0-9EFC-8ABC6DF8959B}" type="presParOf" srcId="{0D5B3FC4-3FFC-477C-BE1D-2CAC3152B029}" destId="{AFD769CE-52ED-486F-AA14-D907853E2646}" srcOrd="0" destOrd="0" presId="urn:microsoft.com/office/officeart/2005/8/layout/orgChart1"/>
    <dgm:cxn modelId="{F08A1135-1678-44C0-A6B6-821CA68853D0}" type="presParOf" srcId="{AFD769CE-52ED-486F-AA14-D907853E2646}" destId="{6E409A79-58AF-48E2-A0C7-20459B6902E9}" srcOrd="0" destOrd="0" presId="urn:microsoft.com/office/officeart/2005/8/layout/orgChart1"/>
    <dgm:cxn modelId="{0CCE9070-4EE0-4B3D-B672-9B1B18701863}" type="presParOf" srcId="{AFD769CE-52ED-486F-AA14-D907853E2646}" destId="{68B2B72D-3047-472B-B615-84FE43C50031}" srcOrd="1" destOrd="0" presId="urn:microsoft.com/office/officeart/2005/8/layout/orgChart1"/>
    <dgm:cxn modelId="{1B7C9A9B-2412-4AD9-8A79-5353732F0D0D}" type="presParOf" srcId="{0D5B3FC4-3FFC-477C-BE1D-2CAC3152B029}" destId="{491940D6-0A94-4A8B-BDDD-52FFD34B3820}" srcOrd="1" destOrd="0" presId="urn:microsoft.com/office/officeart/2005/8/layout/orgChart1"/>
    <dgm:cxn modelId="{CB72C782-5FC8-4DEE-862F-87CA186EDDC7}" type="presParOf" srcId="{0D5B3FC4-3FFC-477C-BE1D-2CAC3152B029}" destId="{D3E7337E-C922-465C-B64D-61040837968F}" srcOrd="2" destOrd="0" presId="urn:microsoft.com/office/officeart/2005/8/layout/orgChart1"/>
    <dgm:cxn modelId="{DF9D5735-B9D4-4872-B60B-3061316657EB}" type="presParOf" srcId="{F38E73EF-C94C-4B71-9472-C2035F3D47E9}" destId="{C1D7DCAD-C381-4317-9565-4AD3E7C06BF4}" srcOrd="2" destOrd="0" presId="urn:microsoft.com/office/officeart/2005/8/layout/orgChart1"/>
    <dgm:cxn modelId="{562A9F62-7D2C-487B-BDB3-610F5E8B0C71}" type="presParOf" srcId="{397AA52B-52A9-495E-B76E-CE96FF6F650D}" destId="{8E42A129-B877-47AD-B3B9-7529A9C3846C}" srcOrd="8" destOrd="0" presId="urn:microsoft.com/office/officeart/2005/8/layout/orgChart1"/>
    <dgm:cxn modelId="{A60FD286-D4BF-4FD9-BAEC-5C05DE367281}" type="presParOf" srcId="{397AA52B-52A9-495E-B76E-CE96FF6F650D}" destId="{D7BF9D73-4FCC-47ED-B271-C493280B17A0}" srcOrd="9" destOrd="0" presId="urn:microsoft.com/office/officeart/2005/8/layout/orgChart1"/>
    <dgm:cxn modelId="{46255645-B12E-4722-BD60-8DCC73F594B3}" type="presParOf" srcId="{D7BF9D73-4FCC-47ED-B271-C493280B17A0}" destId="{3F834316-8392-4E7E-92D7-80F799DD3FEA}" srcOrd="0" destOrd="0" presId="urn:microsoft.com/office/officeart/2005/8/layout/orgChart1"/>
    <dgm:cxn modelId="{8091D1C5-1EFD-4ABA-8D1F-62667428A87C}" type="presParOf" srcId="{3F834316-8392-4E7E-92D7-80F799DD3FEA}" destId="{19C89B7F-0B93-4715-8981-6097D7AA86C8}" srcOrd="0" destOrd="0" presId="urn:microsoft.com/office/officeart/2005/8/layout/orgChart1"/>
    <dgm:cxn modelId="{3F32A56D-F803-4AC2-B0FB-EE62CF265C2C}" type="presParOf" srcId="{3F834316-8392-4E7E-92D7-80F799DD3FEA}" destId="{FF4AC983-5854-43D0-974F-32521293B9EA}" srcOrd="1" destOrd="0" presId="urn:microsoft.com/office/officeart/2005/8/layout/orgChart1"/>
    <dgm:cxn modelId="{3186F0D8-770E-4923-8ACE-AA225916A0C9}" type="presParOf" srcId="{D7BF9D73-4FCC-47ED-B271-C493280B17A0}" destId="{0EF7622D-159C-45D6-9763-68116DB72115}" srcOrd="1" destOrd="0" presId="urn:microsoft.com/office/officeart/2005/8/layout/orgChart1"/>
    <dgm:cxn modelId="{8BA77EA4-816B-4741-ABEC-2369AEA489CC}" type="presParOf" srcId="{D7BF9D73-4FCC-47ED-B271-C493280B17A0}" destId="{C9D5682B-94CB-42F0-8002-D7422B8F7351}" srcOrd="2" destOrd="0" presId="urn:microsoft.com/office/officeart/2005/8/layout/orgChart1"/>
    <dgm:cxn modelId="{61E0A38F-F0B3-4AD9-A860-33F757A95C93}" type="presParOf" srcId="{397AA52B-52A9-495E-B76E-CE96FF6F650D}" destId="{D1290C78-0905-412D-ABB1-5182DCA72FF6}" srcOrd="10" destOrd="0" presId="urn:microsoft.com/office/officeart/2005/8/layout/orgChart1"/>
    <dgm:cxn modelId="{86F63DC8-4B59-4287-8A23-63F4EC30CF82}" type="presParOf" srcId="{397AA52B-52A9-495E-B76E-CE96FF6F650D}" destId="{EAD0A3F5-BD2D-4253-9211-52A579D86F7C}" srcOrd="11" destOrd="0" presId="urn:microsoft.com/office/officeart/2005/8/layout/orgChart1"/>
    <dgm:cxn modelId="{FE6DC7CC-3DC3-44ED-8966-8F6E24838D72}" type="presParOf" srcId="{EAD0A3F5-BD2D-4253-9211-52A579D86F7C}" destId="{42D3A68D-A3D4-4CC9-AF6D-00AC025B5D1D}" srcOrd="0" destOrd="0" presId="urn:microsoft.com/office/officeart/2005/8/layout/orgChart1"/>
    <dgm:cxn modelId="{B0CA967D-E22D-4442-86F9-28A4C3479E66}" type="presParOf" srcId="{42D3A68D-A3D4-4CC9-AF6D-00AC025B5D1D}" destId="{17DBC9FD-8B46-422E-8BB7-45BF35CA871C}" srcOrd="0" destOrd="0" presId="urn:microsoft.com/office/officeart/2005/8/layout/orgChart1"/>
    <dgm:cxn modelId="{02E5D14A-9031-40AC-87E4-C169AB7252EF}" type="presParOf" srcId="{42D3A68D-A3D4-4CC9-AF6D-00AC025B5D1D}" destId="{CF65D665-6ED2-498E-A229-727DAD45CE39}" srcOrd="1" destOrd="0" presId="urn:microsoft.com/office/officeart/2005/8/layout/orgChart1"/>
    <dgm:cxn modelId="{07949461-4920-4005-B41B-8C65BDB5B524}" type="presParOf" srcId="{EAD0A3F5-BD2D-4253-9211-52A579D86F7C}" destId="{062631DF-6700-48E2-B84A-264DF0AA130C}" srcOrd="1" destOrd="0" presId="urn:microsoft.com/office/officeart/2005/8/layout/orgChart1"/>
    <dgm:cxn modelId="{D7114D67-3B98-4DA8-8759-73A9EF5A0A64}" type="presParOf" srcId="{062631DF-6700-48E2-B84A-264DF0AA130C}" destId="{75D07CB3-D1DF-4E5F-A277-F91E851369E1}" srcOrd="0" destOrd="0" presId="urn:microsoft.com/office/officeart/2005/8/layout/orgChart1"/>
    <dgm:cxn modelId="{8F02FD64-9189-491A-94B3-91031EBD4CB2}" type="presParOf" srcId="{062631DF-6700-48E2-B84A-264DF0AA130C}" destId="{9034A134-4847-40D9-8C3C-9B242C796FD5}" srcOrd="1" destOrd="0" presId="urn:microsoft.com/office/officeart/2005/8/layout/orgChart1"/>
    <dgm:cxn modelId="{2B61B369-123E-4930-926D-8D69BD7FF803}" type="presParOf" srcId="{9034A134-4847-40D9-8C3C-9B242C796FD5}" destId="{46C6C2B2-3BAA-4E4B-9FF1-FDA3D06348C9}" srcOrd="0" destOrd="0" presId="urn:microsoft.com/office/officeart/2005/8/layout/orgChart1"/>
    <dgm:cxn modelId="{77F090D5-4988-4AE2-8237-AAC7BB0E5B19}" type="presParOf" srcId="{46C6C2B2-3BAA-4E4B-9FF1-FDA3D06348C9}" destId="{E75F91F8-07B4-45D6-8FD8-268B86DCC03F}" srcOrd="0" destOrd="0" presId="urn:microsoft.com/office/officeart/2005/8/layout/orgChart1"/>
    <dgm:cxn modelId="{1CECBFEA-32D6-485C-B743-848F559BF1E4}" type="presParOf" srcId="{46C6C2B2-3BAA-4E4B-9FF1-FDA3D06348C9}" destId="{C23D3C60-9634-4A88-A09A-E2C1612B49C5}" srcOrd="1" destOrd="0" presId="urn:microsoft.com/office/officeart/2005/8/layout/orgChart1"/>
    <dgm:cxn modelId="{CB327713-A3EA-44F4-9374-BBFA1FFF792F}" type="presParOf" srcId="{9034A134-4847-40D9-8C3C-9B242C796FD5}" destId="{E81975F5-5FBC-4517-81A9-6F2DE4D06A6C}" srcOrd="1" destOrd="0" presId="urn:microsoft.com/office/officeart/2005/8/layout/orgChart1"/>
    <dgm:cxn modelId="{F5967397-8E9C-4DFA-803F-47B62A0BE191}" type="presParOf" srcId="{9034A134-4847-40D9-8C3C-9B242C796FD5}" destId="{4EEC04CB-4442-4035-9868-E8388ED01361}" srcOrd="2" destOrd="0" presId="urn:microsoft.com/office/officeart/2005/8/layout/orgChart1"/>
    <dgm:cxn modelId="{ADA3C963-4C77-42BD-AE40-FB1E8EF6B7D0}" type="presParOf" srcId="{EAD0A3F5-BD2D-4253-9211-52A579D86F7C}" destId="{A463E7E0-02A4-4DB9-AEA8-1BF10B5854A5}" srcOrd="2" destOrd="0" presId="urn:microsoft.com/office/officeart/2005/8/layout/orgChart1"/>
    <dgm:cxn modelId="{2F5E106A-3E26-4B80-AAAB-D245B656FB1B}" type="presParOf" srcId="{3A29EEA9-054C-4856-A40E-24D910581935}" destId="{5172E1FF-706E-4B53-8031-D8F318A372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07CB3-D1DF-4E5F-A277-F91E851369E1}">
      <dsp:nvSpPr>
        <dsp:cNvPr id="0" name=""/>
        <dsp:cNvSpPr/>
      </dsp:nvSpPr>
      <dsp:spPr>
        <a:xfrm>
          <a:off x="5842954" y="701363"/>
          <a:ext cx="91440" cy="2658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828"/>
              </a:lnTo>
              <a:lnTo>
                <a:pt x="132403" y="26582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90C78-0905-412D-ABB1-5182DCA72FF6}">
      <dsp:nvSpPr>
        <dsp:cNvPr id="0" name=""/>
        <dsp:cNvSpPr/>
      </dsp:nvSpPr>
      <dsp:spPr>
        <a:xfrm>
          <a:off x="4022092" y="291062"/>
          <a:ext cx="2097737" cy="121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78"/>
              </a:lnTo>
              <a:lnTo>
                <a:pt x="2097737" y="60678"/>
              </a:lnTo>
              <a:lnTo>
                <a:pt x="2097737" y="12135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42A129-B877-47AD-B3B9-7529A9C3846C}">
      <dsp:nvSpPr>
        <dsp:cNvPr id="0" name=""/>
        <dsp:cNvSpPr/>
      </dsp:nvSpPr>
      <dsp:spPr>
        <a:xfrm>
          <a:off x="4022092" y="291062"/>
          <a:ext cx="1398491" cy="121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78"/>
              </a:lnTo>
              <a:lnTo>
                <a:pt x="1398491" y="60678"/>
              </a:lnTo>
              <a:lnTo>
                <a:pt x="1398491" y="12135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933A6-A3F9-44EF-8D00-BA0E778C19DE}">
      <dsp:nvSpPr>
        <dsp:cNvPr id="0" name=""/>
        <dsp:cNvSpPr/>
      </dsp:nvSpPr>
      <dsp:spPr>
        <a:xfrm>
          <a:off x="4444462" y="701363"/>
          <a:ext cx="91440" cy="6761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6130"/>
              </a:lnTo>
              <a:lnTo>
                <a:pt x="132403" y="67613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E6004-BBD3-4EFB-85AB-563F56D112A2}">
      <dsp:nvSpPr>
        <dsp:cNvPr id="0" name=""/>
        <dsp:cNvSpPr/>
      </dsp:nvSpPr>
      <dsp:spPr>
        <a:xfrm>
          <a:off x="4444462" y="701363"/>
          <a:ext cx="91440" cy="2658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828"/>
              </a:lnTo>
              <a:lnTo>
                <a:pt x="132403" y="26582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9A2A4-DCD9-4043-996A-B4FD58FB298A}">
      <dsp:nvSpPr>
        <dsp:cNvPr id="0" name=""/>
        <dsp:cNvSpPr/>
      </dsp:nvSpPr>
      <dsp:spPr>
        <a:xfrm>
          <a:off x="4022092" y="291062"/>
          <a:ext cx="699245" cy="121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78"/>
              </a:lnTo>
              <a:lnTo>
                <a:pt x="699245" y="60678"/>
              </a:lnTo>
              <a:lnTo>
                <a:pt x="699245" y="12135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D8B375-2853-441C-9A75-48070CE27CD6}">
      <dsp:nvSpPr>
        <dsp:cNvPr id="0" name=""/>
        <dsp:cNvSpPr/>
      </dsp:nvSpPr>
      <dsp:spPr>
        <a:xfrm>
          <a:off x="3745216" y="1111664"/>
          <a:ext cx="91440" cy="6761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6130"/>
              </a:lnTo>
              <a:lnTo>
                <a:pt x="132403" y="67613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BE8AC-C6A4-4DAD-939A-6C06750F9813}">
      <dsp:nvSpPr>
        <dsp:cNvPr id="0" name=""/>
        <dsp:cNvSpPr/>
      </dsp:nvSpPr>
      <dsp:spPr>
        <a:xfrm>
          <a:off x="3745216" y="1111664"/>
          <a:ext cx="91440" cy="2658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828"/>
              </a:lnTo>
              <a:lnTo>
                <a:pt x="132403" y="26582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78A25-AC31-477B-A91D-DA9997E275D1}">
      <dsp:nvSpPr>
        <dsp:cNvPr id="0" name=""/>
        <dsp:cNvSpPr/>
      </dsp:nvSpPr>
      <dsp:spPr>
        <a:xfrm>
          <a:off x="3672469" y="701363"/>
          <a:ext cx="349622" cy="121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678"/>
              </a:lnTo>
              <a:lnTo>
                <a:pt x="349622" y="60678"/>
              </a:lnTo>
              <a:lnTo>
                <a:pt x="349622" y="12135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C5881-62FF-4CAC-92B2-710F2E643C2B}">
      <dsp:nvSpPr>
        <dsp:cNvPr id="0" name=""/>
        <dsp:cNvSpPr/>
      </dsp:nvSpPr>
      <dsp:spPr>
        <a:xfrm>
          <a:off x="3045970" y="1111664"/>
          <a:ext cx="91440" cy="55997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99745"/>
              </a:lnTo>
              <a:lnTo>
                <a:pt x="132403" y="559974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0BD7B-5D30-4921-B24C-643555B51F5B}">
      <dsp:nvSpPr>
        <dsp:cNvPr id="0" name=""/>
        <dsp:cNvSpPr/>
      </dsp:nvSpPr>
      <dsp:spPr>
        <a:xfrm>
          <a:off x="3045970" y="1111664"/>
          <a:ext cx="91440" cy="51894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89443"/>
              </a:lnTo>
              <a:lnTo>
                <a:pt x="132403" y="51894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00E4C-E759-4A99-8F72-B4EC59F8E3AC}">
      <dsp:nvSpPr>
        <dsp:cNvPr id="0" name=""/>
        <dsp:cNvSpPr/>
      </dsp:nvSpPr>
      <dsp:spPr>
        <a:xfrm>
          <a:off x="3045970" y="1111664"/>
          <a:ext cx="91440" cy="47791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9142"/>
              </a:lnTo>
              <a:lnTo>
                <a:pt x="132403" y="47791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0DA9BE-D925-4F38-9791-8E97C0E85A33}">
      <dsp:nvSpPr>
        <dsp:cNvPr id="0" name=""/>
        <dsp:cNvSpPr/>
      </dsp:nvSpPr>
      <dsp:spPr>
        <a:xfrm>
          <a:off x="3045970" y="1111664"/>
          <a:ext cx="91440" cy="43688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68841"/>
              </a:lnTo>
              <a:lnTo>
                <a:pt x="132403" y="436884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72D8B7-34C3-4AF7-93A0-95F2F101D165}">
      <dsp:nvSpPr>
        <dsp:cNvPr id="0" name=""/>
        <dsp:cNvSpPr/>
      </dsp:nvSpPr>
      <dsp:spPr>
        <a:xfrm>
          <a:off x="3045970" y="1111664"/>
          <a:ext cx="91440" cy="39585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58540"/>
              </a:lnTo>
              <a:lnTo>
                <a:pt x="132403" y="395854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F5E989-D0EF-4D27-8669-B8AA5FF3159E}">
      <dsp:nvSpPr>
        <dsp:cNvPr id="0" name=""/>
        <dsp:cNvSpPr/>
      </dsp:nvSpPr>
      <dsp:spPr>
        <a:xfrm>
          <a:off x="3045970" y="1111664"/>
          <a:ext cx="91440" cy="35482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48238"/>
              </a:lnTo>
              <a:lnTo>
                <a:pt x="132403" y="354823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36D9D-B1D0-4E29-B479-7774AF30D557}">
      <dsp:nvSpPr>
        <dsp:cNvPr id="0" name=""/>
        <dsp:cNvSpPr/>
      </dsp:nvSpPr>
      <dsp:spPr>
        <a:xfrm>
          <a:off x="3045970" y="1111664"/>
          <a:ext cx="91440" cy="31379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37937"/>
              </a:lnTo>
              <a:lnTo>
                <a:pt x="132403" y="313793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AC0850-255E-4664-A54B-A0DA42EC87ED}">
      <dsp:nvSpPr>
        <dsp:cNvPr id="0" name=""/>
        <dsp:cNvSpPr/>
      </dsp:nvSpPr>
      <dsp:spPr>
        <a:xfrm>
          <a:off x="3045970" y="1111664"/>
          <a:ext cx="91440" cy="27276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7636"/>
              </a:lnTo>
              <a:lnTo>
                <a:pt x="132403" y="272763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C96E8-3A14-4B50-8D27-54CC87D733A5}">
      <dsp:nvSpPr>
        <dsp:cNvPr id="0" name=""/>
        <dsp:cNvSpPr/>
      </dsp:nvSpPr>
      <dsp:spPr>
        <a:xfrm>
          <a:off x="3045970" y="1111664"/>
          <a:ext cx="91440" cy="23173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7335"/>
              </a:lnTo>
              <a:lnTo>
                <a:pt x="132403" y="23173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6AEFB-115F-450E-BBCF-028776716049}">
      <dsp:nvSpPr>
        <dsp:cNvPr id="0" name=""/>
        <dsp:cNvSpPr/>
      </dsp:nvSpPr>
      <dsp:spPr>
        <a:xfrm>
          <a:off x="3045970" y="1111664"/>
          <a:ext cx="91440" cy="19070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07033"/>
              </a:lnTo>
              <a:lnTo>
                <a:pt x="132403" y="190703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D893C8-D683-4ADB-B9D9-49135AC3545F}">
      <dsp:nvSpPr>
        <dsp:cNvPr id="0" name=""/>
        <dsp:cNvSpPr/>
      </dsp:nvSpPr>
      <dsp:spPr>
        <a:xfrm>
          <a:off x="3045970" y="1111664"/>
          <a:ext cx="91440" cy="14967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96732"/>
              </a:lnTo>
              <a:lnTo>
                <a:pt x="132403" y="149673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985B01-7103-46D7-891B-6007116A5F37}">
      <dsp:nvSpPr>
        <dsp:cNvPr id="0" name=""/>
        <dsp:cNvSpPr/>
      </dsp:nvSpPr>
      <dsp:spPr>
        <a:xfrm>
          <a:off x="3045970" y="1111664"/>
          <a:ext cx="91440" cy="10864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6431"/>
              </a:lnTo>
              <a:lnTo>
                <a:pt x="132403" y="108643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48DDA-3960-4EF0-A2DC-9609C4F45BC6}">
      <dsp:nvSpPr>
        <dsp:cNvPr id="0" name=""/>
        <dsp:cNvSpPr/>
      </dsp:nvSpPr>
      <dsp:spPr>
        <a:xfrm>
          <a:off x="3045970" y="1111664"/>
          <a:ext cx="91440" cy="6761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6130"/>
              </a:lnTo>
              <a:lnTo>
                <a:pt x="132403" y="67613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CC2826-AF8D-4FBF-82E4-18134BD0B08F}">
      <dsp:nvSpPr>
        <dsp:cNvPr id="0" name=""/>
        <dsp:cNvSpPr/>
      </dsp:nvSpPr>
      <dsp:spPr>
        <a:xfrm>
          <a:off x="3045970" y="1111664"/>
          <a:ext cx="91440" cy="2658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828"/>
              </a:lnTo>
              <a:lnTo>
                <a:pt x="132403" y="26582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37CE4-F14F-4D1E-9617-D86D6E8BD39A}">
      <dsp:nvSpPr>
        <dsp:cNvPr id="0" name=""/>
        <dsp:cNvSpPr/>
      </dsp:nvSpPr>
      <dsp:spPr>
        <a:xfrm>
          <a:off x="3322846" y="701363"/>
          <a:ext cx="349622" cy="121356"/>
        </a:xfrm>
        <a:custGeom>
          <a:avLst/>
          <a:gdLst/>
          <a:ahLst/>
          <a:cxnLst/>
          <a:rect l="0" t="0" r="0" b="0"/>
          <a:pathLst>
            <a:path>
              <a:moveTo>
                <a:pt x="349622" y="0"/>
              </a:moveTo>
              <a:lnTo>
                <a:pt x="349622" y="60678"/>
              </a:lnTo>
              <a:lnTo>
                <a:pt x="0" y="60678"/>
              </a:lnTo>
              <a:lnTo>
                <a:pt x="0" y="12135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EF0C6-7304-4ABD-9560-48D62D52E61C}">
      <dsp:nvSpPr>
        <dsp:cNvPr id="0" name=""/>
        <dsp:cNvSpPr/>
      </dsp:nvSpPr>
      <dsp:spPr>
        <a:xfrm>
          <a:off x="3672469" y="291062"/>
          <a:ext cx="349622" cy="121356"/>
        </a:xfrm>
        <a:custGeom>
          <a:avLst/>
          <a:gdLst/>
          <a:ahLst/>
          <a:cxnLst/>
          <a:rect l="0" t="0" r="0" b="0"/>
          <a:pathLst>
            <a:path>
              <a:moveTo>
                <a:pt x="349622" y="0"/>
              </a:moveTo>
              <a:lnTo>
                <a:pt x="349622" y="60678"/>
              </a:lnTo>
              <a:lnTo>
                <a:pt x="0" y="60678"/>
              </a:lnTo>
              <a:lnTo>
                <a:pt x="0" y="12135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90967-28DC-414F-806F-F329BF5EAEDD}">
      <dsp:nvSpPr>
        <dsp:cNvPr id="0" name=""/>
        <dsp:cNvSpPr/>
      </dsp:nvSpPr>
      <dsp:spPr>
        <a:xfrm>
          <a:off x="2346725" y="1111664"/>
          <a:ext cx="91440" cy="19070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07033"/>
              </a:lnTo>
              <a:lnTo>
                <a:pt x="132403" y="190703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884B2-F822-4A2C-916D-DF379B9B2E65}">
      <dsp:nvSpPr>
        <dsp:cNvPr id="0" name=""/>
        <dsp:cNvSpPr/>
      </dsp:nvSpPr>
      <dsp:spPr>
        <a:xfrm>
          <a:off x="2346725" y="1111664"/>
          <a:ext cx="91440" cy="14967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96732"/>
              </a:lnTo>
              <a:lnTo>
                <a:pt x="132403" y="149673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C214BA-4705-44F3-895F-064D0C80222B}">
      <dsp:nvSpPr>
        <dsp:cNvPr id="0" name=""/>
        <dsp:cNvSpPr/>
      </dsp:nvSpPr>
      <dsp:spPr>
        <a:xfrm>
          <a:off x="2346725" y="1111664"/>
          <a:ext cx="91440" cy="10864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6431"/>
              </a:lnTo>
              <a:lnTo>
                <a:pt x="132403" y="108643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542F65-9E6D-4A1C-8C51-38C1A788400D}">
      <dsp:nvSpPr>
        <dsp:cNvPr id="0" name=""/>
        <dsp:cNvSpPr/>
      </dsp:nvSpPr>
      <dsp:spPr>
        <a:xfrm>
          <a:off x="2346725" y="1111664"/>
          <a:ext cx="91440" cy="6761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6130"/>
              </a:lnTo>
              <a:lnTo>
                <a:pt x="132403" y="67613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136121-18FE-4E80-A73F-3340A5EA9CA6}">
      <dsp:nvSpPr>
        <dsp:cNvPr id="0" name=""/>
        <dsp:cNvSpPr/>
      </dsp:nvSpPr>
      <dsp:spPr>
        <a:xfrm>
          <a:off x="2346725" y="1111664"/>
          <a:ext cx="91440" cy="2658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828"/>
              </a:lnTo>
              <a:lnTo>
                <a:pt x="132403" y="26582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BC6C48-2E60-47BA-BB7D-90A187D7BD35}">
      <dsp:nvSpPr>
        <dsp:cNvPr id="0" name=""/>
        <dsp:cNvSpPr/>
      </dsp:nvSpPr>
      <dsp:spPr>
        <a:xfrm>
          <a:off x="2577880" y="701363"/>
          <a:ext cx="91440" cy="1213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135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BFAD7E-EAF2-4D8B-B397-9A6E7D385334}">
      <dsp:nvSpPr>
        <dsp:cNvPr id="0" name=""/>
        <dsp:cNvSpPr/>
      </dsp:nvSpPr>
      <dsp:spPr>
        <a:xfrm>
          <a:off x="2623600" y="291062"/>
          <a:ext cx="1398491" cy="121356"/>
        </a:xfrm>
        <a:custGeom>
          <a:avLst/>
          <a:gdLst/>
          <a:ahLst/>
          <a:cxnLst/>
          <a:rect l="0" t="0" r="0" b="0"/>
          <a:pathLst>
            <a:path>
              <a:moveTo>
                <a:pt x="1398491" y="0"/>
              </a:moveTo>
              <a:lnTo>
                <a:pt x="1398491" y="60678"/>
              </a:lnTo>
              <a:lnTo>
                <a:pt x="0" y="60678"/>
              </a:lnTo>
              <a:lnTo>
                <a:pt x="0" y="12135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AF854-EBEC-412F-BBDB-5F6E3F050CC7}">
      <dsp:nvSpPr>
        <dsp:cNvPr id="0" name=""/>
        <dsp:cNvSpPr/>
      </dsp:nvSpPr>
      <dsp:spPr>
        <a:xfrm>
          <a:off x="1647479" y="1111664"/>
          <a:ext cx="91440" cy="10864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6431"/>
              </a:lnTo>
              <a:lnTo>
                <a:pt x="132403" y="108643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7339D-4CEE-4A11-B3AD-037F7E6B823F}">
      <dsp:nvSpPr>
        <dsp:cNvPr id="0" name=""/>
        <dsp:cNvSpPr/>
      </dsp:nvSpPr>
      <dsp:spPr>
        <a:xfrm>
          <a:off x="1647479" y="1111664"/>
          <a:ext cx="91440" cy="6761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6130"/>
              </a:lnTo>
              <a:lnTo>
                <a:pt x="132403" y="67613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1622E5-B273-4525-93AA-89FD03262EEE}">
      <dsp:nvSpPr>
        <dsp:cNvPr id="0" name=""/>
        <dsp:cNvSpPr/>
      </dsp:nvSpPr>
      <dsp:spPr>
        <a:xfrm>
          <a:off x="1647479" y="1111664"/>
          <a:ext cx="91440" cy="2658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5828"/>
              </a:lnTo>
              <a:lnTo>
                <a:pt x="132403" y="26582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650A73-B2B0-470D-AFEA-9083D0A36106}">
      <dsp:nvSpPr>
        <dsp:cNvPr id="0" name=""/>
        <dsp:cNvSpPr/>
      </dsp:nvSpPr>
      <dsp:spPr>
        <a:xfrm>
          <a:off x="1878635" y="701363"/>
          <a:ext cx="91440" cy="1213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135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6F1AA-CF4D-46C6-9F7F-C399D7BE0A74}">
      <dsp:nvSpPr>
        <dsp:cNvPr id="0" name=""/>
        <dsp:cNvSpPr/>
      </dsp:nvSpPr>
      <dsp:spPr>
        <a:xfrm>
          <a:off x="1924355" y="291062"/>
          <a:ext cx="2097737" cy="121356"/>
        </a:xfrm>
        <a:custGeom>
          <a:avLst/>
          <a:gdLst/>
          <a:ahLst/>
          <a:cxnLst/>
          <a:rect l="0" t="0" r="0" b="0"/>
          <a:pathLst>
            <a:path>
              <a:moveTo>
                <a:pt x="2097737" y="0"/>
              </a:moveTo>
              <a:lnTo>
                <a:pt x="2097737" y="60678"/>
              </a:lnTo>
              <a:lnTo>
                <a:pt x="0" y="60678"/>
              </a:lnTo>
              <a:lnTo>
                <a:pt x="0" y="12135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2C8071-7E21-419B-AF6C-D225B64C6D93}">
      <dsp:nvSpPr>
        <dsp:cNvPr id="0" name=""/>
        <dsp:cNvSpPr/>
      </dsp:nvSpPr>
      <dsp:spPr>
        <a:xfrm>
          <a:off x="3733147" y="2117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몬스터 헌터 전무 콘텐츠 맵</a:t>
          </a:r>
        </a:p>
      </dsp:txBody>
      <dsp:txXfrm>
        <a:off x="3733147" y="2117"/>
        <a:ext cx="577889" cy="288944"/>
      </dsp:txXfrm>
    </dsp:sp>
    <dsp:sp modelId="{4E8A0AA0-C9D5-4ACA-BB14-3A928EFEA968}">
      <dsp:nvSpPr>
        <dsp:cNvPr id="0" name=""/>
        <dsp:cNvSpPr/>
      </dsp:nvSpPr>
      <dsp:spPr>
        <a:xfrm>
          <a:off x="1635410" y="412419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 dirty="0"/>
            <a:t>전투</a:t>
          </a:r>
        </a:p>
      </dsp:txBody>
      <dsp:txXfrm>
        <a:off x="1635410" y="412419"/>
        <a:ext cx="577889" cy="288944"/>
      </dsp:txXfrm>
    </dsp:sp>
    <dsp:sp modelId="{7DB97570-B194-43DB-B933-430C6100A8CA}">
      <dsp:nvSpPr>
        <dsp:cNvPr id="0" name=""/>
        <dsp:cNvSpPr/>
      </dsp:nvSpPr>
      <dsp:spPr>
        <a:xfrm>
          <a:off x="1635410" y="822720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/>
            <a:t>몬스터</a:t>
          </a:r>
        </a:p>
      </dsp:txBody>
      <dsp:txXfrm>
        <a:off x="1635410" y="822720"/>
        <a:ext cx="577889" cy="288944"/>
      </dsp:txXfrm>
    </dsp:sp>
    <dsp:sp modelId="{11910DFC-3222-4398-9206-4509DAD48992}">
      <dsp:nvSpPr>
        <dsp:cNvPr id="0" name=""/>
        <dsp:cNvSpPr/>
      </dsp:nvSpPr>
      <dsp:spPr>
        <a:xfrm>
          <a:off x="1779882" y="1233021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 dirty="0"/>
            <a:t>소형</a:t>
          </a:r>
        </a:p>
      </dsp:txBody>
      <dsp:txXfrm>
        <a:off x="1779882" y="1233021"/>
        <a:ext cx="577889" cy="288944"/>
      </dsp:txXfrm>
    </dsp:sp>
    <dsp:sp modelId="{C9F19744-2F92-4E2C-B601-F68080B33545}">
      <dsp:nvSpPr>
        <dsp:cNvPr id="0" name=""/>
        <dsp:cNvSpPr/>
      </dsp:nvSpPr>
      <dsp:spPr>
        <a:xfrm>
          <a:off x="1779882" y="1643322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/>
            <a:t>대형</a:t>
          </a:r>
        </a:p>
      </dsp:txBody>
      <dsp:txXfrm>
        <a:off x="1779882" y="1643322"/>
        <a:ext cx="577889" cy="288944"/>
      </dsp:txXfrm>
    </dsp:sp>
    <dsp:sp modelId="{6C26AE3A-4C64-4E0F-8A74-FCC9BBA8252B}">
      <dsp:nvSpPr>
        <dsp:cNvPr id="0" name=""/>
        <dsp:cNvSpPr/>
      </dsp:nvSpPr>
      <dsp:spPr>
        <a:xfrm>
          <a:off x="1779882" y="2053623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/>
            <a:t>환경생물</a:t>
          </a:r>
        </a:p>
      </dsp:txBody>
      <dsp:txXfrm>
        <a:off x="1779882" y="2053623"/>
        <a:ext cx="577889" cy="288944"/>
      </dsp:txXfrm>
    </dsp:sp>
    <dsp:sp modelId="{B558EA27-5093-42E8-8DC4-4FBFFA898141}">
      <dsp:nvSpPr>
        <dsp:cNvPr id="0" name=""/>
        <dsp:cNvSpPr/>
      </dsp:nvSpPr>
      <dsp:spPr>
        <a:xfrm>
          <a:off x="2334656" y="412419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/>
            <a:t>장비</a:t>
          </a:r>
        </a:p>
      </dsp:txBody>
      <dsp:txXfrm>
        <a:off x="2334656" y="412419"/>
        <a:ext cx="577889" cy="288944"/>
      </dsp:txXfrm>
    </dsp:sp>
    <dsp:sp modelId="{50B4FA4C-3F80-4C33-9324-0DDB8A9A32C5}">
      <dsp:nvSpPr>
        <dsp:cNvPr id="0" name=""/>
        <dsp:cNvSpPr/>
      </dsp:nvSpPr>
      <dsp:spPr>
        <a:xfrm>
          <a:off x="2334656" y="822720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/>
            <a:t>방어구</a:t>
          </a:r>
        </a:p>
      </dsp:txBody>
      <dsp:txXfrm>
        <a:off x="2334656" y="822720"/>
        <a:ext cx="577889" cy="288944"/>
      </dsp:txXfrm>
    </dsp:sp>
    <dsp:sp modelId="{9789AF30-4AF4-420C-84E2-FB3B2CF820CC}">
      <dsp:nvSpPr>
        <dsp:cNvPr id="0" name=""/>
        <dsp:cNvSpPr/>
      </dsp:nvSpPr>
      <dsp:spPr>
        <a:xfrm>
          <a:off x="2479128" y="1233021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/>
            <a:t>머리</a:t>
          </a:r>
        </a:p>
      </dsp:txBody>
      <dsp:txXfrm>
        <a:off x="2479128" y="1233021"/>
        <a:ext cx="577889" cy="288944"/>
      </dsp:txXfrm>
    </dsp:sp>
    <dsp:sp modelId="{05B2CBD4-33DD-416F-9C28-D173884DF994}">
      <dsp:nvSpPr>
        <dsp:cNvPr id="0" name=""/>
        <dsp:cNvSpPr/>
      </dsp:nvSpPr>
      <dsp:spPr>
        <a:xfrm>
          <a:off x="2479128" y="1643322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/>
            <a:t>몸통</a:t>
          </a:r>
        </a:p>
      </dsp:txBody>
      <dsp:txXfrm>
        <a:off x="2479128" y="1643322"/>
        <a:ext cx="577889" cy="288944"/>
      </dsp:txXfrm>
    </dsp:sp>
    <dsp:sp modelId="{BB087EC2-CA61-4BB8-B9E5-506F8F398648}">
      <dsp:nvSpPr>
        <dsp:cNvPr id="0" name=""/>
        <dsp:cNvSpPr/>
      </dsp:nvSpPr>
      <dsp:spPr>
        <a:xfrm>
          <a:off x="2479128" y="2053623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/>
            <a:t>팔</a:t>
          </a:r>
        </a:p>
      </dsp:txBody>
      <dsp:txXfrm>
        <a:off x="2479128" y="2053623"/>
        <a:ext cx="577889" cy="288944"/>
      </dsp:txXfrm>
    </dsp:sp>
    <dsp:sp modelId="{8E450C8B-0AF3-46FE-8607-FB4C18AE245C}">
      <dsp:nvSpPr>
        <dsp:cNvPr id="0" name=""/>
        <dsp:cNvSpPr/>
      </dsp:nvSpPr>
      <dsp:spPr>
        <a:xfrm>
          <a:off x="2479128" y="2463925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/>
            <a:t>허리</a:t>
          </a:r>
        </a:p>
      </dsp:txBody>
      <dsp:txXfrm>
        <a:off x="2479128" y="2463925"/>
        <a:ext cx="577889" cy="288944"/>
      </dsp:txXfrm>
    </dsp:sp>
    <dsp:sp modelId="{CB2B2700-1C9B-4952-A0A7-97DE71748390}">
      <dsp:nvSpPr>
        <dsp:cNvPr id="0" name=""/>
        <dsp:cNvSpPr/>
      </dsp:nvSpPr>
      <dsp:spPr>
        <a:xfrm>
          <a:off x="2479128" y="2874226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/>
            <a:t>다리</a:t>
          </a:r>
        </a:p>
      </dsp:txBody>
      <dsp:txXfrm>
        <a:off x="2479128" y="2874226"/>
        <a:ext cx="577889" cy="288944"/>
      </dsp:txXfrm>
    </dsp:sp>
    <dsp:sp modelId="{43E1CC58-2136-41EE-AB76-9775BBBDA103}">
      <dsp:nvSpPr>
        <dsp:cNvPr id="0" name=""/>
        <dsp:cNvSpPr/>
      </dsp:nvSpPr>
      <dsp:spPr>
        <a:xfrm>
          <a:off x="3383524" y="412419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/>
            <a:t>무기</a:t>
          </a:r>
        </a:p>
      </dsp:txBody>
      <dsp:txXfrm>
        <a:off x="3383524" y="412419"/>
        <a:ext cx="577889" cy="288944"/>
      </dsp:txXfrm>
    </dsp:sp>
    <dsp:sp modelId="{E48E5C6B-5A1F-4DBE-B1AD-6731D460CBA8}">
      <dsp:nvSpPr>
        <dsp:cNvPr id="0" name=""/>
        <dsp:cNvSpPr/>
      </dsp:nvSpPr>
      <dsp:spPr>
        <a:xfrm>
          <a:off x="3033902" y="822720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/>
            <a:t>주장비</a:t>
          </a:r>
        </a:p>
      </dsp:txBody>
      <dsp:txXfrm>
        <a:off x="3033902" y="822720"/>
        <a:ext cx="577889" cy="288944"/>
      </dsp:txXfrm>
    </dsp:sp>
    <dsp:sp modelId="{5CA0A3D8-2EF4-4E5E-B421-635832A8C412}">
      <dsp:nvSpPr>
        <dsp:cNvPr id="0" name=""/>
        <dsp:cNvSpPr/>
      </dsp:nvSpPr>
      <dsp:spPr>
        <a:xfrm>
          <a:off x="3178374" y="1233021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/>
            <a:t>대검</a:t>
          </a:r>
        </a:p>
      </dsp:txBody>
      <dsp:txXfrm>
        <a:off x="3178374" y="1233021"/>
        <a:ext cx="577889" cy="288944"/>
      </dsp:txXfrm>
    </dsp:sp>
    <dsp:sp modelId="{CFA8CDCE-8C53-450E-A113-A013924E22E0}">
      <dsp:nvSpPr>
        <dsp:cNvPr id="0" name=""/>
        <dsp:cNvSpPr/>
      </dsp:nvSpPr>
      <dsp:spPr>
        <a:xfrm>
          <a:off x="3178374" y="1643322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 dirty="0" err="1"/>
            <a:t>한손검</a:t>
          </a:r>
          <a:endParaRPr lang="ko-KR" sz="600" kern="1200" dirty="0"/>
        </a:p>
      </dsp:txBody>
      <dsp:txXfrm>
        <a:off x="3178374" y="1643322"/>
        <a:ext cx="577889" cy="288944"/>
      </dsp:txXfrm>
    </dsp:sp>
    <dsp:sp modelId="{89FE492A-42F0-4805-B4A2-04640BF0BB33}">
      <dsp:nvSpPr>
        <dsp:cNvPr id="0" name=""/>
        <dsp:cNvSpPr/>
      </dsp:nvSpPr>
      <dsp:spPr>
        <a:xfrm>
          <a:off x="3178374" y="2053623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/>
            <a:t>해머</a:t>
          </a:r>
        </a:p>
      </dsp:txBody>
      <dsp:txXfrm>
        <a:off x="3178374" y="2053623"/>
        <a:ext cx="577889" cy="288944"/>
      </dsp:txXfrm>
    </dsp:sp>
    <dsp:sp modelId="{500D6CC5-7C19-4CB9-8A9E-6DD8CD9F386B}">
      <dsp:nvSpPr>
        <dsp:cNvPr id="0" name=""/>
        <dsp:cNvSpPr/>
      </dsp:nvSpPr>
      <dsp:spPr>
        <a:xfrm>
          <a:off x="3178374" y="2463925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/>
            <a:t>랜스</a:t>
          </a:r>
        </a:p>
      </dsp:txBody>
      <dsp:txXfrm>
        <a:off x="3178374" y="2463925"/>
        <a:ext cx="577889" cy="288944"/>
      </dsp:txXfrm>
    </dsp:sp>
    <dsp:sp modelId="{928C2330-1FCC-491A-8B77-737FE20CCE56}">
      <dsp:nvSpPr>
        <dsp:cNvPr id="0" name=""/>
        <dsp:cNvSpPr/>
      </dsp:nvSpPr>
      <dsp:spPr>
        <a:xfrm>
          <a:off x="3178374" y="2874226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 dirty="0" err="1"/>
            <a:t>슬래시엑스</a:t>
          </a:r>
          <a:endParaRPr lang="ko-KR" sz="600" kern="1200" dirty="0"/>
        </a:p>
      </dsp:txBody>
      <dsp:txXfrm>
        <a:off x="3178374" y="2874226"/>
        <a:ext cx="577889" cy="288944"/>
      </dsp:txXfrm>
    </dsp:sp>
    <dsp:sp modelId="{A00CFAD9-0FE3-493A-9CCC-5291B23BCFB0}">
      <dsp:nvSpPr>
        <dsp:cNvPr id="0" name=""/>
        <dsp:cNvSpPr/>
      </dsp:nvSpPr>
      <dsp:spPr>
        <a:xfrm>
          <a:off x="3178374" y="3284527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/>
            <a:t>조충곤</a:t>
          </a:r>
        </a:p>
      </dsp:txBody>
      <dsp:txXfrm>
        <a:off x="3178374" y="3284527"/>
        <a:ext cx="577889" cy="288944"/>
      </dsp:txXfrm>
    </dsp:sp>
    <dsp:sp modelId="{8BECDC48-226C-4D45-AD17-23F17AEA510C}">
      <dsp:nvSpPr>
        <dsp:cNvPr id="0" name=""/>
        <dsp:cNvSpPr/>
      </dsp:nvSpPr>
      <dsp:spPr>
        <a:xfrm>
          <a:off x="3178374" y="3694828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/>
            <a:t>태도</a:t>
          </a:r>
        </a:p>
      </dsp:txBody>
      <dsp:txXfrm>
        <a:off x="3178374" y="3694828"/>
        <a:ext cx="577889" cy="288944"/>
      </dsp:txXfrm>
    </dsp:sp>
    <dsp:sp modelId="{077158D8-4BFE-43FA-AC86-50A22A3DF09D}">
      <dsp:nvSpPr>
        <dsp:cNvPr id="0" name=""/>
        <dsp:cNvSpPr/>
      </dsp:nvSpPr>
      <dsp:spPr>
        <a:xfrm>
          <a:off x="3178374" y="4105130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/>
            <a:t>쌍검</a:t>
          </a:r>
        </a:p>
      </dsp:txBody>
      <dsp:txXfrm>
        <a:off x="3178374" y="4105130"/>
        <a:ext cx="577889" cy="288944"/>
      </dsp:txXfrm>
    </dsp:sp>
    <dsp:sp modelId="{8854F139-9391-4AE4-AEA7-D096778EB030}">
      <dsp:nvSpPr>
        <dsp:cNvPr id="0" name=""/>
        <dsp:cNvSpPr/>
      </dsp:nvSpPr>
      <dsp:spPr>
        <a:xfrm>
          <a:off x="3178374" y="4515431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/>
            <a:t>수렵피리</a:t>
          </a:r>
        </a:p>
      </dsp:txBody>
      <dsp:txXfrm>
        <a:off x="3178374" y="4515431"/>
        <a:ext cx="577889" cy="288944"/>
      </dsp:txXfrm>
    </dsp:sp>
    <dsp:sp modelId="{CF5483C7-0581-44AD-A868-C0F5A09E6F48}">
      <dsp:nvSpPr>
        <dsp:cNvPr id="0" name=""/>
        <dsp:cNvSpPr/>
      </dsp:nvSpPr>
      <dsp:spPr>
        <a:xfrm>
          <a:off x="3178374" y="4925732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/>
            <a:t>건랜스</a:t>
          </a:r>
        </a:p>
      </dsp:txBody>
      <dsp:txXfrm>
        <a:off x="3178374" y="4925732"/>
        <a:ext cx="577889" cy="288944"/>
      </dsp:txXfrm>
    </dsp:sp>
    <dsp:sp modelId="{8EA7D964-F6A1-4C6F-A7BE-C83DDB66CE0A}">
      <dsp:nvSpPr>
        <dsp:cNvPr id="0" name=""/>
        <dsp:cNvSpPr/>
      </dsp:nvSpPr>
      <dsp:spPr>
        <a:xfrm>
          <a:off x="3178374" y="5336033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 dirty="0" err="1"/>
            <a:t>차지액스</a:t>
          </a:r>
          <a:endParaRPr lang="ko-KR" sz="600" kern="1200" dirty="0"/>
        </a:p>
      </dsp:txBody>
      <dsp:txXfrm>
        <a:off x="3178374" y="5336033"/>
        <a:ext cx="577889" cy="288944"/>
      </dsp:txXfrm>
    </dsp:sp>
    <dsp:sp modelId="{07DB4BA8-DB2C-42CA-851C-DB95E88835BF}">
      <dsp:nvSpPr>
        <dsp:cNvPr id="0" name=""/>
        <dsp:cNvSpPr/>
      </dsp:nvSpPr>
      <dsp:spPr>
        <a:xfrm>
          <a:off x="3178374" y="5746335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/>
            <a:t>활</a:t>
          </a:r>
        </a:p>
      </dsp:txBody>
      <dsp:txXfrm>
        <a:off x="3178374" y="5746335"/>
        <a:ext cx="577889" cy="288944"/>
      </dsp:txXfrm>
    </dsp:sp>
    <dsp:sp modelId="{17E961F3-2E39-4428-B214-90C7763524DD}">
      <dsp:nvSpPr>
        <dsp:cNvPr id="0" name=""/>
        <dsp:cNvSpPr/>
      </dsp:nvSpPr>
      <dsp:spPr>
        <a:xfrm>
          <a:off x="3178374" y="6156636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/>
            <a:t>라이트보우건</a:t>
          </a:r>
        </a:p>
      </dsp:txBody>
      <dsp:txXfrm>
        <a:off x="3178374" y="6156636"/>
        <a:ext cx="577889" cy="288944"/>
      </dsp:txXfrm>
    </dsp:sp>
    <dsp:sp modelId="{7DF01EE7-1DEF-4A2B-A793-F3FD6D8E99AC}">
      <dsp:nvSpPr>
        <dsp:cNvPr id="0" name=""/>
        <dsp:cNvSpPr/>
      </dsp:nvSpPr>
      <dsp:spPr>
        <a:xfrm>
          <a:off x="3178374" y="6566937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/>
            <a:t>헤비보우건</a:t>
          </a:r>
        </a:p>
      </dsp:txBody>
      <dsp:txXfrm>
        <a:off x="3178374" y="6566937"/>
        <a:ext cx="577889" cy="288944"/>
      </dsp:txXfrm>
    </dsp:sp>
    <dsp:sp modelId="{1BBCEF63-E455-480B-9585-845904C4A4A3}">
      <dsp:nvSpPr>
        <dsp:cNvPr id="0" name=""/>
        <dsp:cNvSpPr/>
      </dsp:nvSpPr>
      <dsp:spPr>
        <a:xfrm>
          <a:off x="3733147" y="822720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/>
            <a:t>보조장비</a:t>
          </a:r>
        </a:p>
      </dsp:txBody>
      <dsp:txXfrm>
        <a:off x="3733147" y="822720"/>
        <a:ext cx="577889" cy="288944"/>
      </dsp:txXfrm>
    </dsp:sp>
    <dsp:sp modelId="{9E1D0793-C078-4A1C-A8DB-BA6A94E5D29A}">
      <dsp:nvSpPr>
        <dsp:cNvPr id="0" name=""/>
        <dsp:cNvSpPr/>
      </dsp:nvSpPr>
      <dsp:spPr>
        <a:xfrm>
          <a:off x="3877620" y="1233021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/>
            <a:t>슬링어</a:t>
          </a:r>
        </a:p>
      </dsp:txBody>
      <dsp:txXfrm>
        <a:off x="3877620" y="1233021"/>
        <a:ext cx="577889" cy="288944"/>
      </dsp:txXfrm>
    </dsp:sp>
    <dsp:sp modelId="{F59CAD03-FB36-4F7D-A6D7-4CA54693D57B}">
      <dsp:nvSpPr>
        <dsp:cNvPr id="0" name=""/>
        <dsp:cNvSpPr/>
      </dsp:nvSpPr>
      <dsp:spPr>
        <a:xfrm>
          <a:off x="3877620" y="1643322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/>
            <a:t>클러치클로</a:t>
          </a:r>
        </a:p>
      </dsp:txBody>
      <dsp:txXfrm>
        <a:off x="3877620" y="1643322"/>
        <a:ext cx="577889" cy="288944"/>
      </dsp:txXfrm>
    </dsp:sp>
    <dsp:sp modelId="{F7C69AA7-EF1C-4928-8EBE-105FC99A6CA3}">
      <dsp:nvSpPr>
        <dsp:cNvPr id="0" name=""/>
        <dsp:cNvSpPr/>
      </dsp:nvSpPr>
      <dsp:spPr>
        <a:xfrm>
          <a:off x="4432393" y="412419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/>
            <a:t>틀수장비</a:t>
          </a:r>
        </a:p>
      </dsp:txBody>
      <dsp:txXfrm>
        <a:off x="4432393" y="412419"/>
        <a:ext cx="577889" cy="288944"/>
      </dsp:txXfrm>
    </dsp:sp>
    <dsp:sp modelId="{74D125CD-3D40-4166-8493-A9150A6AC44C}">
      <dsp:nvSpPr>
        <dsp:cNvPr id="0" name=""/>
        <dsp:cNvSpPr/>
      </dsp:nvSpPr>
      <dsp:spPr>
        <a:xfrm>
          <a:off x="4576865" y="822720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/>
            <a:t>복장</a:t>
          </a:r>
        </a:p>
      </dsp:txBody>
      <dsp:txXfrm>
        <a:off x="4576865" y="822720"/>
        <a:ext cx="577889" cy="288944"/>
      </dsp:txXfrm>
    </dsp:sp>
    <dsp:sp modelId="{6E409A79-58AF-48E2-A0C7-20459B6902E9}">
      <dsp:nvSpPr>
        <dsp:cNvPr id="0" name=""/>
        <dsp:cNvSpPr/>
      </dsp:nvSpPr>
      <dsp:spPr>
        <a:xfrm>
          <a:off x="4576865" y="1233021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/>
            <a:t>연통</a:t>
          </a:r>
        </a:p>
      </dsp:txBody>
      <dsp:txXfrm>
        <a:off x="4576865" y="1233021"/>
        <a:ext cx="577889" cy="288944"/>
      </dsp:txXfrm>
    </dsp:sp>
    <dsp:sp modelId="{19C89B7F-0B93-4715-8981-6097D7AA86C8}">
      <dsp:nvSpPr>
        <dsp:cNvPr id="0" name=""/>
        <dsp:cNvSpPr/>
      </dsp:nvSpPr>
      <dsp:spPr>
        <a:xfrm>
          <a:off x="5131639" y="412419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/>
            <a:t>환경</a:t>
          </a:r>
        </a:p>
      </dsp:txBody>
      <dsp:txXfrm>
        <a:off x="5131639" y="412419"/>
        <a:ext cx="577889" cy="288944"/>
      </dsp:txXfrm>
    </dsp:sp>
    <dsp:sp modelId="{17DBC9FD-8B46-422E-8BB7-45BF35CA871C}">
      <dsp:nvSpPr>
        <dsp:cNvPr id="0" name=""/>
        <dsp:cNvSpPr/>
      </dsp:nvSpPr>
      <dsp:spPr>
        <a:xfrm>
          <a:off x="5830885" y="412419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/>
            <a:t>통반자</a:t>
          </a:r>
        </a:p>
      </dsp:txBody>
      <dsp:txXfrm>
        <a:off x="5830885" y="412419"/>
        <a:ext cx="577889" cy="288944"/>
      </dsp:txXfrm>
    </dsp:sp>
    <dsp:sp modelId="{E75F91F8-07B4-45D6-8FD8-268B86DCC03F}">
      <dsp:nvSpPr>
        <dsp:cNvPr id="0" name=""/>
        <dsp:cNvSpPr/>
      </dsp:nvSpPr>
      <dsp:spPr>
        <a:xfrm>
          <a:off x="5975357" y="822720"/>
          <a:ext cx="577889" cy="28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600" kern="1200"/>
            <a:t>아이루</a:t>
          </a:r>
        </a:p>
      </dsp:txBody>
      <dsp:txXfrm>
        <a:off x="5975357" y="822720"/>
        <a:ext cx="577889" cy="288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A9D98-4B7B-C6EF-A3EF-CC7C8259E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BC11BF-D44C-6C61-3F6C-E4E46F3D5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52D20-1492-A749-E89B-A32FF23D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4195-B4F2-4D54-A725-F455CB3A2270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C5008-49BF-C6E5-3773-DA00A849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6E3FA-9F69-1FEB-6523-E0B53241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A7B3-5945-484E-96FC-8184948E2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2A6E4-053F-7185-00DC-00C95EF5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894F4B-97F0-092B-8B84-48E19E85D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52AD28-52B9-7C06-7A06-43141DCD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4195-B4F2-4D54-A725-F455CB3A2270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4A92FF-2C22-316A-D87C-72E26E66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03EC84-4615-73C8-E536-664E99C9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A7B3-5945-484E-96FC-8184948E2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61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073A16-7BD2-26F7-122E-03316E168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674A39-CF41-D62A-E421-69703596A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C6250-3405-1F0F-D1FC-00C092A4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4195-B4F2-4D54-A725-F455CB3A2270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42D3B-F74C-CE77-AA57-10EE0E58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B4C731-AC59-DD03-5F5D-FC8EF68D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A7B3-5945-484E-96FC-8184948E2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97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AF577-4670-F485-1CE2-F4F44951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ABE513-EE77-5E5F-DE51-658E24D31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D5ABA-3113-F48D-E1CF-1356C736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4195-B4F2-4D54-A725-F455CB3A2270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97554-F4A9-F3A3-C0C6-6A0C278C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7E723C-AB44-BBBD-0FB6-D2CB3769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A7B3-5945-484E-96FC-8184948E2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07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E36E0-73FC-BC2C-1D90-DC7FE9DB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95C0F-8EE0-BE20-7880-0EA48DDF7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C8BE3-9326-76E7-2295-EC3004D3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4195-B4F2-4D54-A725-F455CB3A2270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D46F8-7AC7-6578-D18D-A5D47891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75216-8005-9BE0-1524-FBCF5692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A7B3-5945-484E-96FC-8184948E2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75C52-C491-52D7-6D5F-D4785A48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D0DEE-CD3C-A5B7-51BB-C662E9E7C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5EA341-29D2-D23D-122F-C484B3C67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B4F327-B812-1CE8-7B54-7E5BBF46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4195-B4F2-4D54-A725-F455CB3A2270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9D984B-65A5-ED96-4234-1C983EDE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23030-0B8F-7863-B266-7D4D2E71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A7B3-5945-484E-96FC-8184948E2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33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6D4F8-8259-CC3B-D228-4FB4B212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4FB052-E356-EA29-6F14-A96919A4C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310B32-BDD5-ADC7-881C-2B2F93FB4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FB2761-9795-0D81-B2EB-85DA3F88E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EFDCAB-BAB4-1C03-FCE1-6FFF30F99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268028-A877-5251-2B2F-92C65648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4195-B4F2-4D54-A725-F455CB3A2270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A1171A-A092-F3A8-C5ED-C049E3EE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D1339C-D738-FDED-8E5E-2FD0B1A9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A7B3-5945-484E-96FC-8184948E2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2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868C4-575A-5EF1-E848-B6695B11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2D582E-21DC-83FB-90B6-4F8950AB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4195-B4F2-4D54-A725-F455CB3A2270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49E626-2183-FBB2-59E6-BB6B39E6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E61511-2C0E-DF9B-EF0B-7A70D2AF9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A7B3-5945-484E-96FC-8184948E2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43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CBA61A-D419-CDCD-8593-314EA7D9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4195-B4F2-4D54-A725-F455CB3A2270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989F7C-916C-0F7B-BC9A-E11DC935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8B98B3-DBA2-6262-1D4E-57CC7867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A7B3-5945-484E-96FC-8184948E2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14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AB060-649D-A737-ABEB-0B3D8537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4B347C-2D3C-56E4-EA32-B3AB730D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FF0C21-8469-AA8A-AD0C-FC4EAF04F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FA69B-47DD-A9A7-19D8-EA0A656D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4195-B4F2-4D54-A725-F455CB3A2270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BED5C6-5B9E-9BB0-AC43-5976F10C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3F40A9-D1EB-0EE5-AD57-4DCFC7EC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A7B3-5945-484E-96FC-8184948E2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26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D8AA6-03EC-361C-40D9-6AAE9F5E0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30CFC2-D7F1-7482-CDB9-2008E90A1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1319F5-0D86-EC20-8F95-0539388BA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6C62BE-105F-7E64-C575-62314BEE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D4195-B4F2-4D54-A725-F455CB3A2270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036C13-1611-95A3-4E27-F910B8AD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FABC09-7CEC-37DE-AE5B-5C94B8F2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A7B3-5945-484E-96FC-8184948E2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82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DF64F9-808F-6CCD-4AF9-105AD03EE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5F1DCF-73EB-0E40-FC09-F937D3CE0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35AD9-80A8-68BA-7DCD-A7FCF9760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ED4195-B4F2-4D54-A725-F455CB3A2270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6B27A7-F9D3-6071-B224-631A69709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686B1-CBB9-9165-8EA8-7B2B60B4B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89A7B3-5945-484E-96FC-8184948E2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43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BFA42FC1-4BB7-BB0D-3101-FF33DC7D53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6256671"/>
              </p:ext>
            </p:extLst>
          </p:nvPr>
        </p:nvGraphicFramePr>
        <p:xfrm>
          <a:off x="1644554" y="0"/>
          <a:ext cx="8188657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815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B3F26E22-8A00-A90F-287F-8E83F8ED1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03" y="0"/>
            <a:ext cx="6851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09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42</Words>
  <Application>Microsoft Office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 seok seo</dc:creator>
  <cp:lastModifiedBy>min seok seo</cp:lastModifiedBy>
  <cp:revision>1</cp:revision>
  <dcterms:created xsi:type="dcterms:W3CDTF">2024-10-16T13:09:00Z</dcterms:created>
  <dcterms:modified xsi:type="dcterms:W3CDTF">2024-10-16T14:05:46Z</dcterms:modified>
</cp:coreProperties>
</file>