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  <p:sldId id="259" r:id="rId4"/>
    <p:sldId id="260" r:id="rId5"/>
    <p:sldId id="262" r:id="rId6"/>
    <p:sldId id="261" r:id="rId7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D70FC5-3D03-49F8-915D-14531526ABA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FF32A21-5244-468E-9A39-B39E740F0E1D}">
      <dgm:prSet phldrT="[텍스트]"/>
      <dgm:spPr/>
      <dgm:t>
        <a:bodyPr/>
        <a:lstStyle/>
        <a:p>
          <a:pPr latinLnBrk="1"/>
          <a:r>
            <a:rPr lang="ko-KR" altLang="en-US" dirty="0" err="1"/>
            <a:t>유저별</a:t>
          </a:r>
          <a:r>
            <a:rPr lang="ko-KR" altLang="en-US" dirty="0"/>
            <a:t> 게임에 대해 원하는 점</a:t>
          </a:r>
          <a:endParaRPr lang="en-US" altLang="ko-KR" dirty="0"/>
        </a:p>
      </dgm:t>
    </dgm:pt>
    <dgm:pt modelId="{B2E82E7D-0519-4B11-9DC1-3B05EDAC6C41}" type="parTrans" cxnId="{DA21FBA1-E355-44D5-A259-1433670EBCC4}">
      <dgm:prSet/>
      <dgm:spPr/>
      <dgm:t>
        <a:bodyPr/>
        <a:lstStyle/>
        <a:p>
          <a:pPr latinLnBrk="1"/>
          <a:endParaRPr lang="ko-KR" altLang="en-US"/>
        </a:p>
      </dgm:t>
    </dgm:pt>
    <dgm:pt modelId="{07D637DA-A151-4858-B784-321CFB81C28E}" type="sibTrans" cxnId="{DA21FBA1-E355-44D5-A259-1433670EBCC4}">
      <dgm:prSet/>
      <dgm:spPr/>
      <dgm:t>
        <a:bodyPr/>
        <a:lstStyle/>
        <a:p>
          <a:pPr latinLnBrk="1"/>
          <a:endParaRPr lang="ko-KR" altLang="en-US"/>
        </a:p>
      </dgm:t>
    </dgm:pt>
    <dgm:pt modelId="{BD43CE5D-FCCF-42C0-BF28-066EB21A380F}">
      <dgm:prSet phldrT="[텍스트]"/>
      <dgm:spPr/>
      <dgm:t>
        <a:bodyPr/>
        <a:lstStyle/>
        <a:p>
          <a:pPr latinLnBrk="1"/>
          <a:r>
            <a:rPr lang="ko-KR" altLang="en-US" dirty="0"/>
            <a:t>소설</a:t>
          </a:r>
        </a:p>
      </dgm:t>
    </dgm:pt>
    <dgm:pt modelId="{B9C02EBA-414D-449E-B623-51EC3FDAAD32}" type="parTrans" cxnId="{F1ECF592-DD5D-43B7-B5F1-FA422C1D64ED}">
      <dgm:prSet/>
      <dgm:spPr/>
      <dgm:t>
        <a:bodyPr/>
        <a:lstStyle/>
        <a:p>
          <a:pPr latinLnBrk="1"/>
          <a:endParaRPr lang="ko-KR" altLang="en-US"/>
        </a:p>
      </dgm:t>
    </dgm:pt>
    <dgm:pt modelId="{784E4B9C-51C8-43FE-92E9-9B14617A677E}" type="sibTrans" cxnId="{F1ECF592-DD5D-43B7-B5F1-FA422C1D64ED}">
      <dgm:prSet/>
      <dgm:spPr/>
      <dgm:t>
        <a:bodyPr/>
        <a:lstStyle/>
        <a:p>
          <a:pPr latinLnBrk="1"/>
          <a:endParaRPr lang="ko-KR" altLang="en-US"/>
        </a:p>
      </dgm:t>
    </dgm:pt>
    <dgm:pt modelId="{BB3AFFB3-38A6-435F-B04E-34C53695D244}">
      <dgm:prSet phldrT="[텍스트]"/>
      <dgm:spPr/>
      <dgm:t>
        <a:bodyPr/>
        <a:lstStyle/>
        <a:p>
          <a:pPr latinLnBrk="1"/>
          <a:r>
            <a:rPr lang="ko-KR" altLang="en-US" dirty="0"/>
            <a:t>웹툰</a:t>
          </a:r>
        </a:p>
      </dgm:t>
    </dgm:pt>
    <dgm:pt modelId="{D5132C44-71B7-4765-8282-14988313D7A3}" type="parTrans" cxnId="{A33E3BD0-236D-46A2-A478-D0DA7F075D9A}">
      <dgm:prSet/>
      <dgm:spPr/>
      <dgm:t>
        <a:bodyPr/>
        <a:lstStyle/>
        <a:p>
          <a:pPr latinLnBrk="1"/>
          <a:endParaRPr lang="ko-KR" altLang="en-US"/>
        </a:p>
      </dgm:t>
    </dgm:pt>
    <dgm:pt modelId="{1A2E6CC2-DCB4-4636-B21D-610E4543856D}" type="sibTrans" cxnId="{A33E3BD0-236D-46A2-A478-D0DA7F075D9A}">
      <dgm:prSet/>
      <dgm:spPr/>
      <dgm:t>
        <a:bodyPr/>
        <a:lstStyle/>
        <a:p>
          <a:pPr latinLnBrk="1"/>
          <a:endParaRPr lang="ko-KR" altLang="en-US"/>
        </a:p>
      </dgm:t>
    </dgm:pt>
    <dgm:pt modelId="{1AA1CFA7-5C3C-446F-A0D4-0C6F341063D1}">
      <dgm:prSet phldrT="[텍스트]"/>
      <dgm:spPr/>
      <dgm:t>
        <a:bodyPr/>
        <a:lstStyle/>
        <a:p>
          <a:pPr latinLnBrk="1"/>
          <a:r>
            <a:rPr lang="ko-KR" altLang="en-US" dirty="0"/>
            <a:t>신규</a:t>
          </a:r>
        </a:p>
      </dgm:t>
    </dgm:pt>
    <dgm:pt modelId="{3DEF1815-3EA2-47DD-BDBD-715CB800D483}" type="parTrans" cxnId="{74D00652-9379-4A62-BC47-78F83D90CE4A}">
      <dgm:prSet/>
      <dgm:spPr/>
      <dgm:t>
        <a:bodyPr/>
        <a:lstStyle/>
        <a:p>
          <a:pPr latinLnBrk="1"/>
          <a:endParaRPr lang="ko-KR" altLang="en-US"/>
        </a:p>
      </dgm:t>
    </dgm:pt>
    <dgm:pt modelId="{C4F26FDA-79A5-4E48-AB32-305E070F98AB}" type="sibTrans" cxnId="{74D00652-9379-4A62-BC47-78F83D90CE4A}">
      <dgm:prSet/>
      <dgm:spPr/>
      <dgm:t>
        <a:bodyPr/>
        <a:lstStyle/>
        <a:p>
          <a:pPr latinLnBrk="1"/>
          <a:endParaRPr lang="ko-KR" altLang="en-US"/>
        </a:p>
      </dgm:t>
    </dgm:pt>
    <dgm:pt modelId="{0F73312E-66B8-49E2-8B13-A525C3935888}">
      <dgm:prSet phldrT="[텍스트]"/>
      <dgm:spPr/>
      <dgm:t>
        <a:bodyPr/>
        <a:lstStyle/>
        <a:p>
          <a:pPr latinLnBrk="1"/>
          <a:r>
            <a:rPr lang="ko-KR" altLang="en-US" dirty="0"/>
            <a:t>다양한 매력을 </a:t>
          </a:r>
          <a:br>
            <a:rPr lang="en-US" altLang="ko-KR" dirty="0"/>
          </a:br>
          <a:r>
            <a:rPr lang="ko-KR" altLang="en-US" dirty="0"/>
            <a:t>가진 캐릭터</a:t>
          </a:r>
        </a:p>
      </dgm:t>
    </dgm:pt>
    <dgm:pt modelId="{A131A797-864B-48C3-828E-74BC16A87BE1}" type="parTrans" cxnId="{5ED6B63C-575B-4423-9861-FCED83DCCC3D}">
      <dgm:prSet/>
      <dgm:spPr/>
      <dgm:t>
        <a:bodyPr/>
        <a:lstStyle/>
        <a:p>
          <a:pPr latinLnBrk="1"/>
          <a:endParaRPr lang="ko-KR" altLang="en-US"/>
        </a:p>
      </dgm:t>
    </dgm:pt>
    <dgm:pt modelId="{51BDBC62-2F32-4179-8B24-4B5F91F3DD33}" type="sibTrans" cxnId="{5ED6B63C-575B-4423-9861-FCED83DCCC3D}">
      <dgm:prSet/>
      <dgm:spPr/>
      <dgm:t>
        <a:bodyPr/>
        <a:lstStyle/>
        <a:p>
          <a:pPr latinLnBrk="1"/>
          <a:endParaRPr lang="ko-KR" altLang="en-US"/>
        </a:p>
      </dgm:t>
    </dgm:pt>
    <dgm:pt modelId="{BBF042B8-FAF5-456D-A94E-5A4366BF9A9C}">
      <dgm:prSet phldrT="[텍스트]"/>
      <dgm:spPr/>
      <dgm:t>
        <a:bodyPr/>
        <a:lstStyle/>
        <a:p>
          <a:pPr latinLnBrk="1"/>
          <a:r>
            <a:rPr lang="ko-KR" altLang="en-US" dirty="0"/>
            <a:t>웹툰에서 본 캐릭터를 게임으로 직접 체험</a:t>
          </a:r>
        </a:p>
      </dgm:t>
    </dgm:pt>
    <dgm:pt modelId="{66AD3D04-6796-415B-91B1-5526C15E9316}" type="parTrans" cxnId="{75F5AABF-E9F0-4A4F-81FC-BB9544E06427}">
      <dgm:prSet/>
      <dgm:spPr/>
      <dgm:t>
        <a:bodyPr/>
        <a:lstStyle/>
        <a:p>
          <a:pPr latinLnBrk="1"/>
          <a:endParaRPr lang="ko-KR" altLang="en-US"/>
        </a:p>
      </dgm:t>
    </dgm:pt>
    <dgm:pt modelId="{A7CE402A-D043-4980-832F-C39ABF215A14}" type="sibTrans" cxnId="{75F5AABF-E9F0-4A4F-81FC-BB9544E06427}">
      <dgm:prSet/>
      <dgm:spPr/>
      <dgm:t>
        <a:bodyPr/>
        <a:lstStyle/>
        <a:p>
          <a:pPr latinLnBrk="1"/>
          <a:endParaRPr lang="ko-KR" altLang="en-US"/>
        </a:p>
      </dgm:t>
    </dgm:pt>
    <dgm:pt modelId="{DCE87028-FCDE-4A05-A901-659562098D1E}">
      <dgm:prSet phldrT="[텍스트]"/>
      <dgm:spPr/>
      <dgm:t>
        <a:bodyPr/>
        <a:lstStyle/>
        <a:p>
          <a:pPr latinLnBrk="1"/>
          <a:r>
            <a:rPr lang="ko-KR" altLang="en-US" dirty="0"/>
            <a:t>원작에 대한 존중</a:t>
          </a:r>
        </a:p>
      </dgm:t>
    </dgm:pt>
    <dgm:pt modelId="{4E2598DB-2463-404C-9269-EE246D362DE9}" type="parTrans" cxnId="{C94FD6C3-5A5F-45AA-8B8C-C1A703AA5522}">
      <dgm:prSet/>
      <dgm:spPr/>
      <dgm:t>
        <a:bodyPr/>
        <a:lstStyle/>
        <a:p>
          <a:pPr latinLnBrk="1"/>
          <a:endParaRPr lang="ko-KR" altLang="en-US"/>
        </a:p>
      </dgm:t>
    </dgm:pt>
    <dgm:pt modelId="{B6709A29-6F23-4B3F-B729-F718FACA4013}" type="sibTrans" cxnId="{C94FD6C3-5A5F-45AA-8B8C-C1A703AA5522}">
      <dgm:prSet/>
      <dgm:spPr/>
      <dgm:t>
        <a:bodyPr/>
        <a:lstStyle/>
        <a:p>
          <a:pPr latinLnBrk="1"/>
          <a:endParaRPr lang="ko-KR" altLang="en-US"/>
        </a:p>
      </dgm:t>
    </dgm:pt>
    <dgm:pt modelId="{FD5C9B49-6636-413C-86BB-45DF485806E7}">
      <dgm:prSet phldrT="[텍스트]"/>
      <dgm:spPr/>
      <dgm:t>
        <a:bodyPr/>
        <a:lstStyle/>
        <a:p>
          <a:pPr latinLnBrk="1"/>
          <a:r>
            <a:rPr lang="ko-KR" altLang="en-US" dirty="0"/>
            <a:t>캐릭터의 성장을 </a:t>
          </a:r>
          <a:br>
            <a:rPr lang="en-US" altLang="ko-KR" dirty="0"/>
          </a:br>
          <a:r>
            <a:rPr lang="ko-KR" altLang="en-US" dirty="0"/>
            <a:t>함께하는 즐거움</a:t>
          </a:r>
        </a:p>
      </dgm:t>
    </dgm:pt>
    <dgm:pt modelId="{3BA3AD68-E59A-4F9D-81C1-F5816AAF4288}" type="parTrans" cxnId="{7B648095-0205-47C4-A12B-C0429FCC3FC2}">
      <dgm:prSet/>
      <dgm:spPr/>
      <dgm:t>
        <a:bodyPr/>
        <a:lstStyle/>
        <a:p>
          <a:pPr latinLnBrk="1"/>
          <a:endParaRPr lang="ko-KR" altLang="en-US"/>
        </a:p>
      </dgm:t>
    </dgm:pt>
    <dgm:pt modelId="{0F222F03-196B-442E-A65A-D425A760845F}" type="sibTrans" cxnId="{7B648095-0205-47C4-A12B-C0429FCC3FC2}">
      <dgm:prSet/>
      <dgm:spPr/>
      <dgm:t>
        <a:bodyPr/>
        <a:lstStyle/>
        <a:p>
          <a:pPr latinLnBrk="1"/>
          <a:endParaRPr lang="ko-KR" altLang="en-US"/>
        </a:p>
      </dgm:t>
    </dgm:pt>
    <dgm:pt modelId="{1E2B15E7-64DA-4AA9-A102-6C778B5FD2DE}">
      <dgm:prSet phldrT="[텍스트]"/>
      <dgm:spPr/>
      <dgm:t>
        <a:bodyPr/>
        <a:lstStyle/>
        <a:p>
          <a:pPr latinLnBrk="1"/>
          <a:r>
            <a:rPr lang="ko-KR" altLang="en-US" dirty="0"/>
            <a:t>매력적인 캐릭터와 </a:t>
          </a:r>
          <a:br>
            <a:rPr lang="en-US" altLang="ko-KR" dirty="0"/>
          </a:br>
          <a:r>
            <a:rPr lang="ko-KR" altLang="en-US" dirty="0"/>
            <a:t>함께 성장하는 즐거움</a:t>
          </a:r>
        </a:p>
      </dgm:t>
    </dgm:pt>
    <dgm:pt modelId="{959F5CC7-6C1B-40E6-B967-D2C92F92CE12}" type="parTrans" cxnId="{D9E4F663-37E2-480D-8901-4C2D17DCFFB8}">
      <dgm:prSet/>
      <dgm:spPr/>
      <dgm:t>
        <a:bodyPr/>
        <a:lstStyle/>
        <a:p>
          <a:pPr latinLnBrk="1"/>
          <a:endParaRPr lang="ko-KR" altLang="en-US"/>
        </a:p>
      </dgm:t>
    </dgm:pt>
    <dgm:pt modelId="{96BD5628-538A-441C-8018-D1DBDE7A2269}" type="sibTrans" cxnId="{D9E4F663-37E2-480D-8901-4C2D17DCFFB8}">
      <dgm:prSet/>
      <dgm:spPr/>
      <dgm:t>
        <a:bodyPr/>
        <a:lstStyle/>
        <a:p>
          <a:pPr latinLnBrk="1"/>
          <a:endParaRPr lang="ko-KR" altLang="en-US"/>
        </a:p>
      </dgm:t>
    </dgm:pt>
    <dgm:pt modelId="{0EAF29B2-BA05-4DAA-BE29-9BFD166BC2B7}">
      <dgm:prSet phldrT="[텍스트]"/>
      <dgm:spPr/>
      <dgm:t>
        <a:bodyPr/>
        <a:lstStyle/>
        <a:p>
          <a:pPr latinLnBrk="1"/>
          <a:r>
            <a:rPr lang="ko-KR" altLang="en-US" dirty="0"/>
            <a:t>일단 재미있나</a:t>
          </a:r>
          <a:r>
            <a:rPr lang="en-US" altLang="ko-KR" dirty="0"/>
            <a:t>?</a:t>
          </a:r>
          <a:endParaRPr lang="ko-KR" altLang="en-US" dirty="0"/>
        </a:p>
      </dgm:t>
    </dgm:pt>
    <dgm:pt modelId="{6E74B9D0-5F45-4B1E-9DA3-A335E0B94E6E}" type="parTrans" cxnId="{50B2458E-E6B3-446C-A774-A51515DC2F90}">
      <dgm:prSet/>
      <dgm:spPr/>
      <dgm:t>
        <a:bodyPr/>
        <a:lstStyle/>
        <a:p>
          <a:pPr latinLnBrk="1"/>
          <a:endParaRPr lang="ko-KR" altLang="en-US"/>
        </a:p>
      </dgm:t>
    </dgm:pt>
    <dgm:pt modelId="{13A9DDBD-98F1-4DAF-9CE9-D0B9FA9A0460}" type="sibTrans" cxnId="{50B2458E-E6B3-446C-A774-A51515DC2F90}">
      <dgm:prSet/>
      <dgm:spPr/>
      <dgm:t>
        <a:bodyPr/>
        <a:lstStyle/>
        <a:p>
          <a:pPr latinLnBrk="1"/>
          <a:endParaRPr lang="ko-KR" altLang="en-US"/>
        </a:p>
      </dgm:t>
    </dgm:pt>
    <dgm:pt modelId="{56FCB529-B11E-42F9-84BF-ACC6B4D6A4AA}">
      <dgm:prSet phldrT="[텍스트]"/>
      <dgm:spPr/>
      <dgm:t>
        <a:bodyPr/>
        <a:lstStyle/>
        <a:p>
          <a:pPr latinLnBrk="1"/>
          <a:r>
            <a:rPr lang="ko-KR" altLang="en-US" dirty="0"/>
            <a:t>원작을 따라가되 </a:t>
          </a:r>
          <a:br>
            <a:rPr lang="en-US" altLang="ko-KR" dirty="0"/>
          </a:br>
          <a:r>
            <a:rPr lang="ko-KR" altLang="en-US" dirty="0"/>
            <a:t>외전을 요구</a:t>
          </a:r>
        </a:p>
      </dgm:t>
    </dgm:pt>
    <dgm:pt modelId="{3BF80902-AA83-428F-92D1-3CA910C21595}" type="sibTrans" cxnId="{7181A794-B3E5-49A8-8A94-2E19D2EDF75F}">
      <dgm:prSet/>
      <dgm:spPr/>
      <dgm:t>
        <a:bodyPr/>
        <a:lstStyle/>
        <a:p>
          <a:pPr latinLnBrk="1"/>
          <a:endParaRPr lang="ko-KR" altLang="en-US"/>
        </a:p>
      </dgm:t>
    </dgm:pt>
    <dgm:pt modelId="{9BD0D2A7-0D02-4DA7-8385-35D0B1879026}" type="parTrans" cxnId="{7181A794-B3E5-49A8-8A94-2E19D2EDF75F}">
      <dgm:prSet/>
      <dgm:spPr/>
      <dgm:t>
        <a:bodyPr/>
        <a:lstStyle/>
        <a:p>
          <a:pPr latinLnBrk="1"/>
          <a:endParaRPr lang="ko-KR" altLang="en-US"/>
        </a:p>
      </dgm:t>
    </dgm:pt>
    <dgm:pt modelId="{8696EE03-B20D-49D5-8565-7F99B8A93959}">
      <dgm:prSet phldrT="[텍스트]"/>
      <dgm:spPr/>
      <dgm:t>
        <a:bodyPr/>
        <a:lstStyle/>
        <a:p>
          <a:pPr latinLnBrk="1"/>
          <a:r>
            <a:rPr lang="ko-KR" altLang="en-US" dirty="0"/>
            <a:t>게임 내 성장요소</a:t>
          </a:r>
        </a:p>
      </dgm:t>
    </dgm:pt>
    <dgm:pt modelId="{C7F02A7A-196F-49C7-B887-6B7BB7CB36E9}" type="parTrans" cxnId="{16AB8F34-4B69-4223-84C4-3104D451713A}">
      <dgm:prSet/>
      <dgm:spPr/>
      <dgm:t>
        <a:bodyPr/>
        <a:lstStyle/>
        <a:p>
          <a:pPr latinLnBrk="1"/>
          <a:endParaRPr lang="ko-KR" altLang="en-US"/>
        </a:p>
      </dgm:t>
    </dgm:pt>
    <dgm:pt modelId="{AC42AA35-40AD-4525-A5D7-DC4DB42988F9}" type="sibTrans" cxnId="{16AB8F34-4B69-4223-84C4-3104D451713A}">
      <dgm:prSet/>
      <dgm:spPr/>
      <dgm:t>
        <a:bodyPr/>
        <a:lstStyle/>
        <a:p>
          <a:pPr latinLnBrk="1"/>
          <a:endParaRPr lang="ko-KR" altLang="en-US"/>
        </a:p>
      </dgm:t>
    </dgm:pt>
    <dgm:pt modelId="{8D0EBB7E-B2A2-4B65-BC65-546067504D4E}">
      <dgm:prSet phldrT="[텍스트]"/>
      <dgm:spPr/>
      <dgm:t>
        <a:bodyPr/>
        <a:lstStyle/>
        <a:p>
          <a:pPr latinLnBrk="1"/>
          <a:r>
            <a:rPr lang="ko-KR" altLang="en-US" dirty="0"/>
            <a:t>원작에 나오는 </a:t>
          </a:r>
          <a:br>
            <a:rPr lang="en-US" altLang="ko-KR" dirty="0"/>
          </a:br>
          <a:r>
            <a:rPr lang="ko-KR" altLang="en-US" dirty="0"/>
            <a:t>다양한 캐릭터</a:t>
          </a:r>
        </a:p>
      </dgm:t>
    </dgm:pt>
    <dgm:pt modelId="{BF23DA74-45CE-454A-A309-78EDD5482A18}" type="parTrans" cxnId="{58997D1C-FF2C-4E44-9B11-2C918B11D91C}">
      <dgm:prSet/>
      <dgm:spPr/>
      <dgm:t>
        <a:bodyPr/>
        <a:lstStyle/>
        <a:p>
          <a:pPr latinLnBrk="1"/>
          <a:endParaRPr lang="ko-KR" altLang="en-US"/>
        </a:p>
      </dgm:t>
    </dgm:pt>
    <dgm:pt modelId="{D670DB3A-EB28-409A-8646-692DD162BBA6}" type="sibTrans" cxnId="{58997D1C-FF2C-4E44-9B11-2C918B11D91C}">
      <dgm:prSet/>
      <dgm:spPr/>
      <dgm:t>
        <a:bodyPr/>
        <a:lstStyle/>
        <a:p>
          <a:pPr latinLnBrk="1"/>
          <a:endParaRPr lang="ko-KR" altLang="en-US"/>
        </a:p>
      </dgm:t>
    </dgm:pt>
    <dgm:pt modelId="{334FF3EC-7D6E-41AC-AFA6-841B7389279F}">
      <dgm:prSet phldrT="[텍스트]"/>
      <dgm:spPr/>
      <dgm:t>
        <a:bodyPr/>
        <a:lstStyle/>
        <a:p>
          <a:pPr latinLnBrk="1"/>
          <a:r>
            <a:rPr lang="ko-KR" altLang="en-US" dirty="0"/>
            <a:t>직접 조작 </a:t>
          </a:r>
          <a:br>
            <a:rPr lang="en-US" altLang="ko-KR" dirty="0"/>
          </a:br>
          <a:r>
            <a:rPr lang="ko-KR" altLang="en-US" dirty="0"/>
            <a:t>가능한 캐릭터</a:t>
          </a:r>
        </a:p>
      </dgm:t>
    </dgm:pt>
    <dgm:pt modelId="{239EECFC-D226-4CA8-A463-44594717241E}" type="parTrans" cxnId="{8546E009-59BC-4502-9F45-FD66632511BD}">
      <dgm:prSet/>
      <dgm:spPr/>
      <dgm:t>
        <a:bodyPr/>
        <a:lstStyle/>
        <a:p>
          <a:pPr latinLnBrk="1"/>
          <a:endParaRPr lang="ko-KR" altLang="en-US"/>
        </a:p>
      </dgm:t>
    </dgm:pt>
    <dgm:pt modelId="{796D49B6-3CCE-4267-8CEB-B6B665FA255A}" type="sibTrans" cxnId="{8546E009-59BC-4502-9F45-FD66632511BD}">
      <dgm:prSet/>
      <dgm:spPr/>
      <dgm:t>
        <a:bodyPr/>
        <a:lstStyle/>
        <a:p>
          <a:pPr latinLnBrk="1"/>
          <a:endParaRPr lang="ko-KR" altLang="en-US"/>
        </a:p>
      </dgm:t>
    </dgm:pt>
    <dgm:pt modelId="{3B99AA99-87BB-40B8-B3CC-342A2706EB7F}">
      <dgm:prSet phldrT="[텍스트]"/>
      <dgm:spPr/>
      <dgm:t>
        <a:bodyPr/>
        <a:lstStyle/>
        <a:p>
          <a:pPr latinLnBrk="1"/>
          <a:r>
            <a:rPr lang="ko-KR" altLang="en-US" dirty="0"/>
            <a:t>장르 유저</a:t>
          </a:r>
        </a:p>
      </dgm:t>
    </dgm:pt>
    <dgm:pt modelId="{B834FED9-EAFB-4AB5-97F7-8C9174CDD3DC}" type="parTrans" cxnId="{2568130F-8C43-4752-9F4D-2900C03DD9D3}">
      <dgm:prSet/>
      <dgm:spPr/>
      <dgm:t>
        <a:bodyPr/>
        <a:lstStyle/>
        <a:p>
          <a:pPr latinLnBrk="1"/>
          <a:endParaRPr lang="ko-KR" altLang="en-US"/>
        </a:p>
      </dgm:t>
    </dgm:pt>
    <dgm:pt modelId="{AF95DED3-0658-457F-BF5F-1F40D5C4C94A}" type="sibTrans" cxnId="{2568130F-8C43-4752-9F4D-2900C03DD9D3}">
      <dgm:prSet/>
      <dgm:spPr/>
      <dgm:t>
        <a:bodyPr/>
        <a:lstStyle/>
        <a:p>
          <a:pPr latinLnBrk="1"/>
          <a:endParaRPr lang="ko-KR" altLang="en-US"/>
        </a:p>
      </dgm:t>
    </dgm:pt>
    <dgm:pt modelId="{C4A8E522-30A7-4C09-866B-CDDB8EA7A6EA}">
      <dgm:prSet phldrT="[텍스트]"/>
      <dgm:spPr/>
      <dgm:t>
        <a:bodyPr/>
        <a:lstStyle/>
        <a:p>
          <a:pPr latinLnBrk="1"/>
          <a:r>
            <a:rPr lang="ko-KR" altLang="en-US" dirty="0"/>
            <a:t>게임 장르는 마이너 하지만 꾸준한 인기를 누림</a:t>
          </a:r>
        </a:p>
      </dgm:t>
    </dgm:pt>
    <dgm:pt modelId="{5FEB25A2-E104-4598-B6F2-2BCB55B87340}" type="parTrans" cxnId="{4FB7CEE5-DA12-4312-B11E-A08379378DAA}">
      <dgm:prSet/>
      <dgm:spPr/>
      <dgm:t>
        <a:bodyPr/>
        <a:lstStyle/>
        <a:p>
          <a:pPr latinLnBrk="1"/>
          <a:endParaRPr lang="ko-KR" altLang="en-US"/>
        </a:p>
      </dgm:t>
    </dgm:pt>
    <dgm:pt modelId="{BC755835-C56C-46BD-B3FF-4D8120B22C30}" type="sibTrans" cxnId="{4FB7CEE5-DA12-4312-B11E-A08379378DAA}">
      <dgm:prSet/>
      <dgm:spPr/>
      <dgm:t>
        <a:bodyPr/>
        <a:lstStyle/>
        <a:p>
          <a:pPr latinLnBrk="1"/>
          <a:endParaRPr lang="ko-KR" altLang="en-US"/>
        </a:p>
      </dgm:t>
    </dgm:pt>
    <dgm:pt modelId="{FD6D11FC-EBFE-4CAE-9868-1CA1535F8014}">
      <dgm:prSet phldrT="[텍스트]"/>
      <dgm:spPr/>
      <dgm:t>
        <a:bodyPr/>
        <a:lstStyle/>
        <a:p>
          <a:pPr latinLnBrk="1"/>
          <a:r>
            <a:rPr lang="ko-KR" altLang="en-US" dirty="0"/>
            <a:t>조합 가능한 다양한 캐릭터가 있는가</a:t>
          </a:r>
          <a:r>
            <a:rPr lang="en-US" altLang="ko-KR" dirty="0"/>
            <a:t>?</a:t>
          </a:r>
          <a:endParaRPr lang="ko-KR" altLang="en-US" dirty="0"/>
        </a:p>
      </dgm:t>
    </dgm:pt>
    <dgm:pt modelId="{14F018E0-EDCC-4FB9-982F-FD9A92B3380D}" type="parTrans" cxnId="{6022FECF-622B-4657-89BE-9B4EE814FA9B}">
      <dgm:prSet/>
      <dgm:spPr/>
      <dgm:t>
        <a:bodyPr/>
        <a:lstStyle/>
        <a:p>
          <a:pPr latinLnBrk="1"/>
          <a:endParaRPr lang="ko-KR" altLang="en-US"/>
        </a:p>
      </dgm:t>
    </dgm:pt>
    <dgm:pt modelId="{13065753-9AD8-4FB2-BBCE-6A6A429D50EA}" type="sibTrans" cxnId="{6022FECF-622B-4657-89BE-9B4EE814FA9B}">
      <dgm:prSet/>
      <dgm:spPr/>
      <dgm:t>
        <a:bodyPr/>
        <a:lstStyle/>
        <a:p>
          <a:pPr latinLnBrk="1"/>
          <a:endParaRPr lang="ko-KR" altLang="en-US"/>
        </a:p>
      </dgm:t>
    </dgm:pt>
    <dgm:pt modelId="{EE4FDF13-AC84-4CB3-875B-3ED935FE0EA7}">
      <dgm:prSet phldrT="[텍스트]"/>
      <dgm:spPr/>
      <dgm:t>
        <a:bodyPr/>
        <a:lstStyle/>
        <a:p>
          <a:pPr latinLnBrk="1"/>
          <a:r>
            <a:rPr lang="ko-KR" altLang="en-US" dirty="0" err="1"/>
            <a:t>벨런스가</a:t>
          </a:r>
          <a:r>
            <a:rPr lang="ko-KR" altLang="en-US" dirty="0"/>
            <a:t> 맞는가</a:t>
          </a:r>
          <a:r>
            <a:rPr lang="en-US" altLang="ko-KR" dirty="0"/>
            <a:t>?</a:t>
          </a:r>
        </a:p>
      </dgm:t>
    </dgm:pt>
    <dgm:pt modelId="{6D4305A2-CB6E-435A-BDA4-E78226BC9AFC}" type="parTrans" cxnId="{C160E9DA-FF30-49EE-B374-4545EBE7947D}">
      <dgm:prSet/>
      <dgm:spPr/>
      <dgm:t>
        <a:bodyPr/>
        <a:lstStyle/>
        <a:p>
          <a:pPr latinLnBrk="1"/>
          <a:endParaRPr lang="ko-KR" altLang="en-US"/>
        </a:p>
      </dgm:t>
    </dgm:pt>
    <dgm:pt modelId="{21E27B62-231C-41BE-9F5E-2FD8AB2541D5}" type="sibTrans" cxnId="{C160E9DA-FF30-49EE-B374-4545EBE7947D}">
      <dgm:prSet/>
      <dgm:spPr/>
      <dgm:t>
        <a:bodyPr/>
        <a:lstStyle/>
        <a:p>
          <a:pPr latinLnBrk="1"/>
          <a:endParaRPr lang="ko-KR" altLang="en-US"/>
        </a:p>
      </dgm:t>
    </dgm:pt>
    <dgm:pt modelId="{433D9C23-6748-4889-AE38-B3A0DF4DBD51}">
      <dgm:prSet phldrT="[텍스트]"/>
      <dgm:spPr/>
      <dgm:t>
        <a:bodyPr/>
        <a:lstStyle/>
        <a:p>
          <a:pPr latinLnBrk="1"/>
          <a:r>
            <a:rPr lang="ko-KR" altLang="en-US" dirty="0"/>
            <a:t>도전요소가 있나</a:t>
          </a:r>
          <a:r>
            <a:rPr lang="en-US" altLang="ko-KR" dirty="0"/>
            <a:t>?</a:t>
          </a:r>
          <a:endParaRPr lang="ko-KR" altLang="en-US" dirty="0"/>
        </a:p>
      </dgm:t>
    </dgm:pt>
    <dgm:pt modelId="{CC8DD4C8-EBCA-4536-BC08-EF10932FEEFD}" type="parTrans" cxnId="{8A059AD5-A638-4637-8E3E-1F854919CA16}">
      <dgm:prSet/>
      <dgm:spPr/>
      <dgm:t>
        <a:bodyPr/>
        <a:lstStyle/>
        <a:p>
          <a:pPr latinLnBrk="1"/>
          <a:endParaRPr lang="ko-KR" altLang="en-US"/>
        </a:p>
      </dgm:t>
    </dgm:pt>
    <dgm:pt modelId="{ED826247-0826-428B-B459-B854883FD3EF}" type="sibTrans" cxnId="{8A059AD5-A638-4637-8E3E-1F854919CA16}">
      <dgm:prSet/>
      <dgm:spPr/>
      <dgm:t>
        <a:bodyPr/>
        <a:lstStyle/>
        <a:p>
          <a:pPr latinLnBrk="1"/>
          <a:endParaRPr lang="ko-KR" altLang="en-US"/>
        </a:p>
      </dgm:t>
    </dgm:pt>
    <dgm:pt modelId="{7DDCD62B-7B5C-4683-AF8E-45ADBAAF854C}">
      <dgm:prSet phldrT="[텍스트]"/>
      <dgm:spPr/>
      <dgm:t>
        <a:bodyPr/>
        <a:lstStyle/>
        <a:p>
          <a:pPr latinLnBrk="1"/>
          <a:r>
            <a:rPr lang="ko-KR" altLang="en-US" dirty="0"/>
            <a:t>관심을 끌 수 있는 </a:t>
          </a:r>
          <a:br>
            <a:rPr lang="en-US" altLang="ko-KR" dirty="0"/>
          </a:br>
          <a:r>
            <a:rPr lang="ko-KR" altLang="en-US" dirty="0"/>
            <a:t>매력이 있는가</a:t>
          </a:r>
          <a:r>
            <a:rPr lang="en-US" altLang="ko-KR" dirty="0"/>
            <a:t>?</a:t>
          </a:r>
          <a:endParaRPr lang="ko-KR" altLang="en-US" dirty="0"/>
        </a:p>
      </dgm:t>
    </dgm:pt>
    <dgm:pt modelId="{C3AD303A-93A5-4751-B162-EED55A3F90FF}" type="parTrans" cxnId="{76297FE8-CD97-4D95-BF50-806D8DE8257E}">
      <dgm:prSet/>
      <dgm:spPr/>
      <dgm:t>
        <a:bodyPr/>
        <a:lstStyle/>
        <a:p>
          <a:pPr latinLnBrk="1"/>
          <a:endParaRPr lang="ko-KR" altLang="en-US"/>
        </a:p>
      </dgm:t>
    </dgm:pt>
    <dgm:pt modelId="{34EE80E0-CC41-4CAF-9586-D215C1E06AB7}" type="sibTrans" cxnId="{76297FE8-CD97-4D95-BF50-806D8DE8257E}">
      <dgm:prSet/>
      <dgm:spPr/>
      <dgm:t>
        <a:bodyPr/>
        <a:lstStyle/>
        <a:p>
          <a:pPr latinLnBrk="1"/>
          <a:endParaRPr lang="ko-KR" altLang="en-US"/>
        </a:p>
      </dgm:t>
    </dgm:pt>
    <dgm:pt modelId="{572CAE3C-16C1-4927-ABB9-47A1675F0125}">
      <dgm:prSet phldrT="[텍스트]"/>
      <dgm:spPr/>
      <dgm:t>
        <a:bodyPr/>
        <a:lstStyle/>
        <a:p>
          <a:pPr latinLnBrk="1"/>
          <a:r>
            <a:rPr lang="ko-KR" altLang="en-US" dirty="0"/>
            <a:t>주인공 진형에 매력을 느끼는 사람</a:t>
          </a:r>
        </a:p>
      </dgm:t>
    </dgm:pt>
    <dgm:pt modelId="{B03F1EF5-2E6F-4BA5-9600-746BD36C9D28}" type="parTrans" cxnId="{9040B8E6-8021-4B39-8B99-5C38311CFE2D}">
      <dgm:prSet/>
      <dgm:spPr/>
      <dgm:t>
        <a:bodyPr/>
        <a:lstStyle/>
        <a:p>
          <a:pPr latinLnBrk="1"/>
          <a:endParaRPr lang="ko-KR" altLang="en-US"/>
        </a:p>
      </dgm:t>
    </dgm:pt>
    <dgm:pt modelId="{A4C352CB-13FC-4CC6-A844-AF6728000116}" type="sibTrans" cxnId="{9040B8E6-8021-4B39-8B99-5C38311CFE2D}">
      <dgm:prSet/>
      <dgm:spPr/>
      <dgm:t>
        <a:bodyPr/>
        <a:lstStyle/>
        <a:p>
          <a:pPr latinLnBrk="1"/>
          <a:endParaRPr lang="ko-KR" altLang="en-US"/>
        </a:p>
      </dgm:t>
    </dgm:pt>
    <dgm:pt modelId="{21534580-FBF2-43F8-82E3-E5AB3BC57F20}">
      <dgm:prSet phldrT="[텍스트]"/>
      <dgm:spPr/>
      <dgm:t>
        <a:bodyPr/>
        <a:lstStyle/>
        <a:p>
          <a:pPr latinLnBrk="1"/>
          <a:r>
            <a:rPr lang="ko-KR" altLang="en-US" dirty="0"/>
            <a:t>중립 캐릭터에게 매력을 </a:t>
          </a:r>
          <a:br>
            <a:rPr lang="en-US" altLang="ko-KR" dirty="0"/>
          </a:br>
          <a:r>
            <a:rPr lang="ko-KR" altLang="en-US" dirty="0"/>
            <a:t>느낀 사람</a:t>
          </a:r>
        </a:p>
      </dgm:t>
    </dgm:pt>
    <dgm:pt modelId="{08795DBC-7913-4A3E-A5A9-66DD5A814E88}" type="parTrans" cxnId="{5F622150-F38F-4D8F-98B9-A002E48E6B28}">
      <dgm:prSet/>
      <dgm:spPr/>
      <dgm:t>
        <a:bodyPr/>
        <a:lstStyle/>
        <a:p>
          <a:pPr latinLnBrk="1"/>
          <a:endParaRPr lang="ko-KR" altLang="en-US"/>
        </a:p>
      </dgm:t>
    </dgm:pt>
    <dgm:pt modelId="{91585EF4-2F30-4CB6-8112-C363F48D0405}" type="sibTrans" cxnId="{5F622150-F38F-4D8F-98B9-A002E48E6B28}">
      <dgm:prSet/>
      <dgm:spPr/>
      <dgm:t>
        <a:bodyPr/>
        <a:lstStyle/>
        <a:p>
          <a:pPr latinLnBrk="1"/>
          <a:endParaRPr lang="ko-KR" altLang="en-US"/>
        </a:p>
      </dgm:t>
    </dgm:pt>
    <dgm:pt modelId="{6970B77F-BEE2-46C6-9F8B-37594371BF8C}">
      <dgm:prSet phldrT="[텍스트]"/>
      <dgm:spPr/>
      <dgm:t>
        <a:bodyPr/>
        <a:lstStyle/>
        <a:p>
          <a:pPr latinLnBrk="1"/>
          <a:r>
            <a:rPr lang="ko-KR" altLang="en-US" dirty="0"/>
            <a:t>기본 </a:t>
          </a:r>
          <a:r>
            <a:rPr lang="en-US" altLang="ko-KR" dirty="0"/>
            <a:t>6</a:t>
          </a:r>
          <a:r>
            <a:rPr lang="ko-KR" altLang="en-US" dirty="0"/>
            <a:t>단계</a:t>
          </a:r>
          <a:br>
            <a:rPr lang="en-US" altLang="ko-KR" dirty="0"/>
          </a:br>
          <a:r>
            <a:rPr lang="ko-KR" altLang="en-US" dirty="0"/>
            <a:t>외 </a:t>
          </a:r>
          <a:r>
            <a:rPr lang="en-US" altLang="ko-KR" dirty="0"/>
            <a:t>2</a:t>
          </a:r>
          <a:r>
            <a:rPr lang="ko-KR" altLang="en-US" dirty="0"/>
            <a:t>종류의 캐릭터 성장단계</a:t>
          </a:r>
        </a:p>
      </dgm:t>
    </dgm:pt>
    <dgm:pt modelId="{8F81A53E-DDF7-457F-9C17-093009A798E8}" type="parTrans" cxnId="{AEFBA406-7FFE-41D8-8378-77339D77883F}">
      <dgm:prSet/>
      <dgm:spPr/>
      <dgm:t>
        <a:bodyPr/>
        <a:lstStyle/>
        <a:p>
          <a:pPr latinLnBrk="1"/>
          <a:endParaRPr lang="ko-KR" altLang="en-US"/>
        </a:p>
      </dgm:t>
    </dgm:pt>
    <dgm:pt modelId="{B6D10EF0-92FA-47D5-947A-3B888886006D}" type="sibTrans" cxnId="{AEFBA406-7FFE-41D8-8378-77339D77883F}">
      <dgm:prSet/>
      <dgm:spPr/>
      <dgm:t>
        <a:bodyPr/>
        <a:lstStyle/>
        <a:p>
          <a:pPr latinLnBrk="1"/>
          <a:endParaRPr lang="ko-KR" altLang="en-US"/>
        </a:p>
      </dgm:t>
    </dgm:pt>
    <dgm:pt modelId="{3DF4734F-9AFB-4093-8A77-BC84DE0EFA22}">
      <dgm:prSet phldrT="[텍스트]"/>
      <dgm:spPr/>
      <dgm:t>
        <a:bodyPr/>
        <a:lstStyle/>
        <a:p>
          <a:pPr latinLnBrk="1"/>
          <a:r>
            <a:rPr lang="ko-KR" altLang="en-US" dirty="0"/>
            <a:t>몬스터 </a:t>
          </a:r>
          <a:r>
            <a:rPr lang="en-US" altLang="ko-KR" dirty="0"/>
            <a:t>HP, </a:t>
          </a:r>
          <a:r>
            <a:rPr lang="ko-KR" altLang="en-US" dirty="0"/>
            <a:t>캐릭터 데미지</a:t>
          </a:r>
          <a:br>
            <a:rPr lang="en-US" altLang="ko-KR" dirty="0"/>
          </a:br>
          <a:r>
            <a:rPr lang="ko-KR" altLang="en-US" dirty="0"/>
            <a:t>성장 그래프 제작</a:t>
          </a:r>
          <a:endParaRPr lang="en-US" altLang="ko-KR" dirty="0"/>
        </a:p>
      </dgm:t>
    </dgm:pt>
    <dgm:pt modelId="{98FC2191-AE35-48F7-8AEB-652384B30299}" type="parTrans" cxnId="{CCE0C717-E3AD-42CF-A0CA-AD3A20C43250}">
      <dgm:prSet/>
      <dgm:spPr/>
      <dgm:t>
        <a:bodyPr/>
        <a:lstStyle/>
        <a:p>
          <a:pPr latinLnBrk="1"/>
          <a:endParaRPr lang="ko-KR" altLang="en-US"/>
        </a:p>
      </dgm:t>
    </dgm:pt>
    <dgm:pt modelId="{1E9A27ED-C855-4883-97BC-7D31B6327F14}" type="sibTrans" cxnId="{CCE0C717-E3AD-42CF-A0CA-AD3A20C43250}">
      <dgm:prSet/>
      <dgm:spPr/>
      <dgm:t>
        <a:bodyPr/>
        <a:lstStyle/>
        <a:p>
          <a:pPr latinLnBrk="1"/>
          <a:endParaRPr lang="ko-KR" altLang="en-US"/>
        </a:p>
      </dgm:t>
    </dgm:pt>
    <dgm:pt modelId="{D18AC5AF-5431-4569-8D14-70BBDFB00C0B}">
      <dgm:prSet phldrT="[텍스트]"/>
      <dgm:spPr/>
      <dgm:t>
        <a:bodyPr/>
        <a:lstStyle/>
        <a:p>
          <a:pPr latinLnBrk="1"/>
          <a:r>
            <a:rPr lang="ko-KR" altLang="en-US" dirty="0"/>
            <a:t>관심이 가는가</a:t>
          </a:r>
          <a:r>
            <a:rPr lang="en-US" altLang="ko-KR" dirty="0"/>
            <a:t>?</a:t>
          </a:r>
          <a:endParaRPr lang="ko-KR" altLang="en-US" dirty="0"/>
        </a:p>
      </dgm:t>
    </dgm:pt>
    <dgm:pt modelId="{04180E86-B10E-477C-8638-A31BA97C0DE4}" type="parTrans" cxnId="{137CEBFB-BA85-4E64-96A7-FB2F59F0FFA0}">
      <dgm:prSet/>
      <dgm:spPr/>
      <dgm:t>
        <a:bodyPr/>
        <a:lstStyle/>
        <a:p>
          <a:pPr latinLnBrk="1"/>
          <a:endParaRPr lang="ko-KR" altLang="en-US"/>
        </a:p>
      </dgm:t>
    </dgm:pt>
    <dgm:pt modelId="{ACEE570E-243D-44FC-81AA-C880DE547EEF}" type="sibTrans" cxnId="{137CEBFB-BA85-4E64-96A7-FB2F59F0FFA0}">
      <dgm:prSet/>
      <dgm:spPr/>
      <dgm:t>
        <a:bodyPr/>
        <a:lstStyle/>
        <a:p>
          <a:pPr latinLnBrk="1"/>
          <a:endParaRPr lang="ko-KR" altLang="en-US"/>
        </a:p>
      </dgm:t>
    </dgm:pt>
    <dgm:pt modelId="{1E60AFBA-36ED-4196-A1DE-E62CE4BDDC74}">
      <dgm:prSet phldrT="[텍스트]"/>
      <dgm:spPr/>
      <dgm:t>
        <a:bodyPr/>
        <a:lstStyle/>
        <a:p>
          <a:pPr latinLnBrk="1"/>
          <a:r>
            <a:rPr lang="ko-KR" altLang="en-US" dirty="0"/>
            <a:t>인기 </a:t>
          </a:r>
          <a:r>
            <a:rPr lang="en-US" altLang="ko-KR" dirty="0"/>
            <a:t>IP</a:t>
          </a:r>
          <a:r>
            <a:rPr lang="ko-KR" altLang="en-US" dirty="0"/>
            <a:t>를 사용한 </a:t>
          </a:r>
          <a:br>
            <a:rPr lang="en-US" altLang="ko-KR" dirty="0"/>
          </a:br>
          <a:r>
            <a:rPr lang="ko-KR" altLang="en-US" dirty="0"/>
            <a:t>대중의 픽 이라는 느낌 제공</a:t>
          </a:r>
        </a:p>
      </dgm:t>
    </dgm:pt>
    <dgm:pt modelId="{1A1FE4C1-22C4-4537-963F-45127AB3736D}" type="parTrans" cxnId="{A8F26782-415D-491E-A484-5F6B887560A2}">
      <dgm:prSet/>
      <dgm:spPr/>
      <dgm:t>
        <a:bodyPr/>
        <a:lstStyle/>
        <a:p>
          <a:pPr latinLnBrk="1"/>
          <a:endParaRPr lang="ko-KR" altLang="en-US"/>
        </a:p>
      </dgm:t>
    </dgm:pt>
    <dgm:pt modelId="{7BDFD3B6-B66C-49AC-AEFB-D2C9418196D7}" type="sibTrans" cxnId="{A8F26782-415D-491E-A484-5F6B887560A2}">
      <dgm:prSet/>
      <dgm:spPr/>
      <dgm:t>
        <a:bodyPr/>
        <a:lstStyle/>
        <a:p>
          <a:pPr latinLnBrk="1"/>
          <a:endParaRPr lang="ko-KR" altLang="en-US"/>
        </a:p>
      </dgm:t>
    </dgm:pt>
    <dgm:pt modelId="{F496D35C-FAD1-4542-94F6-9218AF237265}">
      <dgm:prSet phldrT="[텍스트]"/>
      <dgm:spPr/>
      <dgm:t>
        <a:bodyPr/>
        <a:lstStyle/>
        <a:p>
          <a:pPr latinLnBrk="1"/>
          <a:r>
            <a:rPr lang="ko-KR" altLang="en-US" dirty="0"/>
            <a:t>조합을 통한  계단식</a:t>
          </a:r>
          <a:br>
            <a:rPr lang="en-US" altLang="ko-KR" dirty="0"/>
          </a:br>
          <a:r>
            <a:rPr lang="ko-KR" altLang="en-US" dirty="0"/>
            <a:t> 캐릭터 성장</a:t>
          </a:r>
        </a:p>
      </dgm:t>
    </dgm:pt>
    <dgm:pt modelId="{C20C7001-DDA0-4471-AF1C-892858437136}" type="parTrans" cxnId="{787F01A7-B747-4F3D-8C52-BF30F339DD19}">
      <dgm:prSet/>
      <dgm:spPr/>
      <dgm:t>
        <a:bodyPr/>
        <a:lstStyle/>
        <a:p>
          <a:pPr latinLnBrk="1"/>
          <a:endParaRPr lang="ko-KR" altLang="en-US"/>
        </a:p>
      </dgm:t>
    </dgm:pt>
    <dgm:pt modelId="{4CB11333-8F15-4520-AB20-0435943FE862}" type="sibTrans" cxnId="{787F01A7-B747-4F3D-8C52-BF30F339DD19}">
      <dgm:prSet/>
      <dgm:spPr/>
      <dgm:t>
        <a:bodyPr/>
        <a:lstStyle/>
        <a:p>
          <a:pPr latinLnBrk="1"/>
          <a:endParaRPr lang="ko-KR" altLang="en-US"/>
        </a:p>
      </dgm:t>
    </dgm:pt>
    <dgm:pt modelId="{50FCD195-823D-43A4-B300-7020C73F113A}">
      <dgm:prSet phldrT="[텍스트]"/>
      <dgm:spPr/>
      <dgm:t>
        <a:bodyPr/>
        <a:lstStyle/>
        <a:p>
          <a:pPr latinLnBrk="1"/>
          <a:r>
            <a:rPr lang="ko-KR" altLang="en-US" dirty="0"/>
            <a:t>조합</a:t>
          </a:r>
        </a:p>
      </dgm:t>
    </dgm:pt>
    <dgm:pt modelId="{8D7F6C06-2961-4BE3-8A25-1B6955EA5B5F}" type="parTrans" cxnId="{D54CA316-0FF3-4C0F-8698-85B04D6B8ECC}">
      <dgm:prSet/>
      <dgm:spPr/>
      <dgm:t>
        <a:bodyPr/>
        <a:lstStyle/>
        <a:p>
          <a:pPr latinLnBrk="1"/>
          <a:endParaRPr lang="ko-KR" altLang="en-US"/>
        </a:p>
      </dgm:t>
    </dgm:pt>
    <dgm:pt modelId="{2EEEB29E-3F49-4E0A-93F0-EF8568828E41}" type="sibTrans" cxnId="{D54CA316-0FF3-4C0F-8698-85B04D6B8ECC}">
      <dgm:prSet/>
      <dgm:spPr/>
      <dgm:t>
        <a:bodyPr/>
        <a:lstStyle/>
        <a:p>
          <a:pPr latinLnBrk="1"/>
          <a:endParaRPr lang="ko-KR" altLang="en-US"/>
        </a:p>
      </dgm:t>
    </dgm:pt>
    <dgm:pt modelId="{C27FA841-870C-41CC-AC04-067C162364D9}">
      <dgm:prSet phldrT="[텍스트]"/>
      <dgm:spPr/>
      <dgm:t>
        <a:bodyPr/>
        <a:lstStyle/>
        <a:p>
          <a:pPr latinLnBrk="1"/>
          <a:r>
            <a:rPr lang="ko-KR" altLang="en-US" dirty="0"/>
            <a:t>강화</a:t>
          </a:r>
        </a:p>
      </dgm:t>
    </dgm:pt>
    <dgm:pt modelId="{2DB3CDEA-6C18-47F6-9E7D-B86BF774742C}" type="parTrans" cxnId="{921598C7-A7C7-4D66-B71C-A9746EB44FE4}">
      <dgm:prSet/>
      <dgm:spPr/>
      <dgm:t>
        <a:bodyPr/>
        <a:lstStyle/>
        <a:p>
          <a:pPr latinLnBrk="1"/>
          <a:endParaRPr lang="ko-KR" altLang="en-US"/>
        </a:p>
      </dgm:t>
    </dgm:pt>
    <dgm:pt modelId="{F71E638E-0449-4769-9026-CBD487ED108C}" type="sibTrans" cxnId="{921598C7-A7C7-4D66-B71C-A9746EB44FE4}">
      <dgm:prSet/>
      <dgm:spPr/>
      <dgm:t>
        <a:bodyPr/>
        <a:lstStyle/>
        <a:p>
          <a:pPr latinLnBrk="1"/>
          <a:endParaRPr lang="ko-KR" altLang="en-US"/>
        </a:p>
      </dgm:t>
    </dgm:pt>
    <dgm:pt modelId="{1957C772-DDD8-4124-A58F-F66B2C176DBF}">
      <dgm:prSet phldrT="[텍스트]"/>
      <dgm:spPr/>
      <dgm:t>
        <a:bodyPr/>
        <a:lstStyle/>
        <a:p>
          <a:pPr latinLnBrk="1"/>
          <a:r>
            <a:rPr lang="ko-KR" altLang="en-US" dirty="0"/>
            <a:t>아이템</a:t>
          </a:r>
        </a:p>
      </dgm:t>
    </dgm:pt>
    <dgm:pt modelId="{9F415D42-4043-4AA3-B6E3-58F2713449D6}" type="parTrans" cxnId="{5A4BD95B-EDC0-4EA8-8D4E-0952FA10A33C}">
      <dgm:prSet/>
      <dgm:spPr/>
      <dgm:t>
        <a:bodyPr/>
        <a:lstStyle/>
        <a:p>
          <a:pPr latinLnBrk="1"/>
          <a:endParaRPr lang="ko-KR" altLang="en-US"/>
        </a:p>
      </dgm:t>
    </dgm:pt>
    <dgm:pt modelId="{559CB3C7-3582-4244-AC8A-E999B50D322F}" type="sibTrans" cxnId="{5A4BD95B-EDC0-4EA8-8D4E-0952FA10A33C}">
      <dgm:prSet/>
      <dgm:spPr/>
      <dgm:t>
        <a:bodyPr/>
        <a:lstStyle/>
        <a:p>
          <a:pPr latinLnBrk="1"/>
          <a:endParaRPr lang="ko-KR" altLang="en-US"/>
        </a:p>
      </dgm:t>
    </dgm:pt>
    <dgm:pt modelId="{3E08B84A-18F2-483F-8F7F-553271827BED}">
      <dgm:prSet phldrT="[텍스트]"/>
      <dgm:spPr/>
      <dgm:t>
        <a:bodyPr/>
        <a:lstStyle/>
        <a:p>
          <a:pPr latinLnBrk="1"/>
          <a:r>
            <a:rPr lang="ko-KR" altLang="en-US" dirty="0"/>
            <a:t>적 보스 캐릭터에게 매력을 느끼는 사람</a:t>
          </a:r>
        </a:p>
      </dgm:t>
    </dgm:pt>
    <dgm:pt modelId="{D00DD490-F84F-45B3-9737-AE737F02B11D}" type="sibTrans" cxnId="{4DD091FD-D062-41CE-A48B-C24260DB3898}">
      <dgm:prSet/>
      <dgm:spPr/>
      <dgm:t>
        <a:bodyPr/>
        <a:lstStyle/>
        <a:p>
          <a:pPr latinLnBrk="1"/>
          <a:endParaRPr lang="ko-KR" altLang="en-US"/>
        </a:p>
      </dgm:t>
    </dgm:pt>
    <dgm:pt modelId="{32A343A4-5847-45C7-B5BE-21BA0D8A2F39}" type="parTrans" cxnId="{4DD091FD-D062-41CE-A48B-C24260DB3898}">
      <dgm:prSet/>
      <dgm:spPr/>
      <dgm:t>
        <a:bodyPr/>
        <a:lstStyle/>
        <a:p>
          <a:pPr latinLnBrk="1"/>
          <a:endParaRPr lang="ko-KR" altLang="en-US"/>
        </a:p>
      </dgm:t>
    </dgm:pt>
    <dgm:pt modelId="{6E3E161A-2DB1-482C-8769-FCC60DA2DF0E}">
      <dgm:prSet phldrT="[텍스트]"/>
      <dgm:spPr/>
      <dgm:t>
        <a:bodyPr/>
        <a:lstStyle/>
        <a:p>
          <a:pPr latinLnBrk="1"/>
          <a:r>
            <a:rPr lang="ko-KR" altLang="en-US" dirty="0"/>
            <a:t>아군 캐릭터 제작</a:t>
          </a:r>
        </a:p>
      </dgm:t>
    </dgm:pt>
    <dgm:pt modelId="{96AFA0A5-06CF-4986-875F-22B68E82365E}" type="parTrans" cxnId="{95A11468-26B5-40D9-81C2-59D80FF3A9F1}">
      <dgm:prSet/>
      <dgm:spPr/>
      <dgm:t>
        <a:bodyPr/>
        <a:lstStyle/>
        <a:p>
          <a:pPr latinLnBrk="1"/>
          <a:endParaRPr lang="ko-KR" altLang="en-US"/>
        </a:p>
      </dgm:t>
    </dgm:pt>
    <dgm:pt modelId="{B28B92BC-7379-4996-AA99-38B601160416}" type="sibTrans" cxnId="{95A11468-26B5-40D9-81C2-59D80FF3A9F1}">
      <dgm:prSet/>
      <dgm:spPr/>
      <dgm:t>
        <a:bodyPr/>
        <a:lstStyle/>
        <a:p>
          <a:pPr latinLnBrk="1"/>
          <a:endParaRPr lang="ko-KR" altLang="en-US"/>
        </a:p>
      </dgm:t>
    </dgm:pt>
    <dgm:pt modelId="{EA9820A7-8227-4216-96E1-118399060880}">
      <dgm:prSet phldrT="[텍스트]"/>
      <dgm:spPr/>
      <dgm:t>
        <a:bodyPr/>
        <a:lstStyle/>
        <a:p>
          <a:pPr latinLnBrk="1"/>
          <a:r>
            <a:rPr lang="ko-KR" altLang="en-US" dirty="0"/>
            <a:t>적군 캐릭터 제작</a:t>
          </a:r>
        </a:p>
      </dgm:t>
    </dgm:pt>
    <dgm:pt modelId="{05A797D6-2E93-49C3-AFF1-9E6850DEA285}" type="parTrans" cxnId="{F3E6DA80-DD74-473F-85D4-A123F51984D5}">
      <dgm:prSet/>
      <dgm:spPr/>
      <dgm:t>
        <a:bodyPr/>
        <a:lstStyle/>
        <a:p>
          <a:pPr latinLnBrk="1"/>
          <a:endParaRPr lang="ko-KR" altLang="en-US"/>
        </a:p>
      </dgm:t>
    </dgm:pt>
    <dgm:pt modelId="{CE72E94E-824F-4957-A819-015E823CAD3D}" type="sibTrans" cxnId="{F3E6DA80-DD74-473F-85D4-A123F51984D5}">
      <dgm:prSet/>
      <dgm:spPr/>
      <dgm:t>
        <a:bodyPr/>
        <a:lstStyle/>
        <a:p>
          <a:pPr latinLnBrk="1"/>
          <a:endParaRPr lang="ko-KR" altLang="en-US"/>
        </a:p>
      </dgm:t>
    </dgm:pt>
    <dgm:pt modelId="{DF6BEC4F-A4DD-4D9D-82A3-9ECAC3C1E629}">
      <dgm:prSet phldrT="[텍스트]"/>
      <dgm:spPr/>
      <dgm:t>
        <a:bodyPr/>
        <a:lstStyle/>
        <a:p>
          <a:pPr latinLnBrk="1"/>
          <a:r>
            <a:rPr lang="en-US" altLang="ko-KR" dirty="0"/>
            <a:t>NPC </a:t>
          </a:r>
          <a:r>
            <a:rPr lang="ko-KR" altLang="en-US" dirty="0"/>
            <a:t>캐릭터 제작</a:t>
          </a:r>
        </a:p>
      </dgm:t>
    </dgm:pt>
    <dgm:pt modelId="{C89AA78B-F012-477D-97AF-9F8107F3B0CD}" type="parTrans" cxnId="{B4959729-C4FC-4065-955E-75FFE9330D98}">
      <dgm:prSet/>
      <dgm:spPr/>
      <dgm:t>
        <a:bodyPr/>
        <a:lstStyle/>
        <a:p>
          <a:pPr latinLnBrk="1"/>
          <a:endParaRPr lang="ko-KR" altLang="en-US"/>
        </a:p>
      </dgm:t>
    </dgm:pt>
    <dgm:pt modelId="{28CA6CA0-5B34-4CBD-B7B4-BA80F1EB9CB4}" type="sibTrans" cxnId="{B4959729-C4FC-4065-955E-75FFE9330D98}">
      <dgm:prSet/>
      <dgm:spPr/>
      <dgm:t>
        <a:bodyPr/>
        <a:lstStyle/>
        <a:p>
          <a:pPr latinLnBrk="1"/>
          <a:endParaRPr lang="ko-KR" altLang="en-US"/>
        </a:p>
      </dgm:t>
    </dgm:pt>
    <dgm:pt modelId="{0BD069C3-8E56-4FAE-AD79-4FE0EAF72E81}">
      <dgm:prSet phldrT="[텍스트]"/>
      <dgm:spPr/>
      <dgm:t>
        <a:bodyPr/>
        <a:lstStyle/>
        <a:p>
          <a:pPr latinLnBrk="1"/>
          <a:r>
            <a:rPr lang="ko-KR" altLang="en-US" dirty="0"/>
            <a:t>일반조합</a:t>
          </a:r>
        </a:p>
      </dgm:t>
    </dgm:pt>
    <dgm:pt modelId="{48627913-6878-49B5-A54A-EA85B5DAD5F9}" type="parTrans" cxnId="{CF807D64-AB35-406B-8E92-A008203CF7AA}">
      <dgm:prSet/>
      <dgm:spPr/>
      <dgm:t>
        <a:bodyPr/>
        <a:lstStyle/>
        <a:p>
          <a:pPr latinLnBrk="1"/>
          <a:endParaRPr lang="ko-KR" altLang="en-US"/>
        </a:p>
      </dgm:t>
    </dgm:pt>
    <dgm:pt modelId="{54E65749-3BA2-4FB6-AB8C-FC3D29B3BFE8}" type="sibTrans" cxnId="{CF807D64-AB35-406B-8E92-A008203CF7AA}">
      <dgm:prSet/>
      <dgm:spPr/>
      <dgm:t>
        <a:bodyPr/>
        <a:lstStyle/>
        <a:p>
          <a:pPr latinLnBrk="1"/>
          <a:endParaRPr lang="ko-KR" altLang="en-US"/>
        </a:p>
      </dgm:t>
    </dgm:pt>
    <dgm:pt modelId="{F65EC366-ED20-442A-8D59-955ABFBCC6A0}">
      <dgm:prSet phldrT="[텍스트]"/>
      <dgm:spPr/>
      <dgm:t>
        <a:bodyPr/>
        <a:lstStyle/>
        <a:p>
          <a:pPr latinLnBrk="1"/>
          <a:r>
            <a:rPr lang="ko-KR" altLang="en-US" dirty="0"/>
            <a:t>특수조합</a:t>
          </a:r>
        </a:p>
      </dgm:t>
    </dgm:pt>
    <dgm:pt modelId="{A67BE9E0-F4EE-4288-9B93-5FE369F54CF2}" type="parTrans" cxnId="{BC7ECC15-DDFE-4401-A529-F4BB15059143}">
      <dgm:prSet/>
      <dgm:spPr/>
      <dgm:t>
        <a:bodyPr/>
        <a:lstStyle/>
        <a:p>
          <a:pPr latinLnBrk="1"/>
          <a:endParaRPr lang="ko-KR" altLang="en-US"/>
        </a:p>
      </dgm:t>
    </dgm:pt>
    <dgm:pt modelId="{0BD798E9-EB94-4391-9AC1-7C258AA5BE4B}" type="sibTrans" cxnId="{BC7ECC15-DDFE-4401-A529-F4BB15059143}">
      <dgm:prSet/>
      <dgm:spPr/>
      <dgm:t>
        <a:bodyPr/>
        <a:lstStyle/>
        <a:p>
          <a:pPr latinLnBrk="1"/>
          <a:endParaRPr lang="ko-KR" altLang="en-US"/>
        </a:p>
      </dgm:t>
    </dgm:pt>
    <dgm:pt modelId="{DD0BBA55-0593-487F-BAB8-2B337351C3A0}">
      <dgm:prSet phldrT="[텍스트]"/>
      <dgm:spPr/>
      <dgm:t>
        <a:bodyPr/>
        <a:lstStyle/>
        <a:p>
          <a:pPr latinLnBrk="1"/>
          <a:r>
            <a:rPr lang="ko-KR" altLang="en-US" dirty="0"/>
            <a:t>영웅 강화</a:t>
          </a:r>
        </a:p>
      </dgm:t>
    </dgm:pt>
    <dgm:pt modelId="{C6BFC6D5-E0CB-462B-B9D8-DB577B9965A4}" type="parTrans" cxnId="{AE255245-111C-406E-80BD-975B88460EE7}">
      <dgm:prSet/>
      <dgm:spPr/>
      <dgm:t>
        <a:bodyPr/>
        <a:lstStyle/>
        <a:p>
          <a:pPr latinLnBrk="1"/>
          <a:endParaRPr lang="ko-KR" altLang="en-US"/>
        </a:p>
      </dgm:t>
    </dgm:pt>
    <dgm:pt modelId="{8F33D1BF-BF5E-44DF-AF1B-FB69A71BE3EE}" type="sibTrans" cxnId="{AE255245-111C-406E-80BD-975B88460EE7}">
      <dgm:prSet/>
      <dgm:spPr/>
      <dgm:t>
        <a:bodyPr/>
        <a:lstStyle/>
        <a:p>
          <a:pPr latinLnBrk="1"/>
          <a:endParaRPr lang="ko-KR" altLang="en-US"/>
        </a:p>
      </dgm:t>
    </dgm:pt>
    <dgm:pt modelId="{2F033E4C-0346-4045-944D-27A3031C4A62}">
      <dgm:prSet phldrT="[텍스트]"/>
      <dgm:spPr/>
      <dgm:t>
        <a:bodyPr/>
        <a:lstStyle/>
        <a:p>
          <a:pPr latinLnBrk="1"/>
          <a:r>
            <a:rPr lang="ko-KR" altLang="en-US" dirty="0"/>
            <a:t>진형 강화</a:t>
          </a:r>
        </a:p>
      </dgm:t>
    </dgm:pt>
    <dgm:pt modelId="{2EF7ACA1-82EC-4073-B059-792C26C89D27}" type="parTrans" cxnId="{E16D63D7-5938-4DCA-87F0-61E8FC350DE9}">
      <dgm:prSet/>
      <dgm:spPr/>
      <dgm:t>
        <a:bodyPr/>
        <a:lstStyle/>
        <a:p>
          <a:pPr latinLnBrk="1"/>
          <a:endParaRPr lang="ko-KR" altLang="en-US"/>
        </a:p>
      </dgm:t>
    </dgm:pt>
    <dgm:pt modelId="{2C32DBBF-711D-4CB0-890E-FD0BEE05A9F0}" type="sibTrans" cxnId="{E16D63D7-5938-4DCA-87F0-61E8FC350DE9}">
      <dgm:prSet/>
      <dgm:spPr/>
      <dgm:t>
        <a:bodyPr/>
        <a:lstStyle/>
        <a:p>
          <a:pPr latinLnBrk="1"/>
          <a:endParaRPr lang="ko-KR" altLang="en-US"/>
        </a:p>
      </dgm:t>
    </dgm:pt>
    <dgm:pt modelId="{2A7C2DDE-34C1-4884-A8BF-09744EAFED94}">
      <dgm:prSet phldrT="[텍스트]"/>
      <dgm:spPr/>
      <dgm:t>
        <a:bodyPr/>
        <a:lstStyle/>
        <a:p>
          <a:pPr latinLnBrk="1"/>
          <a:r>
            <a:rPr lang="ko-KR" altLang="en-US" dirty="0"/>
            <a:t>아이템 장착</a:t>
          </a:r>
        </a:p>
      </dgm:t>
    </dgm:pt>
    <dgm:pt modelId="{0121B92D-2547-43D3-B5E4-08A9F96C609D}" type="parTrans" cxnId="{57423881-86E4-4AAA-9F07-F3047A951946}">
      <dgm:prSet/>
      <dgm:spPr/>
      <dgm:t>
        <a:bodyPr/>
        <a:lstStyle/>
        <a:p>
          <a:pPr latinLnBrk="1"/>
          <a:endParaRPr lang="ko-KR" altLang="en-US"/>
        </a:p>
      </dgm:t>
    </dgm:pt>
    <dgm:pt modelId="{D7E0C16A-7966-488C-9132-94D196187757}" type="sibTrans" cxnId="{57423881-86E4-4AAA-9F07-F3047A951946}">
      <dgm:prSet/>
      <dgm:spPr/>
      <dgm:t>
        <a:bodyPr/>
        <a:lstStyle/>
        <a:p>
          <a:pPr latinLnBrk="1"/>
          <a:endParaRPr lang="ko-KR" altLang="en-US"/>
        </a:p>
      </dgm:t>
    </dgm:pt>
    <dgm:pt modelId="{C724236B-163B-4E5A-BAB7-512A5CE517CA}">
      <dgm:prSet phldrT="[텍스트]"/>
      <dgm:spPr/>
      <dgm:t>
        <a:bodyPr/>
        <a:lstStyle/>
        <a:p>
          <a:pPr latinLnBrk="1"/>
          <a:r>
            <a:rPr lang="ko-KR" altLang="en-US" dirty="0"/>
            <a:t>캐릭터 조작기능</a:t>
          </a:r>
        </a:p>
      </dgm:t>
    </dgm:pt>
    <dgm:pt modelId="{15F90836-B83A-43A9-B1B3-1DA55856789D}" type="parTrans" cxnId="{5B21E470-304D-4A65-90E3-8F7C872D1FE4}">
      <dgm:prSet/>
      <dgm:spPr/>
      <dgm:t>
        <a:bodyPr/>
        <a:lstStyle/>
        <a:p>
          <a:pPr latinLnBrk="1"/>
          <a:endParaRPr lang="ko-KR" altLang="en-US"/>
        </a:p>
      </dgm:t>
    </dgm:pt>
    <dgm:pt modelId="{7A2E57E7-3D46-445C-BAB9-D57C5E4D8095}" type="sibTrans" cxnId="{5B21E470-304D-4A65-90E3-8F7C872D1FE4}">
      <dgm:prSet/>
      <dgm:spPr/>
      <dgm:t>
        <a:bodyPr/>
        <a:lstStyle/>
        <a:p>
          <a:pPr latinLnBrk="1"/>
          <a:endParaRPr lang="ko-KR" altLang="en-US"/>
        </a:p>
      </dgm:t>
    </dgm:pt>
    <dgm:pt modelId="{771E0A1A-1442-40FC-98CC-E1D1CE414DBB}">
      <dgm:prSet phldrT="[텍스트]"/>
      <dgm:spPr/>
      <dgm:t>
        <a:bodyPr/>
        <a:lstStyle/>
        <a:p>
          <a:pPr latinLnBrk="1"/>
          <a:r>
            <a:rPr lang="ko-KR" altLang="en-US" dirty="0"/>
            <a:t>단계에 따른 </a:t>
          </a:r>
          <a:br>
            <a:rPr lang="en-US" altLang="ko-KR" dirty="0"/>
          </a:br>
          <a:r>
            <a:rPr lang="ko-KR" altLang="en-US" dirty="0"/>
            <a:t>캐릭터 성장 외형 변화 </a:t>
          </a:r>
        </a:p>
      </dgm:t>
    </dgm:pt>
    <dgm:pt modelId="{96BA0561-E5A6-42F9-B22B-92D86D756A3F}" type="parTrans" cxnId="{E31A374D-BC3D-4B96-BFE7-AB188C955E82}">
      <dgm:prSet/>
      <dgm:spPr/>
      <dgm:t>
        <a:bodyPr/>
        <a:lstStyle/>
        <a:p>
          <a:pPr latinLnBrk="1"/>
          <a:endParaRPr lang="ko-KR" altLang="en-US"/>
        </a:p>
      </dgm:t>
    </dgm:pt>
    <dgm:pt modelId="{3251F722-E025-431F-9F47-6E804BAEFDD2}" type="sibTrans" cxnId="{E31A374D-BC3D-4B96-BFE7-AB188C955E82}">
      <dgm:prSet/>
      <dgm:spPr/>
      <dgm:t>
        <a:bodyPr/>
        <a:lstStyle/>
        <a:p>
          <a:pPr latinLnBrk="1"/>
          <a:endParaRPr lang="ko-KR" altLang="en-US"/>
        </a:p>
      </dgm:t>
    </dgm:pt>
    <dgm:pt modelId="{26E84020-1A7B-47E7-9EB1-BD8863C3661E}">
      <dgm:prSet phldrT="[텍스트]"/>
      <dgm:spPr/>
      <dgm:t>
        <a:bodyPr/>
        <a:lstStyle/>
        <a:p>
          <a:pPr latinLnBrk="1"/>
          <a:r>
            <a:rPr lang="ko-KR" altLang="en-US" dirty="0"/>
            <a:t>업적</a:t>
          </a:r>
        </a:p>
      </dgm:t>
    </dgm:pt>
    <dgm:pt modelId="{74488E2D-E079-4B32-BE5A-CF9AFA527DB4}" type="parTrans" cxnId="{ADF149A8-682C-49C6-AF69-DA244FEAA9D6}">
      <dgm:prSet/>
      <dgm:spPr/>
      <dgm:t>
        <a:bodyPr/>
        <a:lstStyle/>
        <a:p>
          <a:pPr latinLnBrk="1"/>
          <a:endParaRPr lang="ko-KR" altLang="en-US"/>
        </a:p>
      </dgm:t>
    </dgm:pt>
    <dgm:pt modelId="{FA4318E3-FE59-4296-97E0-FE7C5243A026}" type="sibTrans" cxnId="{ADF149A8-682C-49C6-AF69-DA244FEAA9D6}">
      <dgm:prSet/>
      <dgm:spPr/>
      <dgm:t>
        <a:bodyPr/>
        <a:lstStyle/>
        <a:p>
          <a:pPr latinLnBrk="1"/>
          <a:endParaRPr lang="ko-KR" altLang="en-US"/>
        </a:p>
      </dgm:t>
    </dgm:pt>
    <dgm:pt modelId="{D3AA2669-5A98-4713-AA61-DBBA3CBB3796}">
      <dgm:prSet phldrT="[텍스트]"/>
      <dgm:spPr/>
      <dgm:t>
        <a:bodyPr/>
        <a:lstStyle/>
        <a:p>
          <a:pPr latinLnBrk="1"/>
          <a:r>
            <a:rPr lang="ko-KR" altLang="en-US" dirty="0" err="1"/>
            <a:t>회차</a:t>
          </a:r>
          <a:r>
            <a:rPr lang="ko-KR" altLang="en-US" dirty="0"/>
            <a:t> 보상</a:t>
          </a:r>
        </a:p>
      </dgm:t>
    </dgm:pt>
    <dgm:pt modelId="{E67E868D-58FB-4260-A7E5-F1E9FAA80AB5}" type="parTrans" cxnId="{6AB46CB3-8CDA-42D7-ADDC-4E10EC0AFF80}">
      <dgm:prSet/>
      <dgm:spPr/>
      <dgm:t>
        <a:bodyPr/>
        <a:lstStyle/>
        <a:p>
          <a:pPr latinLnBrk="1"/>
          <a:endParaRPr lang="ko-KR" altLang="en-US"/>
        </a:p>
      </dgm:t>
    </dgm:pt>
    <dgm:pt modelId="{6172A79F-6ECB-4AE3-92B5-294BE6082770}" type="sibTrans" cxnId="{6AB46CB3-8CDA-42D7-ADDC-4E10EC0AFF80}">
      <dgm:prSet/>
      <dgm:spPr/>
      <dgm:t>
        <a:bodyPr/>
        <a:lstStyle/>
        <a:p>
          <a:pPr latinLnBrk="1"/>
          <a:endParaRPr lang="ko-KR" altLang="en-US"/>
        </a:p>
      </dgm:t>
    </dgm:pt>
    <dgm:pt modelId="{5D2D928E-61EE-4E07-8179-285BA5027C50}">
      <dgm:prSet phldrT="[텍스트]"/>
      <dgm:spPr/>
      <dgm:t>
        <a:bodyPr/>
        <a:lstStyle/>
        <a:p>
          <a:pPr latinLnBrk="1"/>
          <a:r>
            <a:rPr lang="ko-KR" altLang="en-US" dirty="0"/>
            <a:t>단계 별 성장 난이도</a:t>
          </a:r>
        </a:p>
      </dgm:t>
    </dgm:pt>
    <dgm:pt modelId="{1878FAC1-CBB4-47DA-B189-28C22D2ABF84}" type="parTrans" cxnId="{097D38FF-E654-4580-A9FC-E4A55E30563E}">
      <dgm:prSet/>
      <dgm:spPr/>
      <dgm:t>
        <a:bodyPr/>
        <a:lstStyle/>
        <a:p>
          <a:pPr latinLnBrk="1"/>
          <a:endParaRPr lang="ko-KR" altLang="en-US"/>
        </a:p>
      </dgm:t>
    </dgm:pt>
    <dgm:pt modelId="{B2CB1261-A20D-48AA-A16F-FD9ED2E9CB9C}" type="sibTrans" cxnId="{097D38FF-E654-4580-A9FC-E4A55E30563E}">
      <dgm:prSet/>
      <dgm:spPr/>
      <dgm:t>
        <a:bodyPr/>
        <a:lstStyle/>
        <a:p>
          <a:pPr latinLnBrk="1"/>
          <a:endParaRPr lang="ko-KR" altLang="en-US"/>
        </a:p>
      </dgm:t>
    </dgm:pt>
    <dgm:pt modelId="{660C0B7E-0267-40A9-8E3F-32770459E6C7}">
      <dgm:prSet phldrT="[텍스트]"/>
      <dgm:spPr/>
      <dgm:t>
        <a:bodyPr/>
        <a:lstStyle/>
        <a:p>
          <a:pPr latinLnBrk="1"/>
          <a:r>
            <a:rPr lang="ko-KR" altLang="en-US" dirty="0"/>
            <a:t>기존 게임들과 차별성</a:t>
          </a:r>
        </a:p>
      </dgm:t>
    </dgm:pt>
    <dgm:pt modelId="{227622AB-214A-4307-A325-9AC253D9D5E4}" type="parTrans" cxnId="{68969A76-F43D-4D6D-B1DF-DA351D8234F1}">
      <dgm:prSet/>
      <dgm:spPr/>
      <dgm:t>
        <a:bodyPr/>
        <a:lstStyle/>
        <a:p>
          <a:pPr latinLnBrk="1"/>
          <a:endParaRPr lang="ko-KR" altLang="en-US"/>
        </a:p>
      </dgm:t>
    </dgm:pt>
    <dgm:pt modelId="{D657F5B1-D172-4F7D-97F8-41822A07B533}" type="sibTrans" cxnId="{68969A76-F43D-4D6D-B1DF-DA351D8234F1}">
      <dgm:prSet/>
      <dgm:spPr/>
      <dgm:t>
        <a:bodyPr/>
        <a:lstStyle/>
        <a:p>
          <a:pPr latinLnBrk="1"/>
          <a:endParaRPr lang="ko-KR" altLang="en-US"/>
        </a:p>
      </dgm:t>
    </dgm:pt>
    <dgm:pt modelId="{D4214262-0790-4416-A371-148488A8485C}">
      <dgm:prSet phldrT="[텍스트]"/>
      <dgm:spPr/>
      <dgm:t>
        <a:bodyPr/>
        <a:lstStyle/>
        <a:p>
          <a:pPr latinLnBrk="1"/>
          <a:r>
            <a:rPr lang="en-US" altLang="ko-KR" dirty="0"/>
            <a:t>UCM </a:t>
          </a:r>
          <a:r>
            <a:rPr lang="ko-KR" altLang="en-US" dirty="0"/>
            <a:t>보다 높은 </a:t>
          </a:r>
          <a:br>
            <a:rPr lang="en-US" altLang="ko-KR" dirty="0"/>
          </a:br>
          <a:r>
            <a:rPr lang="ko-KR" altLang="en-US" dirty="0"/>
            <a:t>그래픽 퀄리티</a:t>
          </a:r>
        </a:p>
      </dgm:t>
    </dgm:pt>
    <dgm:pt modelId="{2EA7BF95-9F5F-4C04-8742-77396844B38D}" type="parTrans" cxnId="{CF3C17BD-DEA7-4D10-8E10-2B68BDEDAF9D}">
      <dgm:prSet/>
      <dgm:spPr/>
      <dgm:t>
        <a:bodyPr/>
        <a:lstStyle/>
        <a:p>
          <a:pPr latinLnBrk="1"/>
          <a:endParaRPr lang="ko-KR" altLang="en-US"/>
        </a:p>
      </dgm:t>
    </dgm:pt>
    <dgm:pt modelId="{10DD2D48-9E7E-4EEC-BCFE-7C346495C5BE}" type="sibTrans" cxnId="{CF3C17BD-DEA7-4D10-8E10-2B68BDEDAF9D}">
      <dgm:prSet/>
      <dgm:spPr/>
      <dgm:t>
        <a:bodyPr/>
        <a:lstStyle/>
        <a:p>
          <a:pPr latinLnBrk="1"/>
          <a:endParaRPr lang="ko-KR" altLang="en-US"/>
        </a:p>
      </dgm:t>
    </dgm:pt>
    <dgm:pt modelId="{B5FE7B6E-F9EE-4EAB-9309-8FA4187D0C32}">
      <dgm:prSet phldrT="[텍스트]"/>
      <dgm:spPr/>
      <dgm:t>
        <a:bodyPr/>
        <a:lstStyle/>
        <a:p>
          <a:pPr latinLnBrk="1"/>
          <a:r>
            <a:rPr lang="ko-KR" altLang="en-US" dirty="0"/>
            <a:t>편의성 개편</a:t>
          </a:r>
        </a:p>
      </dgm:t>
    </dgm:pt>
    <dgm:pt modelId="{1C80A697-3E1A-4BF9-B9D3-7219990EFB3C}" type="parTrans" cxnId="{6449EA06-6869-4C52-B74E-E403B1BFF5D7}">
      <dgm:prSet/>
      <dgm:spPr/>
      <dgm:t>
        <a:bodyPr/>
        <a:lstStyle/>
        <a:p>
          <a:pPr latinLnBrk="1"/>
          <a:endParaRPr lang="ko-KR" altLang="en-US"/>
        </a:p>
      </dgm:t>
    </dgm:pt>
    <dgm:pt modelId="{9FA49C0F-32F6-4F61-A467-ACEC17326DF5}" type="sibTrans" cxnId="{6449EA06-6869-4C52-B74E-E403B1BFF5D7}">
      <dgm:prSet/>
      <dgm:spPr/>
      <dgm:t>
        <a:bodyPr/>
        <a:lstStyle/>
        <a:p>
          <a:pPr latinLnBrk="1"/>
          <a:endParaRPr lang="ko-KR" altLang="en-US"/>
        </a:p>
      </dgm:t>
    </dgm:pt>
    <dgm:pt modelId="{775AD0B7-BB14-434A-8C56-BE3E99DD47AB}">
      <dgm:prSet phldrT="[텍스트]"/>
      <dgm:spPr/>
      <dgm:t>
        <a:bodyPr/>
        <a:lstStyle/>
        <a:p>
          <a:pPr latinLnBrk="1"/>
          <a:r>
            <a:rPr lang="ko-KR" altLang="en-US" dirty="0"/>
            <a:t>접근성 향상</a:t>
          </a:r>
        </a:p>
      </dgm:t>
    </dgm:pt>
    <dgm:pt modelId="{0B0FA213-58DA-4937-93D1-0D948B9D62A4}" type="parTrans" cxnId="{D9E4496E-53D4-49D8-824E-8F7B50122E26}">
      <dgm:prSet/>
      <dgm:spPr/>
      <dgm:t>
        <a:bodyPr/>
        <a:lstStyle/>
        <a:p>
          <a:pPr latinLnBrk="1"/>
          <a:endParaRPr lang="ko-KR" altLang="en-US"/>
        </a:p>
      </dgm:t>
    </dgm:pt>
    <dgm:pt modelId="{49D5E80F-19AC-48B3-8822-36275E992ECB}" type="sibTrans" cxnId="{D9E4496E-53D4-49D8-824E-8F7B50122E26}">
      <dgm:prSet/>
      <dgm:spPr/>
      <dgm:t>
        <a:bodyPr/>
        <a:lstStyle/>
        <a:p>
          <a:pPr latinLnBrk="1"/>
          <a:endParaRPr lang="ko-KR" altLang="en-US"/>
        </a:p>
      </dgm:t>
    </dgm:pt>
    <dgm:pt modelId="{93E76E21-7186-4CAD-B271-FFD8205DE28A}">
      <dgm:prSet phldrT="[텍스트]"/>
      <dgm:spPr/>
      <dgm:t>
        <a:bodyPr/>
        <a:lstStyle/>
        <a:p>
          <a:pPr latinLnBrk="1"/>
          <a:r>
            <a:rPr lang="ko-KR" altLang="en-US" dirty="0"/>
            <a:t>타 게임은 게임 하기 위한 방을 만드는 것 </a:t>
          </a:r>
          <a:r>
            <a:rPr lang="ko-KR" altLang="en-US" dirty="0" err="1"/>
            <a:t>부터</a:t>
          </a:r>
          <a:r>
            <a:rPr lang="ko-KR" altLang="en-US" dirty="0"/>
            <a:t> 힘들다</a:t>
          </a:r>
        </a:p>
      </dgm:t>
    </dgm:pt>
    <dgm:pt modelId="{F7BE00E0-82C4-4B75-85D8-D6CE2967DEA8}" type="parTrans" cxnId="{8D841F38-B9F3-4B60-8EFF-20F4EE00BEBC}">
      <dgm:prSet/>
      <dgm:spPr/>
      <dgm:t>
        <a:bodyPr/>
        <a:lstStyle/>
        <a:p>
          <a:pPr latinLnBrk="1"/>
          <a:endParaRPr lang="ko-KR" altLang="en-US"/>
        </a:p>
      </dgm:t>
    </dgm:pt>
    <dgm:pt modelId="{5954B1C2-4373-49A4-83A3-9DAA1F9D13C0}" type="sibTrans" cxnId="{8D841F38-B9F3-4B60-8EFF-20F4EE00BEBC}">
      <dgm:prSet/>
      <dgm:spPr/>
      <dgm:t>
        <a:bodyPr/>
        <a:lstStyle/>
        <a:p>
          <a:pPr latinLnBrk="1"/>
          <a:endParaRPr lang="ko-KR" altLang="en-US"/>
        </a:p>
      </dgm:t>
    </dgm:pt>
    <dgm:pt modelId="{418E9EBA-FECF-49D6-8243-BCE2101B39A8}">
      <dgm:prSet phldrT="[텍스트]"/>
      <dgm:spPr/>
      <dgm:t>
        <a:bodyPr/>
        <a:lstStyle/>
        <a:p>
          <a:pPr latinLnBrk="1"/>
          <a:r>
            <a:rPr lang="ko-KR" altLang="en-US" dirty="0"/>
            <a:t>모든 편의성을 제공한 뒤 단계별 난이도에 따른 제약</a:t>
          </a:r>
        </a:p>
      </dgm:t>
    </dgm:pt>
    <dgm:pt modelId="{0B865D4B-654B-4161-BB58-6B2C825A273D}" type="parTrans" cxnId="{1F55F51A-2BAF-4A5C-85C7-607FAE027562}">
      <dgm:prSet/>
      <dgm:spPr/>
      <dgm:t>
        <a:bodyPr/>
        <a:lstStyle/>
        <a:p>
          <a:pPr latinLnBrk="1"/>
          <a:endParaRPr lang="ko-KR" altLang="en-US"/>
        </a:p>
      </dgm:t>
    </dgm:pt>
    <dgm:pt modelId="{CCF828AA-7781-4491-B2AE-223325255126}" type="sibTrans" cxnId="{1F55F51A-2BAF-4A5C-85C7-607FAE027562}">
      <dgm:prSet/>
      <dgm:spPr/>
      <dgm:t>
        <a:bodyPr/>
        <a:lstStyle/>
        <a:p>
          <a:pPr latinLnBrk="1"/>
          <a:endParaRPr lang="ko-KR" altLang="en-US"/>
        </a:p>
      </dgm:t>
    </dgm:pt>
    <dgm:pt modelId="{1BA0AE06-FC0E-4F2E-B81A-B9FA38B4D19E}">
      <dgm:prSet phldrT="[텍스트]"/>
      <dgm:spPr/>
      <dgm:t>
        <a:bodyPr/>
        <a:lstStyle/>
        <a:p>
          <a:pPr latinLnBrk="1"/>
          <a:r>
            <a:rPr lang="ko-KR" altLang="en-US" dirty="0"/>
            <a:t>캐릭터의 특징을 잘 </a:t>
          </a:r>
          <a:r>
            <a:rPr lang="ko-KR" altLang="en-US" dirty="0" err="1"/>
            <a:t>표현할수</a:t>
          </a:r>
          <a:r>
            <a:rPr lang="ko-KR" altLang="en-US" dirty="0"/>
            <a:t> 있는 그래픽</a:t>
          </a:r>
        </a:p>
      </dgm:t>
    </dgm:pt>
    <dgm:pt modelId="{7AC5DD02-EA9D-4E2F-8EB6-A162FA86F827}" type="parTrans" cxnId="{A01F6E7A-8693-4D78-9893-1FA54ED48C56}">
      <dgm:prSet/>
      <dgm:spPr/>
      <dgm:t>
        <a:bodyPr/>
        <a:lstStyle/>
        <a:p>
          <a:pPr latinLnBrk="1"/>
          <a:endParaRPr lang="ko-KR" altLang="en-US"/>
        </a:p>
      </dgm:t>
    </dgm:pt>
    <dgm:pt modelId="{8CB9A18F-BB59-496B-99CD-AF862961C4F4}" type="sibTrans" cxnId="{A01F6E7A-8693-4D78-9893-1FA54ED48C56}">
      <dgm:prSet/>
      <dgm:spPr/>
      <dgm:t>
        <a:bodyPr/>
        <a:lstStyle/>
        <a:p>
          <a:pPr latinLnBrk="1"/>
          <a:endParaRPr lang="ko-KR" altLang="en-US"/>
        </a:p>
      </dgm:t>
    </dgm:pt>
    <dgm:pt modelId="{56EA5E94-551A-424C-9A8F-EAD5C0B5DD2C}" type="pres">
      <dgm:prSet presAssocID="{D8D70FC5-3D03-49F8-915D-14531526ABA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FD314B-5F86-48A3-ACAA-14241DEC50DC}" type="pres">
      <dgm:prSet presAssocID="{3FF32A21-5244-468E-9A39-B39E740F0E1D}" presName="root1" presStyleCnt="0"/>
      <dgm:spPr/>
    </dgm:pt>
    <dgm:pt modelId="{9714B52A-95FF-4932-AB1B-35E8C6A3FEA2}" type="pres">
      <dgm:prSet presAssocID="{3FF32A21-5244-468E-9A39-B39E740F0E1D}" presName="LevelOneTextNode" presStyleLbl="node0" presStyleIdx="0" presStyleCnt="1">
        <dgm:presLayoutVars>
          <dgm:chPref val="3"/>
        </dgm:presLayoutVars>
      </dgm:prSet>
      <dgm:spPr/>
    </dgm:pt>
    <dgm:pt modelId="{3C95755A-619C-449A-A4F3-D8E9935CF4A7}" type="pres">
      <dgm:prSet presAssocID="{3FF32A21-5244-468E-9A39-B39E740F0E1D}" presName="level2hierChild" presStyleCnt="0"/>
      <dgm:spPr/>
    </dgm:pt>
    <dgm:pt modelId="{63F011E8-76F5-4E59-A0C0-D4CDEBC7CA47}" type="pres">
      <dgm:prSet presAssocID="{B9C02EBA-414D-449E-B623-51EC3FDAAD32}" presName="conn2-1" presStyleLbl="parChTrans1D2" presStyleIdx="0" presStyleCnt="4"/>
      <dgm:spPr/>
    </dgm:pt>
    <dgm:pt modelId="{5741415A-C937-48C1-AD76-F9FF74EF923A}" type="pres">
      <dgm:prSet presAssocID="{B9C02EBA-414D-449E-B623-51EC3FDAAD32}" presName="connTx" presStyleLbl="parChTrans1D2" presStyleIdx="0" presStyleCnt="4"/>
      <dgm:spPr/>
    </dgm:pt>
    <dgm:pt modelId="{9FFE3CD3-E78C-4D22-A0D3-3364F1D5DB19}" type="pres">
      <dgm:prSet presAssocID="{BD43CE5D-FCCF-42C0-BF28-066EB21A380F}" presName="root2" presStyleCnt="0"/>
      <dgm:spPr/>
    </dgm:pt>
    <dgm:pt modelId="{759EAD0C-4584-4BB4-AF6E-BDADD049469C}" type="pres">
      <dgm:prSet presAssocID="{BD43CE5D-FCCF-42C0-BF28-066EB21A380F}" presName="LevelTwoTextNode" presStyleLbl="node2" presStyleIdx="0" presStyleCnt="4">
        <dgm:presLayoutVars>
          <dgm:chPref val="3"/>
        </dgm:presLayoutVars>
      </dgm:prSet>
      <dgm:spPr/>
    </dgm:pt>
    <dgm:pt modelId="{419494E1-EEE6-497E-93B2-669517FEC4EE}" type="pres">
      <dgm:prSet presAssocID="{BD43CE5D-FCCF-42C0-BF28-066EB21A380F}" presName="level3hierChild" presStyleCnt="0"/>
      <dgm:spPr/>
    </dgm:pt>
    <dgm:pt modelId="{2AD76205-20B5-4CCB-8B00-81DE7B75CFF6}" type="pres">
      <dgm:prSet presAssocID="{A131A797-864B-48C3-828E-74BC16A87BE1}" presName="conn2-1" presStyleLbl="parChTrans1D3" presStyleIdx="0" presStyleCnt="11"/>
      <dgm:spPr/>
    </dgm:pt>
    <dgm:pt modelId="{3F608716-3171-4988-AD4B-DA5AA3A757CB}" type="pres">
      <dgm:prSet presAssocID="{A131A797-864B-48C3-828E-74BC16A87BE1}" presName="connTx" presStyleLbl="parChTrans1D3" presStyleIdx="0" presStyleCnt="11"/>
      <dgm:spPr/>
    </dgm:pt>
    <dgm:pt modelId="{33A3717A-7F8D-4D26-B828-DB38BB81F357}" type="pres">
      <dgm:prSet presAssocID="{0F73312E-66B8-49E2-8B13-A525C3935888}" presName="root2" presStyleCnt="0"/>
      <dgm:spPr/>
    </dgm:pt>
    <dgm:pt modelId="{2A5256D9-61A6-4F1C-9B41-A7068E3195FF}" type="pres">
      <dgm:prSet presAssocID="{0F73312E-66B8-49E2-8B13-A525C3935888}" presName="LevelTwoTextNode" presStyleLbl="node3" presStyleIdx="0" presStyleCnt="11">
        <dgm:presLayoutVars>
          <dgm:chPref val="3"/>
        </dgm:presLayoutVars>
      </dgm:prSet>
      <dgm:spPr/>
    </dgm:pt>
    <dgm:pt modelId="{7B3497D7-948C-4722-96D5-743EDF7CC4DC}" type="pres">
      <dgm:prSet presAssocID="{0F73312E-66B8-49E2-8B13-A525C3935888}" presName="level3hierChild" presStyleCnt="0"/>
      <dgm:spPr/>
    </dgm:pt>
    <dgm:pt modelId="{E0462EE3-D96E-47CE-90D3-B9D9D3D6A22A}" type="pres">
      <dgm:prSet presAssocID="{BF23DA74-45CE-454A-A309-78EDD5482A18}" presName="conn2-1" presStyleLbl="parChTrans1D4" presStyleIdx="0" presStyleCnt="35"/>
      <dgm:spPr/>
    </dgm:pt>
    <dgm:pt modelId="{4E65A050-7E1F-42EA-AC8E-9B350B3A9890}" type="pres">
      <dgm:prSet presAssocID="{BF23DA74-45CE-454A-A309-78EDD5482A18}" presName="connTx" presStyleLbl="parChTrans1D4" presStyleIdx="0" presStyleCnt="35"/>
      <dgm:spPr/>
    </dgm:pt>
    <dgm:pt modelId="{470CA20D-57AF-4E7A-9C29-223777811568}" type="pres">
      <dgm:prSet presAssocID="{8D0EBB7E-B2A2-4B65-BC65-546067504D4E}" presName="root2" presStyleCnt="0"/>
      <dgm:spPr/>
    </dgm:pt>
    <dgm:pt modelId="{0395065F-B377-40D0-BDDF-F0DF9EEBBE61}" type="pres">
      <dgm:prSet presAssocID="{8D0EBB7E-B2A2-4B65-BC65-546067504D4E}" presName="LevelTwoTextNode" presStyleLbl="node4" presStyleIdx="0" presStyleCnt="35">
        <dgm:presLayoutVars>
          <dgm:chPref val="3"/>
        </dgm:presLayoutVars>
      </dgm:prSet>
      <dgm:spPr/>
    </dgm:pt>
    <dgm:pt modelId="{19621D9E-0CA8-4525-80D9-455F6B0AA3F2}" type="pres">
      <dgm:prSet presAssocID="{8D0EBB7E-B2A2-4B65-BC65-546067504D4E}" presName="level3hierChild" presStyleCnt="0"/>
      <dgm:spPr/>
    </dgm:pt>
    <dgm:pt modelId="{A45DF887-5D70-4150-903A-4DC190915C9F}" type="pres">
      <dgm:prSet presAssocID="{B03F1EF5-2E6F-4BA5-9600-746BD36C9D28}" presName="conn2-1" presStyleLbl="parChTrans1D4" presStyleIdx="1" presStyleCnt="35"/>
      <dgm:spPr/>
    </dgm:pt>
    <dgm:pt modelId="{04948C86-49DF-4137-B940-41C7FBC97C97}" type="pres">
      <dgm:prSet presAssocID="{B03F1EF5-2E6F-4BA5-9600-746BD36C9D28}" presName="connTx" presStyleLbl="parChTrans1D4" presStyleIdx="1" presStyleCnt="35"/>
      <dgm:spPr/>
    </dgm:pt>
    <dgm:pt modelId="{C7BC6D25-68A7-4A55-B1DE-06459EF0FE8E}" type="pres">
      <dgm:prSet presAssocID="{572CAE3C-16C1-4927-ABB9-47A1675F0125}" presName="root2" presStyleCnt="0"/>
      <dgm:spPr/>
    </dgm:pt>
    <dgm:pt modelId="{973F5677-A689-45E0-BCFE-EA83439C2961}" type="pres">
      <dgm:prSet presAssocID="{572CAE3C-16C1-4927-ABB9-47A1675F0125}" presName="LevelTwoTextNode" presStyleLbl="node4" presStyleIdx="1" presStyleCnt="35">
        <dgm:presLayoutVars>
          <dgm:chPref val="3"/>
        </dgm:presLayoutVars>
      </dgm:prSet>
      <dgm:spPr/>
    </dgm:pt>
    <dgm:pt modelId="{92C23F68-8DA5-4DFA-A34D-4B4EA26E934E}" type="pres">
      <dgm:prSet presAssocID="{572CAE3C-16C1-4927-ABB9-47A1675F0125}" presName="level3hierChild" presStyleCnt="0"/>
      <dgm:spPr/>
    </dgm:pt>
    <dgm:pt modelId="{CCD8AEAE-43F9-46FA-A2E7-F477325C16CE}" type="pres">
      <dgm:prSet presAssocID="{96AFA0A5-06CF-4986-875F-22B68E82365E}" presName="conn2-1" presStyleLbl="parChTrans1D4" presStyleIdx="2" presStyleCnt="35"/>
      <dgm:spPr/>
    </dgm:pt>
    <dgm:pt modelId="{2C618826-2585-4067-A53B-A8BD54FA6CA3}" type="pres">
      <dgm:prSet presAssocID="{96AFA0A5-06CF-4986-875F-22B68E82365E}" presName="connTx" presStyleLbl="parChTrans1D4" presStyleIdx="2" presStyleCnt="35"/>
      <dgm:spPr/>
    </dgm:pt>
    <dgm:pt modelId="{672BB443-1768-4418-8C8C-5A383D3400F3}" type="pres">
      <dgm:prSet presAssocID="{6E3E161A-2DB1-482C-8769-FCC60DA2DF0E}" presName="root2" presStyleCnt="0"/>
      <dgm:spPr/>
    </dgm:pt>
    <dgm:pt modelId="{BFE06FE2-6707-4675-BBF8-2065B2D683C9}" type="pres">
      <dgm:prSet presAssocID="{6E3E161A-2DB1-482C-8769-FCC60DA2DF0E}" presName="LevelTwoTextNode" presStyleLbl="node4" presStyleIdx="2" presStyleCnt="35">
        <dgm:presLayoutVars>
          <dgm:chPref val="3"/>
        </dgm:presLayoutVars>
      </dgm:prSet>
      <dgm:spPr/>
    </dgm:pt>
    <dgm:pt modelId="{97E48294-09A8-45FC-8315-97C794F67354}" type="pres">
      <dgm:prSet presAssocID="{6E3E161A-2DB1-482C-8769-FCC60DA2DF0E}" presName="level3hierChild" presStyleCnt="0"/>
      <dgm:spPr/>
    </dgm:pt>
    <dgm:pt modelId="{B65452D2-F151-4A7F-B9D7-4A90DFA78349}" type="pres">
      <dgm:prSet presAssocID="{32A343A4-5847-45C7-B5BE-21BA0D8A2F39}" presName="conn2-1" presStyleLbl="parChTrans1D4" presStyleIdx="3" presStyleCnt="35"/>
      <dgm:spPr/>
    </dgm:pt>
    <dgm:pt modelId="{9886C71E-A279-45C2-9219-FABDBFF0EC86}" type="pres">
      <dgm:prSet presAssocID="{32A343A4-5847-45C7-B5BE-21BA0D8A2F39}" presName="connTx" presStyleLbl="parChTrans1D4" presStyleIdx="3" presStyleCnt="35"/>
      <dgm:spPr/>
    </dgm:pt>
    <dgm:pt modelId="{3EF9B1AA-7AF4-4DF9-99F7-D29E5CA83325}" type="pres">
      <dgm:prSet presAssocID="{3E08B84A-18F2-483F-8F7F-553271827BED}" presName="root2" presStyleCnt="0"/>
      <dgm:spPr/>
    </dgm:pt>
    <dgm:pt modelId="{729D4354-19A4-49E2-B249-ED3AF8FC5FF9}" type="pres">
      <dgm:prSet presAssocID="{3E08B84A-18F2-483F-8F7F-553271827BED}" presName="LevelTwoTextNode" presStyleLbl="node4" presStyleIdx="3" presStyleCnt="35">
        <dgm:presLayoutVars>
          <dgm:chPref val="3"/>
        </dgm:presLayoutVars>
      </dgm:prSet>
      <dgm:spPr/>
    </dgm:pt>
    <dgm:pt modelId="{5BEF2617-9DC8-47ED-8E37-CD1BE1BBB87F}" type="pres">
      <dgm:prSet presAssocID="{3E08B84A-18F2-483F-8F7F-553271827BED}" presName="level3hierChild" presStyleCnt="0"/>
      <dgm:spPr/>
    </dgm:pt>
    <dgm:pt modelId="{B6A24AB6-281E-4C0D-85BE-E218E506D9F0}" type="pres">
      <dgm:prSet presAssocID="{05A797D6-2E93-49C3-AFF1-9E6850DEA285}" presName="conn2-1" presStyleLbl="parChTrans1D4" presStyleIdx="4" presStyleCnt="35"/>
      <dgm:spPr/>
    </dgm:pt>
    <dgm:pt modelId="{67100D99-077E-4BE6-974F-594BD6DDB94D}" type="pres">
      <dgm:prSet presAssocID="{05A797D6-2E93-49C3-AFF1-9E6850DEA285}" presName="connTx" presStyleLbl="parChTrans1D4" presStyleIdx="4" presStyleCnt="35"/>
      <dgm:spPr/>
    </dgm:pt>
    <dgm:pt modelId="{7A6F06F4-DADA-4DA8-A9EB-4008E8C89FB4}" type="pres">
      <dgm:prSet presAssocID="{EA9820A7-8227-4216-96E1-118399060880}" presName="root2" presStyleCnt="0"/>
      <dgm:spPr/>
    </dgm:pt>
    <dgm:pt modelId="{725A4F84-F45F-42D3-821C-A0F809BC1085}" type="pres">
      <dgm:prSet presAssocID="{EA9820A7-8227-4216-96E1-118399060880}" presName="LevelTwoTextNode" presStyleLbl="node4" presStyleIdx="4" presStyleCnt="35">
        <dgm:presLayoutVars>
          <dgm:chPref val="3"/>
        </dgm:presLayoutVars>
      </dgm:prSet>
      <dgm:spPr/>
    </dgm:pt>
    <dgm:pt modelId="{1FDBA964-26CC-4229-8540-FE09BE32EDC6}" type="pres">
      <dgm:prSet presAssocID="{EA9820A7-8227-4216-96E1-118399060880}" presName="level3hierChild" presStyleCnt="0"/>
      <dgm:spPr/>
    </dgm:pt>
    <dgm:pt modelId="{0764E9A1-7E9A-4492-A0C4-543C18B605A2}" type="pres">
      <dgm:prSet presAssocID="{08795DBC-7913-4A3E-A5A9-66DD5A814E88}" presName="conn2-1" presStyleLbl="parChTrans1D4" presStyleIdx="5" presStyleCnt="35"/>
      <dgm:spPr/>
    </dgm:pt>
    <dgm:pt modelId="{0E58284B-AB2C-495E-9AB6-621A4C40DAFA}" type="pres">
      <dgm:prSet presAssocID="{08795DBC-7913-4A3E-A5A9-66DD5A814E88}" presName="connTx" presStyleLbl="parChTrans1D4" presStyleIdx="5" presStyleCnt="35"/>
      <dgm:spPr/>
    </dgm:pt>
    <dgm:pt modelId="{B7244429-33F4-4D32-960C-CFB3E8268211}" type="pres">
      <dgm:prSet presAssocID="{21534580-FBF2-43F8-82E3-E5AB3BC57F20}" presName="root2" presStyleCnt="0"/>
      <dgm:spPr/>
    </dgm:pt>
    <dgm:pt modelId="{3012C96E-1C95-475B-AF61-19C26ED67F0D}" type="pres">
      <dgm:prSet presAssocID="{21534580-FBF2-43F8-82E3-E5AB3BC57F20}" presName="LevelTwoTextNode" presStyleLbl="node4" presStyleIdx="5" presStyleCnt="35">
        <dgm:presLayoutVars>
          <dgm:chPref val="3"/>
        </dgm:presLayoutVars>
      </dgm:prSet>
      <dgm:spPr/>
    </dgm:pt>
    <dgm:pt modelId="{BE5F2644-ED26-4727-BBAB-8FBC608E7C44}" type="pres">
      <dgm:prSet presAssocID="{21534580-FBF2-43F8-82E3-E5AB3BC57F20}" presName="level3hierChild" presStyleCnt="0"/>
      <dgm:spPr/>
    </dgm:pt>
    <dgm:pt modelId="{672B504B-BF97-449E-9D03-E3E7CBDCBF76}" type="pres">
      <dgm:prSet presAssocID="{C89AA78B-F012-477D-97AF-9F8107F3B0CD}" presName="conn2-1" presStyleLbl="parChTrans1D4" presStyleIdx="6" presStyleCnt="35"/>
      <dgm:spPr/>
    </dgm:pt>
    <dgm:pt modelId="{29CA20B8-A022-4E72-A4BC-3D0757925EC6}" type="pres">
      <dgm:prSet presAssocID="{C89AA78B-F012-477D-97AF-9F8107F3B0CD}" presName="connTx" presStyleLbl="parChTrans1D4" presStyleIdx="6" presStyleCnt="35"/>
      <dgm:spPr/>
    </dgm:pt>
    <dgm:pt modelId="{6933CB6D-AD46-46A8-B979-094C3F8BD1AF}" type="pres">
      <dgm:prSet presAssocID="{DF6BEC4F-A4DD-4D9D-82A3-9ECAC3C1E629}" presName="root2" presStyleCnt="0"/>
      <dgm:spPr/>
    </dgm:pt>
    <dgm:pt modelId="{3906AE0F-AA45-4731-8A34-E068E3CBB849}" type="pres">
      <dgm:prSet presAssocID="{DF6BEC4F-A4DD-4D9D-82A3-9ECAC3C1E629}" presName="LevelTwoTextNode" presStyleLbl="node4" presStyleIdx="6" presStyleCnt="35">
        <dgm:presLayoutVars>
          <dgm:chPref val="3"/>
        </dgm:presLayoutVars>
      </dgm:prSet>
      <dgm:spPr/>
    </dgm:pt>
    <dgm:pt modelId="{C91B09F2-76AC-4F54-8BE8-018C6ED8A87A}" type="pres">
      <dgm:prSet presAssocID="{DF6BEC4F-A4DD-4D9D-82A3-9ECAC3C1E629}" presName="level3hierChild" presStyleCnt="0"/>
      <dgm:spPr/>
    </dgm:pt>
    <dgm:pt modelId="{7C7A42A1-AA95-43D8-AED6-B5ABEA651610}" type="pres">
      <dgm:prSet presAssocID="{4E2598DB-2463-404C-9269-EE246D362DE9}" presName="conn2-1" presStyleLbl="parChTrans1D3" presStyleIdx="1" presStyleCnt="11"/>
      <dgm:spPr/>
    </dgm:pt>
    <dgm:pt modelId="{E1ABCE0E-A76E-4CF4-B751-2B21383C6F3E}" type="pres">
      <dgm:prSet presAssocID="{4E2598DB-2463-404C-9269-EE246D362DE9}" presName="connTx" presStyleLbl="parChTrans1D3" presStyleIdx="1" presStyleCnt="11"/>
      <dgm:spPr/>
    </dgm:pt>
    <dgm:pt modelId="{33E102EF-29B7-4370-9026-0A29157DD95F}" type="pres">
      <dgm:prSet presAssocID="{DCE87028-FCDE-4A05-A901-659562098D1E}" presName="root2" presStyleCnt="0"/>
      <dgm:spPr/>
    </dgm:pt>
    <dgm:pt modelId="{FD6B2024-FC7A-4A5A-A7AC-84B4010463EF}" type="pres">
      <dgm:prSet presAssocID="{DCE87028-FCDE-4A05-A901-659562098D1E}" presName="LevelTwoTextNode" presStyleLbl="node3" presStyleIdx="1" presStyleCnt="11">
        <dgm:presLayoutVars>
          <dgm:chPref val="3"/>
        </dgm:presLayoutVars>
      </dgm:prSet>
      <dgm:spPr/>
    </dgm:pt>
    <dgm:pt modelId="{98929050-7FF9-4406-8943-248CDC66C74F}" type="pres">
      <dgm:prSet presAssocID="{DCE87028-FCDE-4A05-A901-659562098D1E}" presName="level3hierChild" presStyleCnt="0"/>
      <dgm:spPr/>
    </dgm:pt>
    <dgm:pt modelId="{70B40E3F-876B-421D-994B-870D2BEA3F37}" type="pres">
      <dgm:prSet presAssocID="{9BD0D2A7-0D02-4DA7-8385-35D0B1879026}" presName="conn2-1" presStyleLbl="parChTrans1D4" presStyleIdx="7" presStyleCnt="35"/>
      <dgm:spPr/>
    </dgm:pt>
    <dgm:pt modelId="{079FC33D-ABF5-480B-B808-15E16E738D77}" type="pres">
      <dgm:prSet presAssocID="{9BD0D2A7-0D02-4DA7-8385-35D0B1879026}" presName="connTx" presStyleLbl="parChTrans1D4" presStyleIdx="7" presStyleCnt="35"/>
      <dgm:spPr/>
    </dgm:pt>
    <dgm:pt modelId="{38D0043B-EFE6-4D8F-BF0A-E1CEFAFECA6D}" type="pres">
      <dgm:prSet presAssocID="{56FCB529-B11E-42F9-84BF-ACC6B4D6A4AA}" presName="root2" presStyleCnt="0"/>
      <dgm:spPr/>
    </dgm:pt>
    <dgm:pt modelId="{AE28C1D1-199F-4FA4-904C-721003BBCB80}" type="pres">
      <dgm:prSet presAssocID="{56FCB529-B11E-42F9-84BF-ACC6B4D6A4AA}" presName="LevelTwoTextNode" presStyleLbl="node4" presStyleIdx="7" presStyleCnt="35">
        <dgm:presLayoutVars>
          <dgm:chPref val="3"/>
        </dgm:presLayoutVars>
      </dgm:prSet>
      <dgm:spPr/>
    </dgm:pt>
    <dgm:pt modelId="{C2E6D0BA-99F7-47C7-9FEE-5C08EAEEFB72}" type="pres">
      <dgm:prSet presAssocID="{56FCB529-B11E-42F9-84BF-ACC6B4D6A4AA}" presName="level3hierChild" presStyleCnt="0"/>
      <dgm:spPr/>
    </dgm:pt>
    <dgm:pt modelId="{DA144B53-A3DA-4907-B2D0-36B7B7500CC5}" type="pres">
      <dgm:prSet presAssocID="{3BA3AD68-E59A-4F9D-81C1-F5816AAF4288}" presName="conn2-1" presStyleLbl="parChTrans1D3" presStyleIdx="2" presStyleCnt="11"/>
      <dgm:spPr/>
    </dgm:pt>
    <dgm:pt modelId="{109641CA-0CCC-4555-AF86-9BEC3D692755}" type="pres">
      <dgm:prSet presAssocID="{3BA3AD68-E59A-4F9D-81C1-F5816AAF4288}" presName="connTx" presStyleLbl="parChTrans1D3" presStyleIdx="2" presStyleCnt="11"/>
      <dgm:spPr/>
    </dgm:pt>
    <dgm:pt modelId="{A2D240A3-037A-4748-92E4-D1A053C305CB}" type="pres">
      <dgm:prSet presAssocID="{FD5C9B49-6636-413C-86BB-45DF485806E7}" presName="root2" presStyleCnt="0"/>
      <dgm:spPr/>
    </dgm:pt>
    <dgm:pt modelId="{1956FEB1-066E-4486-891B-0D4A6AD101ED}" type="pres">
      <dgm:prSet presAssocID="{FD5C9B49-6636-413C-86BB-45DF485806E7}" presName="LevelTwoTextNode" presStyleLbl="node3" presStyleIdx="2" presStyleCnt="11" custLinFactNeighborX="645" custLinFactNeighborY="-2117">
        <dgm:presLayoutVars>
          <dgm:chPref val="3"/>
        </dgm:presLayoutVars>
      </dgm:prSet>
      <dgm:spPr/>
    </dgm:pt>
    <dgm:pt modelId="{B635FD07-FD94-4540-95D8-4A0970B6F30A}" type="pres">
      <dgm:prSet presAssocID="{FD5C9B49-6636-413C-86BB-45DF485806E7}" presName="level3hierChild" presStyleCnt="0"/>
      <dgm:spPr/>
    </dgm:pt>
    <dgm:pt modelId="{0EE2F23F-156B-4BF7-BE71-9BE71713264C}" type="pres">
      <dgm:prSet presAssocID="{C7F02A7A-196F-49C7-B887-6B7BB7CB36E9}" presName="conn2-1" presStyleLbl="parChTrans1D4" presStyleIdx="8" presStyleCnt="35"/>
      <dgm:spPr/>
    </dgm:pt>
    <dgm:pt modelId="{4C62BAF1-394F-46CE-9A97-54B78C4C85A4}" type="pres">
      <dgm:prSet presAssocID="{C7F02A7A-196F-49C7-B887-6B7BB7CB36E9}" presName="connTx" presStyleLbl="parChTrans1D4" presStyleIdx="8" presStyleCnt="35"/>
      <dgm:spPr/>
    </dgm:pt>
    <dgm:pt modelId="{ACE7F246-FCBC-4B36-B1F8-7F59D76CE370}" type="pres">
      <dgm:prSet presAssocID="{8696EE03-B20D-49D5-8565-7F99B8A93959}" presName="root2" presStyleCnt="0"/>
      <dgm:spPr/>
    </dgm:pt>
    <dgm:pt modelId="{5D648211-31CD-4B70-A709-09C9B57F8BCA}" type="pres">
      <dgm:prSet presAssocID="{8696EE03-B20D-49D5-8565-7F99B8A93959}" presName="LevelTwoTextNode" presStyleLbl="node4" presStyleIdx="8" presStyleCnt="35" custLinFactNeighborY="-1899">
        <dgm:presLayoutVars>
          <dgm:chPref val="3"/>
        </dgm:presLayoutVars>
      </dgm:prSet>
      <dgm:spPr/>
    </dgm:pt>
    <dgm:pt modelId="{D4555925-C3F2-4B4B-A147-CDA1E850D081}" type="pres">
      <dgm:prSet presAssocID="{8696EE03-B20D-49D5-8565-7F99B8A93959}" presName="level3hierChild" presStyleCnt="0"/>
      <dgm:spPr/>
    </dgm:pt>
    <dgm:pt modelId="{4CC9EE13-3886-43D5-A26E-8395A22C66BD}" type="pres">
      <dgm:prSet presAssocID="{8D7F6C06-2961-4BE3-8A25-1B6955EA5B5F}" presName="conn2-1" presStyleLbl="parChTrans1D4" presStyleIdx="9" presStyleCnt="35"/>
      <dgm:spPr/>
    </dgm:pt>
    <dgm:pt modelId="{17DBE69C-1273-42AA-A328-2E4FBB95E102}" type="pres">
      <dgm:prSet presAssocID="{8D7F6C06-2961-4BE3-8A25-1B6955EA5B5F}" presName="connTx" presStyleLbl="parChTrans1D4" presStyleIdx="9" presStyleCnt="35"/>
      <dgm:spPr/>
    </dgm:pt>
    <dgm:pt modelId="{3738DE62-DA21-4F64-BEFD-E5919070B30C}" type="pres">
      <dgm:prSet presAssocID="{50FCD195-823D-43A4-B300-7020C73F113A}" presName="root2" presStyleCnt="0"/>
      <dgm:spPr/>
    </dgm:pt>
    <dgm:pt modelId="{4523C7D7-62F1-4AB7-A8B4-4FDF3ABD84F7}" type="pres">
      <dgm:prSet presAssocID="{50FCD195-823D-43A4-B300-7020C73F113A}" presName="LevelTwoTextNode" presStyleLbl="node4" presStyleIdx="9" presStyleCnt="35">
        <dgm:presLayoutVars>
          <dgm:chPref val="3"/>
        </dgm:presLayoutVars>
      </dgm:prSet>
      <dgm:spPr/>
    </dgm:pt>
    <dgm:pt modelId="{36C2702A-A21D-4558-A225-12C312B1B9BA}" type="pres">
      <dgm:prSet presAssocID="{50FCD195-823D-43A4-B300-7020C73F113A}" presName="level3hierChild" presStyleCnt="0"/>
      <dgm:spPr/>
    </dgm:pt>
    <dgm:pt modelId="{7725FB6A-B341-4FB4-BB3E-FE6A8F9D7230}" type="pres">
      <dgm:prSet presAssocID="{48627913-6878-49B5-A54A-EA85B5DAD5F9}" presName="conn2-1" presStyleLbl="parChTrans1D4" presStyleIdx="10" presStyleCnt="35"/>
      <dgm:spPr/>
    </dgm:pt>
    <dgm:pt modelId="{DC75F63B-353D-4841-A100-EA695C737A57}" type="pres">
      <dgm:prSet presAssocID="{48627913-6878-49B5-A54A-EA85B5DAD5F9}" presName="connTx" presStyleLbl="parChTrans1D4" presStyleIdx="10" presStyleCnt="35"/>
      <dgm:spPr/>
    </dgm:pt>
    <dgm:pt modelId="{5A9E4044-4F3F-4D4F-ABC6-8BD65F5E0D47}" type="pres">
      <dgm:prSet presAssocID="{0BD069C3-8E56-4FAE-AD79-4FE0EAF72E81}" presName="root2" presStyleCnt="0"/>
      <dgm:spPr/>
    </dgm:pt>
    <dgm:pt modelId="{F6B156F4-9EA5-428D-A532-5DCA909A9C7A}" type="pres">
      <dgm:prSet presAssocID="{0BD069C3-8E56-4FAE-AD79-4FE0EAF72E81}" presName="LevelTwoTextNode" presStyleLbl="node4" presStyleIdx="10" presStyleCnt="35">
        <dgm:presLayoutVars>
          <dgm:chPref val="3"/>
        </dgm:presLayoutVars>
      </dgm:prSet>
      <dgm:spPr/>
    </dgm:pt>
    <dgm:pt modelId="{951B4E74-181D-4C42-BE89-501A61E1B15B}" type="pres">
      <dgm:prSet presAssocID="{0BD069C3-8E56-4FAE-AD79-4FE0EAF72E81}" presName="level3hierChild" presStyleCnt="0"/>
      <dgm:spPr/>
    </dgm:pt>
    <dgm:pt modelId="{4FC98D40-A313-4D80-82D2-E4B55D1C5187}" type="pres">
      <dgm:prSet presAssocID="{A67BE9E0-F4EE-4288-9B93-5FE369F54CF2}" presName="conn2-1" presStyleLbl="parChTrans1D4" presStyleIdx="11" presStyleCnt="35"/>
      <dgm:spPr/>
    </dgm:pt>
    <dgm:pt modelId="{147EE54B-BFEF-49F7-9C84-658BDE1B9A5E}" type="pres">
      <dgm:prSet presAssocID="{A67BE9E0-F4EE-4288-9B93-5FE369F54CF2}" presName="connTx" presStyleLbl="parChTrans1D4" presStyleIdx="11" presStyleCnt="35"/>
      <dgm:spPr/>
    </dgm:pt>
    <dgm:pt modelId="{7251A1E8-4856-49A6-8CA2-AC11EA3868EF}" type="pres">
      <dgm:prSet presAssocID="{F65EC366-ED20-442A-8D59-955ABFBCC6A0}" presName="root2" presStyleCnt="0"/>
      <dgm:spPr/>
    </dgm:pt>
    <dgm:pt modelId="{C2295E44-F7D9-4763-92A4-C9FC66ACA205}" type="pres">
      <dgm:prSet presAssocID="{F65EC366-ED20-442A-8D59-955ABFBCC6A0}" presName="LevelTwoTextNode" presStyleLbl="node4" presStyleIdx="11" presStyleCnt="35">
        <dgm:presLayoutVars>
          <dgm:chPref val="3"/>
        </dgm:presLayoutVars>
      </dgm:prSet>
      <dgm:spPr/>
    </dgm:pt>
    <dgm:pt modelId="{E828F17D-F87A-46E7-9690-8766F0472091}" type="pres">
      <dgm:prSet presAssocID="{F65EC366-ED20-442A-8D59-955ABFBCC6A0}" presName="level3hierChild" presStyleCnt="0"/>
      <dgm:spPr/>
    </dgm:pt>
    <dgm:pt modelId="{1E7AE80D-B5F9-4E9B-9621-EC31D392A6B0}" type="pres">
      <dgm:prSet presAssocID="{2DB3CDEA-6C18-47F6-9E7D-B86BF774742C}" presName="conn2-1" presStyleLbl="parChTrans1D4" presStyleIdx="12" presStyleCnt="35"/>
      <dgm:spPr/>
    </dgm:pt>
    <dgm:pt modelId="{7F1259D1-B06C-433D-9CA8-A43E2ABF7EB1}" type="pres">
      <dgm:prSet presAssocID="{2DB3CDEA-6C18-47F6-9E7D-B86BF774742C}" presName="connTx" presStyleLbl="parChTrans1D4" presStyleIdx="12" presStyleCnt="35"/>
      <dgm:spPr/>
    </dgm:pt>
    <dgm:pt modelId="{0D4E5755-94EA-457D-805F-747E2F8A7399}" type="pres">
      <dgm:prSet presAssocID="{C27FA841-870C-41CC-AC04-067C162364D9}" presName="root2" presStyleCnt="0"/>
      <dgm:spPr/>
    </dgm:pt>
    <dgm:pt modelId="{9428A318-4196-4E6E-A24F-E532192FD9F2}" type="pres">
      <dgm:prSet presAssocID="{C27FA841-870C-41CC-AC04-067C162364D9}" presName="LevelTwoTextNode" presStyleLbl="node4" presStyleIdx="12" presStyleCnt="35">
        <dgm:presLayoutVars>
          <dgm:chPref val="3"/>
        </dgm:presLayoutVars>
      </dgm:prSet>
      <dgm:spPr/>
    </dgm:pt>
    <dgm:pt modelId="{4D7DB7DD-24E8-46C1-A998-CD48AE70538C}" type="pres">
      <dgm:prSet presAssocID="{C27FA841-870C-41CC-AC04-067C162364D9}" presName="level3hierChild" presStyleCnt="0"/>
      <dgm:spPr/>
    </dgm:pt>
    <dgm:pt modelId="{45ABCFA4-106A-4C3D-A28A-C4BB64722E17}" type="pres">
      <dgm:prSet presAssocID="{C6BFC6D5-E0CB-462B-B9D8-DB577B9965A4}" presName="conn2-1" presStyleLbl="parChTrans1D4" presStyleIdx="13" presStyleCnt="35"/>
      <dgm:spPr/>
    </dgm:pt>
    <dgm:pt modelId="{41270DE6-F8D5-46F9-BE9A-70FD421A9090}" type="pres">
      <dgm:prSet presAssocID="{C6BFC6D5-E0CB-462B-B9D8-DB577B9965A4}" presName="connTx" presStyleLbl="parChTrans1D4" presStyleIdx="13" presStyleCnt="35"/>
      <dgm:spPr/>
    </dgm:pt>
    <dgm:pt modelId="{47C2D382-F14A-4EC9-A3D3-AD5ACA6D754A}" type="pres">
      <dgm:prSet presAssocID="{DD0BBA55-0593-487F-BAB8-2B337351C3A0}" presName="root2" presStyleCnt="0"/>
      <dgm:spPr/>
    </dgm:pt>
    <dgm:pt modelId="{54F71AC5-ED5A-4C59-9F41-D4887C568B54}" type="pres">
      <dgm:prSet presAssocID="{DD0BBA55-0593-487F-BAB8-2B337351C3A0}" presName="LevelTwoTextNode" presStyleLbl="node4" presStyleIdx="13" presStyleCnt="35">
        <dgm:presLayoutVars>
          <dgm:chPref val="3"/>
        </dgm:presLayoutVars>
      </dgm:prSet>
      <dgm:spPr/>
    </dgm:pt>
    <dgm:pt modelId="{0D04FE3D-0E33-4D40-8F6A-D9DFACF06033}" type="pres">
      <dgm:prSet presAssocID="{DD0BBA55-0593-487F-BAB8-2B337351C3A0}" presName="level3hierChild" presStyleCnt="0"/>
      <dgm:spPr/>
    </dgm:pt>
    <dgm:pt modelId="{552A302F-90ED-46AD-B3AD-A998DD253D91}" type="pres">
      <dgm:prSet presAssocID="{2EF7ACA1-82EC-4073-B059-792C26C89D27}" presName="conn2-1" presStyleLbl="parChTrans1D4" presStyleIdx="14" presStyleCnt="35"/>
      <dgm:spPr/>
    </dgm:pt>
    <dgm:pt modelId="{A34F1C04-2928-4805-983E-19BDE4B99C42}" type="pres">
      <dgm:prSet presAssocID="{2EF7ACA1-82EC-4073-B059-792C26C89D27}" presName="connTx" presStyleLbl="parChTrans1D4" presStyleIdx="14" presStyleCnt="35"/>
      <dgm:spPr/>
    </dgm:pt>
    <dgm:pt modelId="{DB974BAF-35EA-4756-845F-F44953FE736A}" type="pres">
      <dgm:prSet presAssocID="{2F033E4C-0346-4045-944D-27A3031C4A62}" presName="root2" presStyleCnt="0"/>
      <dgm:spPr/>
    </dgm:pt>
    <dgm:pt modelId="{225AF99D-FE27-4F89-BD1C-1FA54C669472}" type="pres">
      <dgm:prSet presAssocID="{2F033E4C-0346-4045-944D-27A3031C4A62}" presName="LevelTwoTextNode" presStyleLbl="node4" presStyleIdx="14" presStyleCnt="35">
        <dgm:presLayoutVars>
          <dgm:chPref val="3"/>
        </dgm:presLayoutVars>
      </dgm:prSet>
      <dgm:spPr/>
    </dgm:pt>
    <dgm:pt modelId="{7D422E4E-0B2F-4037-A957-FB57DE1B401C}" type="pres">
      <dgm:prSet presAssocID="{2F033E4C-0346-4045-944D-27A3031C4A62}" presName="level3hierChild" presStyleCnt="0"/>
      <dgm:spPr/>
    </dgm:pt>
    <dgm:pt modelId="{4B957C83-B39C-4C88-8445-DDE8B9F93F53}" type="pres">
      <dgm:prSet presAssocID="{9F415D42-4043-4AA3-B6E3-58F2713449D6}" presName="conn2-1" presStyleLbl="parChTrans1D4" presStyleIdx="15" presStyleCnt="35"/>
      <dgm:spPr/>
    </dgm:pt>
    <dgm:pt modelId="{34C79BBF-690E-4E3A-9371-FDA4245EAB61}" type="pres">
      <dgm:prSet presAssocID="{9F415D42-4043-4AA3-B6E3-58F2713449D6}" presName="connTx" presStyleLbl="parChTrans1D4" presStyleIdx="15" presStyleCnt="35"/>
      <dgm:spPr/>
    </dgm:pt>
    <dgm:pt modelId="{DDEC6D6F-D5C8-4570-9FAA-B6117FE961A3}" type="pres">
      <dgm:prSet presAssocID="{1957C772-DDD8-4124-A58F-F66B2C176DBF}" presName="root2" presStyleCnt="0"/>
      <dgm:spPr/>
    </dgm:pt>
    <dgm:pt modelId="{29DF8EE7-89C0-4633-8CBE-A33F573E71C5}" type="pres">
      <dgm:prSet presAssocID="{1957C772-DDD8-4124-A58F-F66B2C176DBF}" presName="LevelTwoTextNode" presStyleLbl="node4" presStyleIdx="15" presStyleCnt="35">
        <dgm:presLayoutVars>
          <dgm:chPref val="3"/>
        </dgm:presLayoutVars>
      </dgm:prSet>
      <dgm:spPr/>
    </dgm:pt>
    <dgm:pt modelId="{13690071-AC67-4F14-A682-A274D43D1F57}" type="pres">
      <dgm:prSet presAssocID="{1957C772-DDD8-4124-A58F-F66B2C176DBF}" presName="level3hierChild" presStyleCnt="0"/>
      <dgm:spPr/>
    </dgm:pt>
    <dgm:pt modelId="{6AAF5B32-2049-4532-8027-BD8970E3CC27}" type="pres">
      <dgm:prSet presAssocID="{0121B92D-2547-43D3-B5E4-08A9F96C609D}" presName="conn2-1" presStyleLbl="parChTrans1D4" presStyleIdx="16" presStyleCnt="35"/>
      <dgm:spPr/>
    </dgm:pt>
    <dgm:pt modelId="{3E849AB0-E12F-4FC6-B1CA-B4E245DFAC5D}" type="pres">
      <dgm:prSet presAssocID="{0121B92D-2547-43D3-B5E4-08A9F96C609D}" presName="connTx" presStyleLbl="parChTrans1D4" presStyleIdx="16" presStyleCnt="35"/>
      <dgm:spPr/>
    </dgm:pt>
    <dgm:pt modelId="{060FFB5D-29C4-448B-B053-83B65C3236A5}" type="pres">
      <dgm:prSet presAssocID="{2A7C2DDE-34C1-4884-A8BF-09744EAFED94}" presName="root2" presStyleCnt="0"/>
      <dgm:spPr/>
    </dgm:pt>
    <dgm:pt modelId="{C650AC87-095C-4638-95D5-A88996E217F5}" type="pres">
      <dgm:prSet presAssocID="{2A7C2DDE-34C1-4884-A8BF-09744EAFED94}" presName="LevelTwoTextNode" presStyleLbl="node4" presStyleIdx="16" presStyleCnt="35">
        <dgm:presLayoutVars>
          <dgm:chPref val="3"/>
        </dgm:presLayoutVars>
      </dgm:prSet>
      <dgm:spPr/>
    </dgm:pt>
    <dgm:pt modelId="{A779BCFE-0D37-4A63-95AA-5A42B26C0763}" type="pres">
      <dgm:prSet presAssocID="{2A7C2DDE-34C1-4884-A8BF-09744EAFED94}" presName="level3hierChild" presStyleCnt="0"/>
      <dgm:spPr/>
    </dgm:pt>
    <dgm:pt modelId="{2D80ABE4-F912-4C35-AAB6-7DC43E6EE772}" type="pres">
      <dgm:prSet presAssocID="{D5132C44-71B7-4765-8282-14988313D7A3}" presName="conn2-1" presStyleLbl="parChTrans1D2" presStyleIdx="1" presStyleCnt="4"/>
      <dgm:spPr/>
    </dgm:pt>
    <dgm:pt modelId="{27A3380F-3B4C-416C-9BE5-6CA17AB2C27C}" type="pres">
      <dgm:prSet presAssocID="{D5132C44-71B7-4765-8282-14988313D7A3}" presName="connTx" presStyleLbl="parChTrans1D2" presStyleIdx="1" presStyleCnt="4"/>
      <dgm:spPr/>
    </dgm:pt>
    <dgm:pt modelId="{0102E6A9-6D89-4CD8-8B7A-334290C5DC46}" type="pres">
      <dgm:prSet presAssocID="{BB3AFFB3-38A6-435F-B04E-34C53695D244}" presName="root2" presStyleCnt="0"/>
      <dgm:spPr/>
    </dgm:pt>
    <dgm:pt modelId="{6C9E6163-257F-4D8A-B7B9-C6B386160FE3}" type="pres">
      <dgm:prSet presAssocID="{BB3AFFB3-38A6-435F-B04E-34C53695D244}" presName="LevelTwoTextNode" presStyleLbl="node2" presStyleIdx="1" presStyleCnt="4">
        <dgm:presLayoutVars>
          <dgm:chPref val="3"/>
        </dgm:presLayoutVars>
      </dgm:prSet>
      <dgm:spPr/>
    </dgm:pt>
    <dgm:pt modelId="{E46402EC-2D35-4826-9CFC-18931540517D}" type="pres">
      <dgm:prSet presAssocID="{BB3AFFB3-38A6-435F-B04E-34C53695D244}" presName="level3hierChild" presStyleCnt="0"/>
      <dgm:spPr/>
    </dgm:pt>
    <dgm:pt modelId="{605E908D-F768-4281-B40B-0C005137D255}" type="pres">
      <dgm:prSet presAssocID="{66AD3D04-6796-415B-91B1-5526C15E9316}" presName="conn2-1" presStyleLbl="parChTrans1D3" presStyleIdx="3" presStyleCnt="11"/>
      <dgm:spPr/>
    </dgm:pt>
    <dgm:pt modelId="{699FC848-481C-4FE6-B136-385954570B21}" type="pres">
      <dgm:prSet presAssocID="{66AD3D04-6796-415B-91B1-5526C15E9316}" presName="connTx" presStyleLbl="parChTrans1D3" presStyleIdx="3" presStyleCnt="11"/>
      <dgm:spPr/>
    </dgm:pt>
    <dgm:pt modelId="{5D709206-4339-49A8-8A62-B4C825AE97A4}" type="pres">
      <dgm:prSet presAssocID="{BBF042B8-FAF5-456D-A94E-5A4366BF9A9C}" presName="root2" presStyleCnt="0"/>
      <dgm:spPr/>
    </dgm:pt>
    <dgm:pt modelId="{B8188345-89BF-4F7F-954A-B5C6D704C6D6}" type="pres">
      <dgm:prSet presAssocID="{BBF042B8-FAF5-456D-A94E-5A4366BF9A9C}" presName="LevelTwoTextNode" presStyleLbl="node3" presStyleIdx="3" presStyleCnt="11">
        <dgm:presLayoutVars>
          <dgm:chPref val="3"/>
        </dgm:presLayoutVars>
      </dgm:prSet>
      <dgm:spPr/>
    </dgm:pt>
    <dgm:pt modelId="{1FC67E7B-6C8D-476C-BAE9-C4F45A3A5DB3}" type="pres">
      <dgm:prSet presAssocID="{BBF042B8-FAF5-456D-A94E-5A4366BF9A9C}" presName="level3hierChild" presStyleCnt="0"/>
      <dgm:spPr/>
    </dgm:pt>
    <dgm:pt modelId="{85136F1B-0644-4B08-8D11-385898038CB8}" type="pres">
      <dgm:prSet presAssocID="{239EECFC-D226-4CA8-A463-44594717241E}" presName="conn2-1" presStyleLbl="parChTrans1D4" presStyleIdx="17" presStyleCnt="35"/>
      <dgm:spPr/>
    </dgm:pt>
    <dgm:pt modelId="{B29268DE-43B6-41FC-B61D-161BB1530343}" type="pres">
      <dgm:prSet presAssocID="{239EECFC-D226-4CA8-A463-44594717241E}" presName="connTx" presStyleLbl="parChTrans1D4" presStyleIdx="17" presStyleCnt="35"/>
      <dgm:spPr/>
    </dgm:pt>
    <dgm:pt modelId="{F90FA276-D2C8-4AEB-B61D-584E11CAB601}" type="pres">
      <dgm:prSet presAssocID="{334FF3EC-7D6E-41AC-AFA6-841B7389279F}" presName="root2" presStyleCnt="0"/>
      <dgm:spPr/>
    </dgm:pt>
    <dgm:pt modelId="{632FE402-C631-43F8-BA44-CED358152D5B}" type="pres">
      <dgm:prSet presAssocID="{334FF3EC-7D6E-41AC-AFA6-841B7389279F}" presName="LevelTwoTextNode" presStyleLbl="node4" presStyleIdx="17" presStyleCnt="35">
        <dgm:presLayoutVars>
          <dgm:chPref val="3"/>
        </dgm:presLayoutVars>
      </dgm:prSet>
      <dgm:spPr/>
    </dgm:pt>
    <dgm:pt modelId="{4F5EFDB9-880F-49C4-86A4-07BFD50D2724}" type="pres">
      <dgm:prSet presAssocID="{334FF3EC-7D6E-41AC-AFA6-841B7389279F}" presName="level3hierChild" presStyleCnt="0"/>
      <dgm:spPr/>
    </dgm:pt>
    <dgm:pt modelId="{67A47C65-5C7C-42DF-8F88-461CE6AC06A7}" type="pres">
      <dgm:prSet presAssocID="{15F90836-B83A-43A9-B1B3-1DA55856789D}" presName="conn2-1" presStyleLbl="parChTrans1D4" presStyleIdx="18" presStyleCnt="35"/>
      <dgm:spPr/>
    </dgm:pt>
    <dgm:pt modelId="{0466DDC7-20FC-4BC9-8B5D-76B9DADC9138}" type="pres">
      <dgm:prSet presAssocID="{15F90836-B83A-43A9-B1B3-1DA55856789D}" presName="connTx" presStyleLbl="parChTrans1D4" presStyleIdx="18" presStyleCnt="35"/>
      <dgm:spPr/>
    </dgm:pt>
    <dgm:pt modelId="{06FC3009-D69F-47BC-B0EF-D3289CBAF65B}" type="pres">
      <dgm:prSet presAssocID="{C724236B-163B-4E5A-BAB7-512A5CE517CA}" presName="root2" presStyleCnt="0"/>
      <dgm:spPr/>
    </dgm:pt>
    <dgm:pt modelId="{960FB414-EE48-4F17-8CE7-1D75A399EBD6}" type="pres">
      <dgm:prSet presAssocID="{C724236B-163B-4E5A-BAB7-512A5CE517CA}" presName="LevelTwoTextNode" presStyleLbl="node4" presStyleIdx="18" presStyleCnt="35">
        <dgm:presLayoutVars>
          <dgm:chPref val="3"/>
        </dgm:presLayoutVars>
      </dgm:prSet>
      <dgm:spPr/>
    </dgm:pt>
    <dgm:pt modelId="{E8E6373D-80AC-455E-9A08-873A5D0DD25A}" type="pres">
      <dgm:prSet presAssocID="{C724236B-163B-4E5A-BAB7-512A5CE517CA}" presName="level3hierChild" presStyleCnt="0"/>
      <dgm:spPr/>
    </dgm:pt>
    <dgm:pt modelId="{CC4F7F06-57FD-490C-9F3D-280366803FBA}" type="pres">
      <dgm:prSet presAssocID="{959F5CC7-6C1B-40E6-B967-D2C92F92CE12}" presName="conn2-1" presStyleLbl="parChTrans1D3" presStyleIdx="4" presStyleCnt="11"/>
      <dgm:spPr/>
    </dgm:pt>
    <dgm:pt modelId="{4D6FD2D8-0497-4CB3-9FD7-1C4320CE48D2}" type="pres">
      <dgm:prSet presAssocID="{959F5CC7-6C1B-40E6-B967-D2C92F92CE12}" presName="connTx" presStyleLbl="parChTrans1D3" presStyleIdx="4" presStyleCnt="11"/>
      <dgm:spPr/>
    </dgm:pt>
    <dgm:pt modelId="{9E4EF736-0C25-4225-AAC2-1C936FCE2874}" type="pres">
      <dgm:prSet presAssocID="{1E2B15E7-64DA-4AA9-A102-6C778B5FD2DE}" presName="root2" presStyleCnt="0"/>
      <dgm:spPr/>
    </dgm:pt>
    <dgm:pt modelId="{A8C93BA2-843C-4DC4-A649-F9C935EFEAFC}" type="pres">
      <dgm:prSet presAssocID="{1E2B15E7-64DA-4AA9-A102-6C778B5FD2DE}" presName="LevelTwoTextNode" presStyleLbl="node3" presStyleIdx="4" presStyleCnt="11">
        <dgm:presLayoutVars>
          <dgm:chPref val="3"/>
        </dgm:presLayoutVars>
      </dgm:prSet>
      <dgm:spPr/>
    </dgm:pt>
    <dgm:pt modelId="{D2FE67EE-CBE9-4AD5-AEBC-CE838B70F041}" type="pres">
      <dgm:prSet presAssocID="{1E2B15E7-64DA-4AA9-A102-6C778B5FD2DE}" presName="level3hierChild" presStyleCnt="0"/>
      <dgm:spPr/>
    </dgm:pt>
    <dgm:pt modelId="{69162D92-5346-47E6-ADBE-54787F86A134}" type="pres">
      <dgm:prSet presAssocID="{C20C7001-DDA0-4471-AF1C-892858437136}" presName="conn2-1" presStyleLbl="parChTrans1D4" presStyleIdx="19" presStyleCnt="35"/>
      <dgm:spPr/>
    </dgm:pt>
    <dgm:pt modelId="{368F374E-11E0-4BD3-A695-1F376E22296F}" type="pres">
      <dgm:prSet presAssocID="{C20C7001-DDA0-4471-AF1C-892858437136}" presName="connTx" presStyleLbl="parChTrans1D4" presStyleIdx="19" presStyleCnt="35"/>
      <dgm:spPr/>
    </dgm:pt>
    <dgm:pt modelId="{96AA4BA0-0D85-4528-A61D-C0B5E23344AE}" type="pres">
      <dgm:prSet presAssocID="{F496D35C-FAD1-4542-94F6-9218AF237265}" presName="root2" presStyleCnt="0"/>
      <dgm:spPr/>
    </dgm:pt>
    <dgm:pt modelId="{BA2936C9-EEDC-41A1-8EFF-9A4788E57B51}" type="pres">
      <dgm:prSet presAssocID="{F496D35C-FAD1-4542-94F6-9218AF237265}" presName="LevelTwoTextNode" presStyleLbl="node4" presStyleIdx="19" presStyleCnt="35">
        <dgm:presLayoutVars>
          <dgm:chPref val="3"/>
        </dgm:presLayoutVars>
      </dgm:prSet>
      <dgm:spPr/>
    </dgm:pt>
    <dgm:pt modelId="{672D66BB-1FF2-4559-BFCC-48B2681E073A}" type="pres">
      <dgm:prSet presAssocID="{F496D35C-FAD1-4542-94F6-9218AF237265}" presName="level3hierChild" presStyleCnt="0"/>
      <dgm:spPr/>
    </dgm:pt>
    <dgm:pt modelId="{5FCF3432-0270-4B18-BE41-6D9F0C88590F}" type="pres">
      <dgm:prSet presAssocID="{96BA0561-E5A6-42F9-B22B-92D86D756A3F}" presName="conn2-1" presStyleLbl="parChTrans1D4" presStyleIdx="20" presStyleCnt="35"/>
      <dgm:spPr/>
    </dgm:pt>
    <dgm:pt modelId="{BD594576-65F5-4E94-9C29-238CD63F9F36}" type="pres">
      <dgm:prSet presAssocID="{96BA0561-E5A6-42F9-B22B-92D86D756A3F}" presName="connTx" presStyleLbl="parChTrans1D4" presStyleIdx="20" presStyleCnt="35"/>
      <dgm:spPr/>
    </dgm:pt>
    <dgm:pt modelId="{39912704-0730-49DB-A580-5F287C881746}" type="pres">
      <dgm:prSet presAssocID="{771E0A1A-1442-40FC-98CC-E1D1CE414DBB}" presName="root2" presStyleCnt="0"/>
      <dgm:spPr/>
    </dgm:pt>
    <dgm:pt modelId="{5BAF159F-81EE-4B8F-9E59-C07FCA3AAFC7}" type="pres">
      <dgm:prSet presAssocID="{771E0A1A-1442-40FC-98CC-E1D1CE414DBB}" presName="LevelTwoTextNode" presStyleLbl="node4" presStyleIdx="20" presStyleCnt="35">
        <dgm:presLayoutVars>
          <dgm:chPref val="3"/>
        </dgm:presLayoutVars>
      </dgm:prSet>
      <dgm:spPr/>
    </dgm:pt>
    <dgm:pt modelId="{657669D5-4C13-43FF-9864-CFD190C889C0}" type="pres">
      <dgm:prSet presAssocID="{771E0A1A-1442-40FC-98CC-E1D1CE414DBB}" presName="level3hierChild" presStyleCnt="0"/>
      <dgm:spPr/>
    </dgm:pt>
    <dgm:pt modelId="{83C7B53B-E892-4C70-9C70-19FDDF4A0A64}" type="pres">
      <dgm:prSet presAssocID="{3DEF1815-3EA2-47DD-BDBD-715CB800D483}" presName="conn2-1" presStyleLbl="parChTrans1D2" presStyleIdx="2" presStyleCnt="4"/>
      <dgm:spPr/>
    </dgm:pt>
    <dgm:pt modelId="{A0002195-7099-4D99-98AA-79DB4F54186E}" type="pres">
      <dgm:prSet presAssocID="{3DEF1815-3EA2-47DD-BDBD-715CB800D483}" presName="connTx" presStyleLbl="parChTrans1D2" presStyleIdx="2" presStyleCnt="4"/>
      <dgm:spPr/>
    </dgm:pt>
    <dgm:pt modelId="{26564F5B-CFCA-4FF1-8360-6E1435152C50}" type="pres">
      <dgm:prSet presAssocID="{1AA1CFA7-5C3C-446F-A0D4-0C6F341063D1}" presName="root2" presStyleCnt="0"/>
      <dgm:spPr/>
    </dgm:pt>
    <dgm:pt modelId="{1997E862-1363-478E-A325-82C0A7A65CF0}" type="pres">
      <dgm:prSet presAssocID="{1AA1CFA7-5C3C-446F-A0D4-0C6F341063D1}" presName="LevelTwoTextNode" presStyleLbl="node2" presStyleIdx="2" presStyleCnt="4">
        <dgm:presLayoutVars>
          <dgm:chPref val="3"/>
        </dgm:presLayoutVars>
      </dgm:prSet>
      <dgm:spPr/>
    </dgm:pt>
    <dgm:pt modelId="{A8F549B1-BDC8-4E7C-AF1B-65061F89FD27}" type="pres">
      <dgm:prSet presAssocID="{1AA1CFA7-5C3C-446F-A0D4-0C6F341063D1}" presName="level3hierChild" presStyleCnt="0"/>
      <dgm:spPr/>
    </dgm:pt>
    <dgm:pt modelId="{C98F4E33-D463-4070-838F-8CF34F0AE196}" type="pres">
      <dgm:prSet presAssocID="{6E74B9D0-5F45-4B1E-9DA3-A335E0B94E6E}" presName="conn2-1" presStyleLbl="parChTrans1D3" presStyleIdx="5" presStyleCnt="11"/>
      <dgm:spPr/>
    </dgm:pt>
    <dgm:pt modelId="{74FFDEC9-C285-4ABF-B9BB-5AB44F5FFE97}" type="pres">
      <dgm:prSet presAssocID="{6E74B9D0-5F45-4B1E-9DA3-A335E0B94E6E}" presName="connTx" presStyleLbl="parChTrans1D3" presStyleIdx="5" presStyleCnt="11"/>
      <dgm:spPr/>
    </dgm:pt>
    <dgm:pt modelId="{7832D26D-1056-4FDE-81D7-69440B49CAC8}" type="pres">
      <dgm:prSet presAssocID="{0EAF29B2-BA05-4DAA-BE29-9BFD166BC2B7}" presName="root2" presStyleCnt="0"/>
      <dgm:spPr/>
    </dgm:pt>
    <dgm:pt modelId="{DF3DF3F7-141F-44D6-8E6F-AB82056DC042}" type="pres">
      <dgm:prSet presAssocID="{0EAF29B2-BA05-4DAA-BE29-9BFD166BC2B7}" presName="LevelTwoTextNode" presStyleLbl="node3" presStyleIdx="5" presStyleCnt="11" custLinFactNeighborX="-645" custLinFactNeighborY="218">
        <dgm:presLayoutVars>
          <dgm:chPref val="3"/>
        </dgm:presLayoutVars>
      </dgm:prSet>
      <dgm:spPr/>
    </dgm:pt>
    <dgm:pt modelId="{4F195B2F-80AE-47A1-9E23-35E8E189882A}" type="pres">
      <dgm:prSet presAssocID="{0EAF29B2-BA05-4DAA-BE29-9BFD166BC2B7}" presName="level3hierChild" presStyleCnt="0"/>
      <dgm:spPr/>
    </dgm:pt>
    <dgm:pt modelId="{4092848B-6544-43EA-B61E-1509C4C0A1AA}" type="pres">
      <dgm:prSet presAssocID="{5FEB25A2-E104-4598-B6F2-2BCB55B87340}" presName="conn2-1" presStyleLbl="parChTrans1D4" presStyleIdx="21" presStyleCnt="35"/>
      <dgm:spPr/>
    </dgm:pt>
    <dgm:pt modelId="{8B94AAF7-BEAA-4BA2-A749-76C69AE6F1F4}" type="pres">
      <dgm:prSet presAssocID="{5FEB25A2-E104-4598-B6F2-2BCB55B87340}" presName="connTx" presStyleLbl="parChTrans1D4" presStyleIdx="21" presStyleCnt="35"/>
      <dgm:spPr/>
    </dgm:pt>
    <dgm:pt modelId="{5C14F466-1284-4C33-85D2-567F03265161}" type="pres">
      <dgm:prSet presAssocID="{C4A8E522-30A7-4C09-866B-CDDB8EA7A6EA}" presName="root2" presStyleCnt="0"/>
      <dgm:spPr/>
    </dgm:pt>
    <dgm:pt modelId="{814F169E-0328-4939-9497-2FA3D89A89F1}" type="pres">
      <dgm:prSet presAssocID="{C4A8E522-30A7-4C09-866B-CDDB8EA7A6EA}" presName="LevelTwoTextNode" presStyleLbl="node4" presStyleIdx="21" presStyleCnt="35">
        <dgm:presLayoutVars>
          <dgm:chPref val="3"/>
        </dgm:presLayoutVars>
      </dgm:prSet>
      <dgm:spPr/>
    </dgm:pt>
    <dgm:pt modelId="{0778444C-FE57-4553-9B51-10AA57B0548E}" type="pres">
      <dgm:prSet presAssocID="{C4A8E522-30A7-4C09-866B-CDDB8EA7A6EA}" presName="level3hierChild" presStyleCnt="0"/>
      <dgm:spPr/>
    </dgm:pt>
    <dgm:pt modelId="{CE73047B-7204-43A2-8F50-9B5E313F2DBF}" type="pres">
      <dgm:prSet presAssocID="{04180E86-B10E-477C-8638-A31BA97C0DE4}" presName="conn2-1" presStyleLbl="parChTrans1D3" presStyleIdx="6" presStyleCnt="11"/>
      <dgm:spPr/>
    </dgm:pt>
    <dgm:pt modelId="{D214C455-FE2C-499D-8899-BB3CAAAD4C36}" type="pres">
      <dgm:prSet presAssocID="{04180E86-B10E-477C-8638-A31BA97C0DE4}" presName="connTx" presStyleLbl="parChTrans1D3" presStyleIdx="6" presStyleCnt="11"/>
      <dgm:spPr/>
    </dgm:pt>
    <dgm:pt modelId="{B5A179F3-3ACE-4FD9-8F57-1AFB9CC6A27E}" type="pres">
      <dgm:prSet presAssocID="{D18AC5AF-5431-4569-8D14-70BBDFB00C0B}" presName="root2" presStyleCnt="0"/>
      <dgm:spPr/>
    </dgm:pt>
    <dgm:pt modelId="{D90681BD-E619-4D28-8C0D-B19B341EF699}" type="pres">
      <dgm:prSet presAssocID="{D18AC5AF-5431-4569-8D14-70BBDFB00C0B}" presName="LevelTwoTextNode" presStyleLbl="node3" presStyleIdx="6" presStyleCnt="11">
        <dgm:presLayoutVars>
          <dgm:chPref val="3"/>
        </dgm:presLayoutVars>
      </dgm:prSet>
      <dgm:spPr/>
    </dgm:pt>
    <dgm:pt modelId="{4624F725-A0D6-4A28-B12C-FB40CA8F4C0E}" type="pres">
      <dgm:prSet presAssocID="{D18AC5AF-5431-4569-8D14-70BBDFB00C0B}" presName="level3hierChild" presStyleCnt="0"/>
      <dgm:spPr/>
    </dgm:pt>
    <dgm:pt modelId="{0889EA4E-91DA-4A6B-8292-5BF103478FBC}" type="pres">
      <dgm:prSet presAssocID="{1A1FE4C1-22C4-4537-963F-45127AB3736D}" presName="conn2-1" presStyleLbl="parChTrans1D4" presStyleIdx="22" presStyleCnt="35"/>
      <dgm:spPr/>
    </dgm:pt>
    <dgm:pt modelId="{A889E125-BA6A-403B-952E-7F01D346B34A}" type="pres">
      <dgm:prSet presAssocID="{1A1FE4C1-22C4-4537-963F-45127AB3736D}" presName="connTx" presStyleLbl="parChTrans1D4" presStyleIdx="22" presStyleCnt="35"/>
      <dgm:spPr/>
    </dgm:pt>
    <dgm:pt modelId="{5FDEE959-E946-4FE3-B1CB-417C04587D7D}" type="pres">
      <dgm:prSet presAssocID="{1E60AFBA-36ED-4196-A1DE-E62CE4BDDC74}" presName="root2" presStyleCnt="0"/>
      <dgm:spPr/>
    </dgm:pt>
    <dgm:pt modelId="{98D881E0-F0E4-4A46-B4DC-0D6D87B558B1}" type="pres">
      <dgm:prSet presAssocID="{1E60AFBA-36ED-4196-A1DE-E62CE4BDDC74}" presName="LevelTwoTextNode" presStyleLbl="node4" presStyleIdx="22" presStyleCnt="35">
        <dgm:presLayoutVars>
          <dgm:chPref val="3"/>
        </dgm:presLayoutVars>
      </dgm:prSet>
      <dgm:spPr/>
    </dgm:pt>
    <dgm:pt modelId="{A06E755B-1AE9-4E4E-AC6A-AA33C92BC865}" type="pres">
      <dgm:prSet presAssocID="{1E60AFBA-36ED-4196-A1DE-E62CE4BDDC74}" presName="level3hierChild" presStyleCnt="0"/>
      <dgm:spPr/>
    </dgm:pt>
    <dgm:pt modelId="{2153C15A-4A34-433F-8F75-7D3DC0429C8A}" type="pres">
      <dgm:prSet presAssocID="{B834FED9-EAFB-4AB5-97F7-8C9174CDD3DC}" presName="conn2-1" presStyleLbl="parChTrans1D2" presStyleIdx="3" presStyleCnt="4"/>
      <dgm:spPr/>
    </dgm:pt>
    <dgm:pt modelId="{B8A3B50D-D156-46AA-BC97-401AA173CDE8}" type="pres">
      <dgm:prSet presAssocID="{B834FED9-EAFB-4AB5-97F7-8C9174CDD3DC}" presName="connTx" presStyleLbl="parChTrans1D2" presStyleIdx="3" presStyleCnt="4"/>
      <dgm:spPr/>
    </dgm:pt>
    <dgm:pt modelId="{69B3E27F-C6E7-4435-B0DB-3355E08F9D39}" type="pres">
      <dgm:prSet presAssocID="{3B99AA99-87BB-40B8-B3CC-342A2706EB7F}" presName="root2" presStyleCnt="0"/>
      <dgm:spPr/>
    </dgm:pt>
    <dgm:pt modelId="{3D296C69-6FC6-4D55-967C-8CA2E337121F}" type="pres">
      <dgm:prSet presAssocID="{3B99AA99-87BB-40B8-B3CC-342A2706EB7F}" presName="LevelTwoTextNode" presStyleLbl="node2" presStyleIdx="3" presStyleCnt="4">
        <dgm:presLayoutVars>
          <dgm:chPref val="3"/>
        </dgm:presLayoutVars>
      </dgm:prSet>
      <dgm:spPr/>
    </dgm:pt>
    <dgm:pt modelId="{C07047D7-4BDA-4667-A274-F39C36AD90E5}" type="pres">
      <dgm:prSet presAssocID="{3B99AA99-87BB-40B8-B3CC-342A2706EB7F}" presName="level3hierChild" presStyleCnt="0"/>
      <dgm:spPr/>
    </dgm:pt>
    <dgm:pt modelId="{1207952F-88EF-410F-82E8-D2961DD4299D}" type="pres">
      <dgm:prSet presAssocID="{14F018E0-EDCC-4FB9-982F-FD9A92B3380D}" presName="conn2-1" presStyleLbl="parChTrans1D3" presStyleIdx="7" presStyleCnt="11"/>
      <dgm:spPr/>
    </dgm:pt>
    <dgm:pt modelId="{773C2C17-05DE-4341-B63C-456568A4CB19}" type="pres">
      <dgm:prSet presAssocID="{14F018E0-EDCC-4FB9-982F-FD9A92B3380D}" presName="connTx" presStyleLbl="parChTrans1D3" presStyleIdx="7" presStyleCnt="11"/>
      <dgm:spPr/>
    </dgm:pt>
    <dgm:pt modelId="{7815C0D2-508E-43B0-9185-B921A6819D41}" type="pres">
      <dgm:prSet presAssocID="{FD6D11FC-EBFE-4CAE-9868-1CA1535F8014}" presName="root2" presStyleCnt="0"/>
      <dgm:spPr/>
    </dgm:pt>
    <dgm:pt modelId="{3DD5CF2B-56FA-4703-B3C7-9FA2240C2B96}" type="pres">
      <dgm:prSet presAssocID="{FD6D11FC-EBFE-4CAE-9868-1CA1535F8014}" presName="LevelTwoTextNode" presStyleLbl="node3" presStyleIdx="7" presStyleCnt="11">
        <dgm:presLayoutVars>
          <dgm:chPref val="3"/>
        </dgm:presLayoutVars>
      </dgm:prSet>
      <dgm:spPr/>
    </dgm:pt>
    <dgm:pt modelId="{195CF504-73E0-4A14-AE80-50DE30B8CD5E}" type="pres">
      <dgm:prSet presAssocID="{FD6D11FC-EBFE-4CAE-9868-1CA1535F8014}" presName="level3hierChild" presStyleCnt="0"/>
      <dgm:spPr/>
    </dgm:pt>
    <dgm:pt modelId="{977AE1FB-9263-4081-B69A-63240FBAFA92}" type="pres">
      <dgm:prSet presAssocID="{8F81A53E-DDF7-457F-9C17-093009A798E8}" presName="conn2-1" presStyleLbl="parChTrans1D4" presStyleIdx="23" presStyleCnt="35"/>
      <dgm:spPr/>
    </dgm:pt>
    <dgm:pt modelId="{15A1A606-F15C-4DE2-877A-6937C7FF9AF2}" type="pres">
      <dgm:prSet presAssocID="{8F81A53E-DDF7-457F-9C17-093009A798E8}" presName="connTx" presStyleLbl="parChTrans1D4" presStyleIdx="23" presStyleCnt="35"/>
      <dgm:spPr/>
    </dgm:pt>
    <dgm:pt modelId="{98F010D2-1722-4B5A-914E-B35608979EC4}" type="pres">
      <dgm:prSet presAssocID="{6970B77F-BEE2-46C6-9F8B-37594371BF8C}" presName="root2" presStyleCnt="0"/>
      <dgm:spPr/>
    </dgm:pt>
    <dgm:pt modelId="{42E5ED98-E1E7-494C-AB77-1C1B958D9F87}" type="pres">
      <dgm:prSet presAssocID="{6970B77F-BEE2-46C6-9F8B-37594371BF8C}" presName="LevelTwoTextNode" presStyleLbl="node4" presStyleIdx="23" presStyleCnt="35">
        <dgm:presLayoutVars>
          <dgm:chPref val="3"/>
        </dgm:presLayoutVars>
      </dgm:prSet>
      <dgm:spPr/>
    </dgm:pt>
    <dgm:pt modelId="{D7EEF889-CC85-4D39-95C5-CD81DE643371}" type="pres">
      <dgm:prSet presAssocID="{6970B77F-BEE2-46C6-9F8B-37594371BF8C}" presName="level3hierChild" presStyleCnt="0"/>
      <dgm:spPr/>
    </dgm:pt>
    <dgm:pt modelId="{72C53159-F813-4CD0-876E-8A976B5D29BD}" type="pres">
      <dgm:prSet presAssocID="{6D4305A2-CB6E-435A-BDA4-E78226BC9AFC}" presName="conn2-1" presStyleLbl="parChTrans1D3" presStyleIdx="8" presStyleCnt="11"/>
      <dgm:spPr/>
    </dgm:pt>
    <dgm:pt modelId="{2F6B0951-FA1A-4F2C-870F-75DC22A3405B}" type="pres">
      <dgm:prSet presAssocID="{6D4305A2-CB6E-435A-BDA4-E78226BC9AFC}" presName="connTx" presStyleLbl="parChTrans1D3" presStyleIdx="8" presStyleCnt="11"/>
      <dgm:spPr/>
    </dgm:pt>
    <dgm:pt modelId="{C64DEC8A-6F8A-4512-BC0C-CB46E4B9F0F3}" type="pres">
      <dgm:prSet presAssocID="{EE4FDF13-AC84-4CB3-875B-3ED935FE0EA7}" presName="root2" presStyleCnt="0"/>
      <dgm:spPr/>
    </dgm:pt>
    <dgm:pt modelId="{F068CEA2-4EBB-4B54-A0E1-05273E98E298}" type="pres">
      <dgm:prSet presAssocID="{EE4FDF13-AC84-4CB3-875B-3ED935FE0EA7}" presName="LevelTwoTextNode" presStyleLbl="node3" presStyleIdx="8" presStyleCnt="11">
        <dgm:presLayoutVars>
          <dgm:chPref val="3"/>
        </dgm:presLayoutVars>
      </dgm:prSet>
      <dgm:spPr/>
    </dgm:pt>
    <dgm:pt modelId="{183D33B2-62B2-49AE-B9EF-7F1CF077C6E5}" type="pres">
      <dgm:prSet presAssocID="{EE4FDF13-AC84-4CB3-875B-3ED935FE0EA7}" presName="level3hierChild" presStyleCnt="0"/>
      <dgm:spPr/>
    </dgm:pt>
    <dgm:pt modelId="{A68884A8-333C-44ED-BC73-E25C05CD52D9}" type="pres">
      <dgm:prSet presAssocID="{98FC2191-AE35-48F7-8AEB-652384B30299}" presName="conn2-1" presStyleLbl="parChTrans1D4" presStyleIdx="24" presStyleCnt="35"/>
      <dgm:spPr/>
    </dgm:pt>
    <dgm:pt modelId="{4F64B0EF-694F-4BAE-8DF1-F743B370297C}" type="pres">
      <dgm:prSet presAssocID="{98FC2191-AE35-48F7-8AEB-652384B30299}" presName="connTx" presStyleLbl="parChTrans1D4" presStyleIdx="24" presStyleCnt="35"/>
      <dgm:spPr/>
    </dgm:pt>
    <dgm:pt modelId="{77A0AB96-5D3C-4414-89BE-49AD1012ED82}" type="pres">
      <dgm:prSet presAssocID="{3DF4734F-9AFB-4093-8A77-BC84DE0EFA22}" presName="root2" presStyleCnt="0"/>
      <dgm:spPr/>
    </dgm:pt>
    <dgm:pt modelId="{1DEAA22B-A0EC-4CA3-AEC0-D80D801AD080}" type="pres">
      <dgm:prSet presAssocID="{3DF4734F-9AFB-4093-8A77-BC84DE0EFA22}" presName="LevelTwoTextNode" presStyleLbl="node4" presStyleIdx="24" presStyleCnt="35">
        <dgm:presLayoutVars>
          <dgm:chPref val="3"/>
        </dgm:presLayoutVars>
      </dgm:prSet>
      <dgm:spPr/>
    </dgm:pt>
    <dgm:pt modelId="{606ED1AF-7412-49FD-B3B1-D3D92B87EC77}" type="pres">
      <dgm:prSet presAssocID="{3DF4734F-9AFB-4093-8A77-BC84DE0EFA22}" presName="level3hierChild" presStyleCnt="0"/>
      <dgm:spPr/>
    </dgm:pt>
    <dgm:pt modelId="{D92AB499-F8F9-44D0-B8F8-B362B5BBFC8E}" type="pres">
      <dgm:prSet presAssocID="{CC8DD4C8-EBCA-4536-BC08-EF10932FEEFD}" presName="conn2-1" presStyleLbl="parChTrans1D3" presStyleIdx="9" presStyleCnt="11"/>
      <dgm:spPr/>
    </dgm:pt>
    <dgm:pt modelId="{2429BCC3-6A72-4D15-A87B-178582AA1E55}" type="pres">
      <dgm:prSet presAssocID="{CC8DD4C8-EBCA-4536-BC08-EF10932FEEFD}" presName="connTx" presStyleLbl="parChTrans1D3" presStyleIdx="9" presStyleCnt="11"/>
      <dgm:spPr/>
    </dgm:pt>
    <dgm:pt modelId="{C33395FA-B094-4FB9-9EA6-06A6FEBDF962}" type="pres">
      <dgm:prSet presAssocID="{433D9C23-6748-4889-AE38-B3A0DF4DBD51}" presName="root2" presStyleCnt="0"/>
      <dgm:spPr/>
    </dgm:pt>
    <dgm:pt modelId="{7BD9D309-659D-486A-8C4B-0A67078CFEB2}" type="pres">
      <dgm:prSet presAssocID="{433D9C23-6748-4889-AE38-B3A0DF4DBD51}" presName="LevelTwoTextNode" presStyleLbl="node3" presStyleIdx="9" presStyleCnt="11">
        <dgm:presLayoutVars>
          <dgm:chPref val="3"/>
        </dgm:presLayoutVars>
      </dgm:prSet>
      <dgm:spPr/>
    </dgm:pt>
    <dgm:pt modelId="{9C0183AE-F4C8-4E81-A0EE-C876DE061585}" type="pres">
      <dgm:prSet presAssocID="{433D9C23-6748-4889-AE38-B3A0DF4DBD51}" presName="level3hierChild" presStyleCnt="0"/>
      <dgm:spPr/>
    </dgm:pt>
    <dgm:pt modelId="{D43EC341-7EE2-41B3-B709-69F58070EB41}" type="pres">
      <dgm:prSet presAssocID="{74488E2D-E079-4B32-BE5A-CF9AFA527DB4}" presName="conn2-1" presStyleLbl="parChTrans1D4" presStyleIdx="25" presStyleCnt="35"/>
      <dgm:spPr/>
    </dgm:pt>
    <dgm:pt modelId="{5B4865D3-9086-4BE8-AD1F-8205DCCE897C}" type="pres">
      <dgm:prSet presAssocID="{74488E2D-E079-4B32-BE5A-CF9AFA527DB4}" presName="connTx" presStyleLbl="parChTrans1D4" presStyleIdx="25" presStyleCnt="35"/>
      <dgm:spPr/>
    </dgm:pt>
    <dgm:pt modelId="{722474DC-8718-4CC1-8AE5-3F96F87DC247}" type="pres">
      <dgm:prSet presAssocID="{26E84020-1A7B-47E7-9EB1-BD8863C3661E}" presName="root2" presStyleCnt="0"/>
      <dgm:spPr/>
    </dgm:pt>
    <dgm:pt modelId="{FA786489-844E-4616-B23E-4782D7091C77}" type="pres">
      <dgm:prSet presAssocID="{26E84020-1A7B-47E7-9EB1-BD8863C3661E}" presName="LevelTwoTextNode" presStyleLbl="node4" presStyleIdx="25" presStyleCnt="35">
        <dgm:presLayoutVars>
          <dgm:chPref val="3"/>
        </dgm:presLayoutVars>
      </dgm:prSet>
      <dgm:spPr/>
    </dgm:pt>
    <dgm:pt modelId="{76FA7688-5AA7-49EE-9239-CA81825F607F}" type="pres">
      <dgm:prSet presAssocID="{26E84020-1A7B-47E7-9EB1-BD8863C3661E}" presName="level3hierChild" presStyleCnt="0"/>
      <dgm:spPr/>
    </dgm:pt>
    <dgm:pt modelId="{8660D5F9-5491-4989-BB3B-1AF70B39AAEB}" type="pres">
      <dgm:prSet presAssocID="{E67E868D-58FB-4260-A7E5-F1E9FAA80AB5}" presName="conn2-1" presStyleLbl="parChTrans1D4" presStyleIdx="26" presStyleCnt="35"/>
      <dgm:spPr/>
    </dgm:pt>
    <dgm:pt modelId="{E25933FF-6528-4474-A3B4-8597529740E3}" type="pres">
      <dgm:prSet presAssocID="{E67E868D-58FB-4260-A7E5-F1E9FAA80AB5}" presName="connTx" presStyleLbl="parChTrans1D4" presStyleIdx="26" presStyleCnt="35"/>
      <dgm:spPr/>
    </dgm:pt>
    <dgm:pt modelId="{B7C9BC0F-92FD-4533-A6EB-8EC8842C3B50}" type="pres">
      <dgm:prSet presAssocID="{D3AA2669-5A98-4713-AA61-DBBA3CBB3796}" presName="root2" presStyleCnt="0"/>
      <dgm:spPr/>
    </dgm:pt>
    <dgm:pt modelId="{B6763292-0EA5-4A8F-9DB8-9A06CDA7CB85}" type="pres">
      <dgm:prSet presAssocID="{D3AA2669-5A98-4713-AA61-DBBA3CBB3796}" presName="LevelTwoTextNode" presStyleLbl="node4" presStyleIdx="26" presStyleCnt="35">
        <dgm:presLayoutVars>
          <dgm:chPref val="3"/>
        </dgm:presLayoutVars>
      </dgm:prSet>
      <dgm:spPr/>
    </dgm:pt>
    <dgm:pt modelId="{F00B1B3B-A1C1-4FE0-A94D-7963D683AEB4}" type="pres">
      <dgm:prSet presAssocID="{D3AA2669-5A98-4713-AA61-DBBA3CBB3796}" presName="level3hierChild" presStyleCnt="0"/>
      <dgm:spPr/>
    </dgm:pt>
    <dgm:pt modelId="{21DB09DE-9117-462D-B1D7-11FCC73D9523}" type="pres">
      <dgm:prSet presAssocID="{1878FAC1-CBB4-47DA-B189-28C22D2ABF84}" presName="conn2-1" presStyleLbl="parChTrans1D4" presStyleIdx="27" presStyleCnt="35"/>
      <dgm:spPr/>
    </dgm:pt>
    <dgm:pt modelId="{3A2B5166-684F-490B-96A7-AA73CEB67EB2}" type="pres">
      <dgm:prSet presAssocID="{1878FAC1-CBB4-47DA-B189-28C22D2ABF84}" presName="connTx" presStyleLbl="parChTrans1D4" presStyleIdx="27" presStyleCnt="35"/>
      <dgm:spPr/>
    </dgm:pt>
    <dgm:pt modelId="{706DD9E1-1BF5-4757-A588-9A50ACAA12E2}" type="pres">
      <dgm:prSet presAssocID="{5D2D928E-61EE-4E07-8179-285BA5027C50}" presName="root2" presStyleCnt="0"/>
      <dgm:spPr/>
    </dgm:pt>
    <dgm:pt modelId="{894E6C7C-93CA-4ACE-9D27-B3043F5C5F73}" type="pres">
      <dgm:prSet presAssocID="{5D2D928E-61EE-4E07-8179-285BA5027C50}" presName="LevelTwoTextNode" presStyleLbl="node4" presStyleIdx="27" presStyleCnt="35">
        <dgm:presLayoutVars>
          <dgm:chPref val="3"/>
        </dgm:presLayoutVars>
      </dgm:prSet>
      <dgm:spPr/>
    </dgm:pt>
    <dgm:pt modelId="{6BD60655-40AC-4BA7-9DE1-80D877FDB8F1}" type="pres">
      <dgm:prSet presAssocID="{5D2D928E-61EE-4E07-8179-285BA5027C50}" presName="level3hierChild" presStyleCnt="0"/>
      <dgm:spPr/>
    </dgm:pt>
    <dgm:pt modelId="{D2269867-504F-41BD-BCD6-A37AFE0D0D61}" type="pres">
      <dgm:prSet presAssocID="{C3AD303A-93A5-4751-B162-EED55A3F90FF}" presName="conn2-1" presStyleLbl="parChTrans1D3" presStyleIdx="10" presStyleCnt="11"/>
      <dgm:spPr/>
    </dgm:pt>
    <dgm:pt modelId="{2CB55170-E532-4082-8C3E-7D13BF6418D1}" type="pres">
      <dgm:prSet presAssocID="{C3AD303A-93A5-4751-B162-EED55A3F90FF}" presName="connTx" presStyleLbl="parChTrans1D3" presStyleIdx="10" presStyleCnt="11"/>
      <dgm:spPr/>
    </dgm:pt>
    <dgm:pt modelId="{E990938F-D099-4E64-B062-FA07ECED0C38}" type="pres">
      <dgm:prSet presAssocID="{7DDCD62B-7B5C-4683-AF8E-45ADBAAF854C}" presName="root2" presStyleCnt="0"/>
      <dgm:spPr/>
    </dgm:pt>
    <dgm:pt modelId="{946B66E5-9045-45B5-8FBC-648D480DBED4}" type="pres">
      <dgm:prSet presAssocID="{7DDCD62B-7B5C-4683-AF8E-45ADBAAF854C}" presName="LevelTwoTextNode" presStyleLbl="node3" presStyleIdx="10" presStyleCnt="11">
        <dgm:presLayoutVars>
          <dgm:chPref val="3"/>
        </dgm:presLayoutVars>
      </dgm:prSet>
      <dgm:spPr/>
    </dgm:pt>
    <dgm:pt modelId="{C6A730FB-865B-4780-B152-C6F680F16E4B}" type="pres">
      <dgm:prSet presAssocID="{7DDCD62B-7B5C-4683-AF8E-45ADBAAF854C}" presName="level3hierChild" presStyleCnt="0"/>
      <dgm:spPr/>
    </dgm:pt>
    <dgm:pt modelId="{0726155D-9DD3-4A6C-A9E2-F60AA7F17D86}" type="pres">
      <dgm:prSet presAssocID="{227622AB-214A-4307-A325-9AC253D9D5E4}" presName="conn2-1" presStyleLbl="parChTrans1D4" presStyleIdx="28" presStyleCnt="35"/>
      <dgm:spPr/>
    </dgm:pt>
    <dgm:pt modelId="{AB0EF4AF-DDED-4E4F-ADA8-293C9A62EF7B}" type="pres">
      <dgm:prSet presAssocID="{227622AB-214A-4307-A325-9AC253D9D5E4}" presName="connTx" presStyleLbl="parChTrans1D4" presStyleIdx="28" presStyleCnt="35"/>
      <dgm:spPr/>
    </dgm:pt>
    <dgm:pt modelId="{82BC7005-CC87-4BC0-A00F-AA00B5B92DC3}" type="pres">
      <dgm:prSet presAssocID="{660C0B7E-0267-40A9-8E3F-32770459E6C7}" presName="root2" presStyleCnt="0"/>
      <dgm:spPr/>
    </dgm:pt>
    <dgm:pt modelId="{06B7DAD4-FBDA-49D4-970D-9E538F61E2AD}" type="pres">
      <dgm:prSet presAssocID="{660C0B7E-0267-40A9-8E3F-32770459E6C7}" presName="LevelTwoTextNode" presStyleLbl="node4" presStyleIdx="28" presStyleCnt="35">
        <dgm:presLayoutVars>
          <dgm:chPref val="3"/>
        </dgm:presLayoutVars>
      </dgm:prSet>
      <dgm:spPr/>
    </dgm:pt>
    <dgm:pt modelId="{DA5E1724-76A2-4B03-B39A-609280018D8D}" type="pres">
      <dgm:prSet presAssocID="{660C0B7E-0267-40A9-8E3F-32770459E6C7}" presName="level3hierChild" presStyleCnt="0"/>
      <dgm:spPr/>
    </dgm:pt>
    <dgm:pt modelId="{4529AD4C-0ED3-42AD-AE7F-758D641F43F3}" type="pres">
      <dgm:prSet presAssocID="{2EA7BF95-9F5F-4C04-8742-77396844B38D}" presName="conn2-1" presStyleLbl="parChTrans1D4" presStyleIdx="29" presStyleCnt="35"/>
      <dgm:spPr/>
    </dgm:pt>
    <dgm:pt modelId="{CC11BE0D-993A-4ED1-9F54-F85E23055A64}" type="pres">
      <dgm:prSet presAssocID="{2EA7BF95-9F5F-4C04-8742-77396844B38D}" presName="connTx" presStyleLbl="parChTrans1D4" presStyleIdx="29" presStyleCnt="35"/>
      <dgm:spPr/>
    </dgm:pt>
    <dgm:pt modelId="{E02AA901-1051-4172-8D7B-4772DB9ECD02}" type="pres">
      <dgm:prSet presAssocID="{D4214262-0790-4416-A371-148488A8485C}" presName="root2" presStyleCnt="0"/>
      <dgm:spPr/>
    </dgm:pt>
    <dgm:pt modelId="{C9F0CCAB-EBDE-40A8-A2EF-FB4287D71B91}" type="pres">
      <dgm:prSet presAssocID="{D4214262-0790-4416-A371-148488A8485C}" presName="LevelTwoTextNode" presStyleLbl="node4" presStyleIdx="29" presStyleCnt="35">
        <dgm:presLayoutVars>
          <dgm:chPref val="3"/>
        </dgm:presLayoutVars>
      </dgm:prSet>
      <dgm:spPr/>
    </dgm:pt>
    <dgm:pt modelId="{25440E1E-1A51-4598-8EE6-54A923B4E184}" type="pres">
      <dgm:prSet presAssocID="{D4214262-0790-4416-A371-148488A8485C}" presName="level3hierChild" presStyleCnt="0"/>
      <dgm:spPr/>
    </dgm:pt>
    <dgm:pt modelId="{E1CAB4B0-5A07-4BE3-8BCD-A3F5B2CCEB29}" type="pres">
      <dgm:prSet presAssocID="{7AC5DD02-EA9D-4E2F-8EB6-A162FA86F827}" presName="conn2-1" presStyleLbl="parChTrans1D4" presStyleIdx="30" presStyleCnt="35"/>
      <dgm:spPr/>
    </dgm:pt>
    <dgm:pt modelId="{50B32038-C98C-42FD-842A-99F78E3D980A}" type="pres">
      <dgm:prSet presAssocID="{7AC5DD02-EA9D-4E2F-8EB6-A162FA86F827}" presName="connTx" presStyleLbl="parChTrans1D4" presStyleIdx="30" presStyleCnt="35"/>
      <dgm:spPr/>
    </dgm:pt>
    <dgm:pt modelId="{471AA227-BEE0-45E8-A157-A705CBC66A4D}" type="pres">
      <dgm:prSet presAssocID="{1BA0AE06-FC0E-4F2E-B81A-B9FA38B4D19E}" presName="root2" presStyleCnt="0"/>
      <dgm:spPr/>
    </dgm:pt>
    <dgm:pt modelId="{BFE55298-3570-489D-9AF0-AED2AE989411}" type="pres">
      <dgm:prSet presAssocID="{1BA0AE06-FC0E-4F2E-B81A-B9FA38B4D19E}" presName="LevelTwoTextNode" presStyleLbl="node4" presStyleIdx="30" presStyleCnt="35">
        <dgm:presLayoutVars>
          <dgm:chPref val="3"/>
        </dgm:presLayoutVars>
      </dgm:prSet>
      <dgm:spPr/>
    </dgm:pt>
    <dgm:pt modelId="{AAC06B80-72F0-4ABD-9DC3-726AD1ACEC75}" type="pres">
      <dgm:prSet presAssocID="{1BA0AE06-FC0E-4F2E-B81A-B9FA38B4D19E}" presName="level3hierChild" presStyleCnt="0"/>
      <dgm:spPr/>
    </dgm:pt>
    <dgm:pt modelId="{F879102B-89EE-47B7-8516-6FEBE0E8F440}" type="pres">
      <dgm:prSet presAssocID="{1C80A697-3E1A-4BF9-B9D3-7219990EFB3C}" presName="conn2-1" presStyleLbl="parChTrans1D4" presStyleIdx="31" presStyleCnt="35"/>
      <dgm:spPr/>
    </dgm:pt>
    <dgm:pt modelId="{00C56851-7987-4EB9-9E2B-10E6C3BFC73B}" type="pres">
      <dgm:prSet presAssocID="{1C80A697-3E1A-4BF9-B9D3-7219990EFB3C}" presName="connTx" presStyleLbl="parChTrans1D4" presStyleIdx="31" presStyleCnt="35"/>
      <dgm:spPr/>
    </dgm:pt>
    <dgm:pt modelId="{DEFFB15C-A182-4175-A9C2-96D1EC090525}" type="pres">
      <dgm:prSet presAssocID="{B5FE7B6E-F9EE-4EAB-9309-8FA4187D0C32}" presName="root2" presStyleCnt="0"/>
      <dgm:spPr/>
    </dgm:pt>
    <dgm:pt modelId="{89264525-849F-4457-ABF8-E21B6D084B83}" type="pres">
      <dgm:prSet presAssocID="{B5FE7B6E-F9EE-4EAB-9309-8FA4187D0C32}" presName="LevelTwoTextNode" presStyleLbl="node4" presStyleIdx="31" presStyleCnt="35">
        <dgm:presLayoutVars>
          <dgm:chPref val="3"/>
        </dgm:presLayoutVars>
      </dgm:prSet>
      <dgm:spPr/>
    </dgm:pt>
    <dgm:pt modelId="{B96018A4-F643-4577-B652-954D5A20CBE9}" type="pres">
      <dgm:prSet presAssocID="{B5FE7B6E-F9EE-4EAB-9309-8FA4187D0C32}" presName="level3hierChild" presStyleCnt="0"/>
      <dgm:spPr/>
    </dgm:pt>
    <dgm:pt modelId="{8349CA35-2112-4426-AAD7-A3403E74BF88}" type="pres">
      <dgm:prSet presAssocID="{0B865D4B-654B-4161-BB58-6B2C825A273D}" presName="conn2-1" presStyleLbl="parChTrans1D4" presStyleIdx="32" presStyleCnt="35"/>
      <dgm:spPr/>
    </dgm:pt>
    <dgm:pt modelId="{F5A94860-1481-4969-A6EA-5514BCD34451}" type="pres">
      <dgm:prSet presAssocID="{0B865D4B-654B-4161-BB58-6B2C825A273D}" presName="connTx" presStyleLbl="parChTrans1D4" presStyleIdx="32" presStyleCnt="35"/>
      <dgm:spPr/>
    </dgm:pt>
    <dgm:pt modelId="{F4467439-AE44-476E-8B89-4AFE07171AD7}" type="pres">
      <dgm:prSet presAssocID="{418E9EBA-FECF-49D6-8243-BCE2101B39A8}" presName="root2" presStyleCnt="0"/>
      <dgm:spPr/>
    </dgm:pt>
    <dgm:pt modelId="{DC3C3D29-F749-4C88-9802-045673E9973A}" type="pres">
      <dgm:prSet presAssocID="{418E9EBA-FECF-49D6-8243-BCE2101B39A8}" presName="LevelTwoTextNode" presStyleLbl="node4" presStyleIdx="32" presStyleCnt="35">
        <dgm:presLayoutVars>
          <dgm:chPref val="3"/>
        </dgm:presLayoutVars>
      </dgm:prSet>
      <dgm:spPr/>
    </dgm:pt>
    <dgm:pt modelId="{CCD9879C-B22F-48B8-A1FF-64B425D8DBD0}" type="pres">
      <dgm:prSet presAssocID="{418E9EBA-FECF-49D6-8243-BCE2101B39A8}" presName="level3hierChild" presStyleCnt="0"/>
      <dgm:spPr/>
    </dgm:pt>
    <dgm:pt modelId="{586CD86E-77B0-4C47-B02E-568101DCEDB6}" type="pres">
      <dgm:prSet presAssocID="{0B0FA213-58DA-4937-93D1-0D948B9D62A4}" presName="conn2-1" presStyleLbl="parChTrans1D4" presStyleIdx="33" presStyleCnt="35"/>
      <dgm:spPr/>
    </dgm:pt>
    <dgm:pt modelId="{E20447C0-D5C2-4A8B-A7AF-66E0427AD428}" type="pres">
      <dgm:prSet presAssocID="{0B0FA213-58DA-4937-93D1-0D948B9D62A4}" presName="connTx" presStyleLbl="parChTrans1D4" presStyleIdx="33" presStyleCnt="35"/>
      <dgm:spPr/>
    </dgm:pt>
    <dgm:pt modelId="{72700BA4-DA64-4030-94FD-60CA3CF615EA}" type="pres">
      <dgm:prSet presAssocID="{775AD0B7-BB14-434A-8C56-BE3E99DD47AB}" presName="root2" presStyleCnt="0"/>
      <dgm:spPr/>
    </dgm:pt>
    <dgm:pt modelId="{7FD13B45-51BC-48FF-90FE-8DE2EDC3EF1E}" type="pres">
      <dgm:prSet presAssocID="{775AD0B7-BB14-434A-8C56-BE3E99DD47AB}" presName="LevelTwoTextNode" presStyleLbl="node4" presStyleIdx="33" presStyleCnt="35">
        <dgm:presLayoutVars>
          <dgm:chPref val="3"/>
        </dgm:presLayoutVars>
      </dgm:prSet>
      <dgm:spPr/>
    </dgm:pt>
    <dgm:pt modelId="{151D850F-0CDF-4740-8B52-0B8FD651473D}" type="pres">
      <dgm:prSet presAssocID="{775AD0B7-BB14-434A-8C56-BE3E99DD47AB}" presName="level3hierChild" presStyleCnt="0"/>
      <dgm:spPr/>
    </dgm:pt>
    <dgm:pt modelId="{D2D10C4C-AE35-4DFE-9A90-FD22B17B7623}" type="pres">
      <dgm:prSet presAssocID="{F7BE00E0-82C4-4B75-85D8-D6CE2967DEA8}" presName="conn2-1" presStyleLbl="parChTrans1D4" presStyleIdx="34" presStyleCnt="35"/>
      <dgm:spPr/>
    </dgm:pt>
    <dgm:pt modelId="{1CE100A7-EE42-4D6D-81C5-AE7DEC2267B0}" type="pres">
      <dgm:prSet presAssocID="{F7BE00E0-82C4-4B75-85D8-D6CE2967DEA8}" presName="connTx" presStyleLbl="parChTrans1D4" presStyleIdx="34" presStyleCnt="35"/>
      <dgm:spPr/>
    </dgm:pt>
    <dgm:pt modelId="{AC6AE118-4CB7-4163-BE61-6DD46EE5A781}" type="pres">
      <dgm:prSet presAssocID="{93E76E21-7186-4CAD-B271-FFD8205DE28A}" presName="root2" presStyleCnt="0"/>
      <dgm:spPr/>
    </dgm:pt>
    <dgm:pt modelId="{F5AC0CA4-7482-4643-B5A3-A798F447934C}" type="pres">
      <dgm:prSet presAssocID="{93E76E21-7186-4CAD-B271-FFD8205DE28A}" presName="LevelTwoTextNode" presStyleLbl="node4" presStyleIdx="34" presStyleCnt="35">
        <dgm:presLayoutVars>
          <dgm:chPref val="3"/>
        </dgm:presLayoutVars>
      </dgm:prSet>
      <dgm:spPr/>
    </dgm:pt>
    <dgm:pt modelId="{B11E6E4A-4621-4651-BA38-2007D71F8C65}" type="pres">
      <dgm:prSet presAssocID="{93E76E21-7186-4CAD-B271-FFD8205DE28A}" presName="level3hierChild" presStyleCnt="0"/>
      <dgm:spPr/>
    </dgm:pt>
  </dgm:ptLst>
  <dgm:cxnLst>
    <dgm:cxn modelId="{93553000-4F33-457B-AA16-520C2DD22B95}" type="presOf" srcId="{96AFA0A5-06CF-4986-875F-22B68E82365E}" destId="{CCD8AEAE-43F9-46FA-A2E7-F477325C16CE}" srcOrd="0" destOrd="0" presId="urn:microsoft.com/office/officeart/2008/layout/HorizontalMultiLevelHierarchy"/>
    <dgm:cxn modelId="{4AE40201-41EE-4806-83A6-963EF1CF3D5B}" type="presOf" srcId="{3FF32A21-5244-468E-9A39-B39E740F0E1D}" destId="{9714B52A-95FF-4932-AB1B-35E8C6A3FEA2}" srcOrd="0" destOrd="0" presId="urn:microsoft.com/office/officeart/2008/layout/HorizontalMultiLevelHierarchy"/>
    <dgm:cxn modelId="{C8D49601-7DB1-4CE1-9EFE-CFDDCE80BA44}" type="presOf" srcId="{FD6D11FC-EBFE-4CAE-9868-1CA1535F8014}" destId="{3DD5CF2B-56FA-4703-B3C7-9FA2240C2B96}" srcOrd="0" destOrd="0" presId="urn:microsoft.com/office/officeart/2008/layout/HorizontalMultiLevelHierarchy"/>
    <dgm:cxn modelId="{5650DA01-E70F-4004-898B-072F3CF96627}" type="presOf" srcId="{A131A797-864B-48C3-828E-74BC16A87BE1}" destId="{3F608716-3171-4988-AD4B-DA5AA3A757CB}" srcOrd="1" destOrd="0" presId="urn:microsoft.com/office/officeart/2008/layout/HorizontalMultiLevelHierarchy"/>
    <dgm:cxn modelId="{0E74E802-4514-4339-9866-144692E636F0}" type="presOf" srcId="{9BD0D2A7-0D02-4DA7-8385-35D0B1879026}" destId="{70B40E3F-876B-421D-994B-870D2BEA3F37}" srcOrd="0" destOrd="0" presId="urn:microsoft.com/office/officeart/2008/layout/HorizontalMultiLevelHierarchy"/>
    <dgm:cxn modelId="{27D72E04-0361-4FFF-850D-D8DFAEAE8739}" type="presOf" srcId="{2F033E4C-0346-4045-944D-27A3031C4A62}" destId="{225AF99D-FE27-4F89-BD1C-1FA54C669472}" srcOrd="0" destOrd="0" presId="urn:microsoft.com/office/officeart/2008/layout/HorizontalMultiLevelHierarchy"/>
    <dgm:cxn modelId="{FE1B7304-24A2-4E13-8BE5-58C62ED0D00E}" type="presOf" srcId="{1AA1CFA7-5C3C-446F-A0D4-0C6F341063D1}" destId="{1997E862-1363-478E-A325-82C0A7A65CF0}" srcOrd="0" destOrd="0" presId="urn:microsoft.com/office/officeart/2008/layout/HorizontalMultiLevelHierarchy"/>
    <dgm:cxn modelId="{73602305-C692-4BE5-8E18-3FA9F0C1B2EA}" type="presOf" srcId="{3BA3AD68-E59A-4F9D-81C1-F5816AAF4288}" destId="{DA144B53-A3DA-4907-B2D0-36B7B7500CC5}" srcOrd="0" destOrd="0" presId="urn:microsoft.com/office/officeart/2008/layout/HorizontalMultiLevelHierarchy"/>
    <dgm:cxn modelId="{AEFBA406-7FFE-41D8-8378-77339D77883F}" srcId="{FD6D11FC-EBFE-4CAE-9868-1CA1535F8014}" destId="{6970B77F-BEE2-46C6-9F8B-37594371BF8C}" srcOrd="0" destOrd="0" parTransId="{8F81A53E-DDF7-457F-9C17-093009A798E8}" sibTransId="{B6D10EF0-92FA-47D5-947A-3B888886006D}"/>
    <dgm:cxn modelId="{6449EA06-6869-4C52-B74E-E403B1BFF5D7}" srcId="{660C0B7E-0267-40A9-8E3F-32770459E6C7}" destId="{B5FE7B6E-F9EE-4EAB-9309-8FA4187D0C32}" srcOrd="1" destOrd="0" parTransId="{1C80A697-3E1A-4BF9-B9D3-7219990EFB3C}" sibTransId="{9FA49C0F-32F6-4F61-A467-ACEC17326DF5}"/>
    <dgm:cxn modelId="{8546E009-59BC-4502-9F45-FD66632511BD}" srcId="{BBF042B8-FAF5-456D-A94E-5A4366BF9A9C}" destId="{334FF3EC-7D6E-41AC-AFA6-841B7389279F}" srcOrd="0" destOrd="0" parTransId="{239EECFC-D226-4CA8-A463-44594717241E}" sibTransId="{796D49B6-3CCE-4267-8CEB-B6B665FA255A}"/>
    <dgm:cxn modelId="{CB2AF809-B27D-4F87-9F4D-3FAE03A0F980}" type="presOf" srcId="{3E08B84A-18F2-483F-8F7F-553271827BED}" destId="{729D4354-19A4-49E2-B249-ED3AF8FC5FF9}" srcOrd="0" destOrd="0" presId="urn:microsoft.com/office/officeart/2008/layout/HorizontalMultiLevelHierarchy"/>
    <dgm:cxn modelId="{035AAE0A-4150-474A-9DB8-B47D78C39304}" type="presOf" srcId="{EA9820A7-8227-4216-96E1-118399060880}" destId="{725A4F84-F45F-42D3-821C-A0F809BC1085}" srcOrd="0" destOrd="0" presId="urn:microsoft.com/office/officeart/2008/layout/HorizontalMultiLevelHierarchy"/>
    <dgm:cxn modelId="{7DA71D0B-AC6B-4AF4-9F61-1809C3209050}" type="presOf" srcId="{26E84020-1A7B-47E7-9EB1-BD8863C3661E}" destId="{FA786489-844E-4616-B23E-4782D7091C77}" srcOrd="0" destOrd="0" presId="urn:microsoft.com/office/officeart/2008/layout/HorizontalMultiLevelHierarchy"/>
    <dgm:cxn modelId="{F887800B-2B6A-47E0-B9F1-82DB591D55BE}" type="presOf" srcId="{B5FE7B6E-F9EE-4EAB-9309-8FA4187D0C32}" destId="{89264525-849F-4457-ABF8-E21B6D084B83}" srcOrd="0" destOrd="0" presId="urn:microsoft.com/office/officeart/2008/layout/HorizontalMultiLevelHierarchy"/>
    <dgm:cxn modelId="{2568130F-8C43-4752-9F4D-2900C03DD9D3}" srcId="{3FF32A21-5244-468E-9A39-B39E740F0E1D}" destId="{3B99AA99-87BB-40B8-B3CC-342A2706EB7F}" srcOrd="3" destOrd="0" parTransId="{B834FED9-EAFB-4AB5-97F7-8C9174CDD3DC}" sibTransId="{AF95DED3-0658-457F-BF5F-1F40D5C4C94A}"/>
    <dgm:cxn modelId="{D9685511-CCB0-453A-B735-626516944C9A}" type="presOf" srcId="{6E3E161A-2DB1-482C-8769-FCC60DA2DF0E}" destId="{BFE06FE2-6707-4675-BBF8-2065B2D683C9}" srcOrd="0" destOrd="0" presId="urn:microsoft.com/office/officeart/2008/layout/HorizontalMultiLevelHierarchy"/>
    <dgm:cxn modelId="{F5320D13-1D39-4A25-8D63-30D5CF713664}" type="presOf" srcId="{C3AD303A-93A5-4751-B162-EED55A3F90FF}" destId="{2CB55170-E532-4082-8C3E-7D13BF6418D1}" srcOrd="1" destOrd="0" presId="urn:microsoft.com/office/officeart/2008/layout/HorizontalMultiLevelHierarchy"/>
    <dgm:cxn modelId="{19848B13-7721-4769-A232-B9721BA0CAEA}" type="presOf" srcId="{1878FAC1-CBB4-47DA-B189-28C22D2ABF84}" destId="{21DB09DE-9117-462D-B1D7-11FCC73D9523}" srcOrd="0" destOrd="0" presId="urn:microsoft.com/office/officeart/2008/layout/HorizontalMultiLevelHierarchy"/>
    <dgm:cxn modelId="{FC220D14-92BF-4FB7-A7D3-1460E87BE5CB}" type="presOf" srcId="{D5132C44-71B7-4765-8282-14988313D7A3}" destId="{2D80ABE4-F912-4C35-AAB6-7DC43E6EE772}" srcOrd="0" destOrd="0" presId="urn:microsoft.com/office/officeart/2008/layout/HorizontalMultiLevelHierarchy"/>
    <dgm:cxn modelId="{99236B15-C05E-44C8-AE11-72F0E7A3DD53}" type="presOf" srcId="{C6BFC6D5-E0CB-462B-B9D8-DB577B9965A4}" destId="{45ABCFA4-106A-4C3D-A28A-C4BB64722E17}" srcOrd="0" destOrd="0" presId="urn:microsoft.com/office/officeart/2008/layout/HorizontalMultiLevelHierarchy"/>
    <dgm:cxn modelId="{BC7ECC15-DDFE-4401-A529-F4BB15059143}" srcId="{50FCD195-823D-43A4-B300-7020C73F113A}" destId="{F65EC366-ED20-442A-8D59-955ABFBCC6A0}" srcOrd="1" destOrd="0" parTransId="{A67BE9E0-F4EE-4288-9B93-5FE369F54CF2}" sibTransId="{0BD798E9-EB94-4391-9AC1-7C258AA5BE4B}"/>
    <dgm:cxn modelId="{D54CA316-0FF3-4C0F-8698-85B04D6B8ECC}" srcId="{8696EE03-B20D-49D5-8565-7F99B8A93959}" destId="{50FCD195-823D-43A4-B300-7020C73F113A}" srcOrd="0" destOrd="0" parTransId="{8D7F6C06-2961-4BE3-8A25-1B6955EA5B5F}" sibTransId="{2EEEB29E-3F49-4E0A-93F0-EF8568828E41}"/>
    <dgm:cxn modelId="{CCE0C717-E3AD-42CF-A0CA-AD3A20C43250}" srcId="{EE4FDF13-AC84-4CB3-875B-3ED935FE0EA7}" destId="{3DF4734F-9AFB-4093-8A77-BC84DE0EFA22}" srcOrd="0" destOrd="0" parTransId="{98FC2191-AE35-48F7-8AEB-652384B30299}" sibTransId="{1E9A27ED-C855-4883-97BC-7D31B6327F14}"/>
    <dgm:cxn modelId="{029C0F19-8CAB-4384-A1DA-B0824B49684F}" type="presOf" srcId="{C7F02A7A-196F-49C7-B887-6B7BB7CB36E9}" destId="{4C62BAF1-394F-46CE-9A97-54B78C4C85A4}" srcOrd="1" destOrd="0" presId="urn:microsoft.com/office/officeart/2008/layout/HorizontalMultiLevelHierarchy"/>
    <dgm:cxn modelId="{AC121919-81C3-4BE4-A630-F9ABAFE14595}" type="presOf" srcId="{C6BFC6D5-E0CB-462B-B9D8-DB577B9965A4}" destId="{41270DE6-F8D5-46F9-BE9A-70FD421A9090}" srcOrd="1" destOrd="0" presId="urn:microsoft.com/office/officeart/2008/layout/HorizontalMultiLevelHierarchy"/>
    <dgm:cxn modelId="{1F55F51A-2BAF-4A5C-85C7-607FAE027562}" srcId="{B5FE7B6E-F9EE-4EAB-9309-8FA4187D0C32}" destId="{418E9EBA-FECF-49D6-8243-BCE2101B39A8}" srcOrd="0" destOrd="0" parTransId="{0B865D4B-654B-4161-BB58-6B2C825A273D}" sibTransId="{CCF828AA-7781-4491-B2AE-223325255126}"/>
    <dgm:cxn modelId="{5353C21B-2AE9-449D-AA18-D6EEF8E2A94D}" type="presOf" srcId="{334FF3EC-7D6E-41AC-AFA6-841B7389279F}" destId="{632FE402-C631-43F8-BA44-CED358152D5B}" srcOrd="0" destOrd="0" presId="urn:microsoft.com/office/officeart/2008/layout/HorizontalMultiLevelHierarchy"/>
    <dgm:cxn modelId="{4AE8E01B-53E0-4783-9F62-67BBD38A3A0F}" type="presOf" srcId="{D18AC5AF-5431-4569-8D14-70BBDFB00C0B}" destId="{D90681BD-E619-4D28-8C0D-B19B341EF699}" srcOrd="0" destOrd="0" presId="urn:microsoft.com/office/officeart/2008/layout/HorizontalMultiLevelHierarchy"/>
    <dgm:cxn modelId="{58997D1C-FF2C-4E44-9B11-2C918B11D91C}" srcId="{0F73312E-66B8-49E2-8B13-A525C3935888}" destId="{8D0EBB7E-B2A2-4B65-BC65-546067504D4E}" srcOrd="0" destOrd="0" parTransId="{BF23DA74-45CE-454A-A309-78EDD5482A18}" sibTransId="{D670DB3A-EB28-409A-8646-692DD162BBA6}"/>
    <dgm:cxn modelId="{7E7FDC1D-1166-454F-AFB4-62AF12738995}" type="presOf" srcId="{1E60AFBA-36ED-4196-A1DE-E62CE4BDDC74}" destId="{98D881E0-F0E4-4A46-B4DC-0D6D87B558B1}" srcOrd="0" destOrd="0" presId="urn:microsoft.com/office/officeart/2008/layout/HorizontalMultiLevelHierarchy"/>
    <dgm:cxn modelId="{4F4D241E-9DF1-4C8E-9DA4-1DB8323F8918}" type="presOf" srcId="{1C80A697-3E1A-4BF9-B9D3-7219990EFB3C}" destId="{F879102B-89EE-47B7-8516-6FEBE0E8F440}" srcOrd="0" destOrd="0" presId="urn:microsoft.com/office/officeart/2008/layout/HorizontalMultiLevelHierarchy"/>
    <dgm:cxn modelId="{91E4911F-F617-40A1-9684-1EDB2171D59F}" type="presOf" srcId="{C20C7001-DDA0-4471-AF1C-892858437136}" destId="{69162D92-5346-47E6-ADBE-54787F86A134}" srcOrd="0" destOrd="0" presId="urn:microsoft.com/office/officeart/2008/layout/HorizontalMultiLevelHierarchy"/>
    <dgm:cxn modelId="{1ADE0E22-AAE9-4730-AEFC-ABE7B480DE0C}" type="presOf" srcId="{9F415D42-4043-4AA3-B6E3-58F2713449D6}" destId="{4B957C83-B39C-4C88-8445-DDE8B9F93F53}" srcOrd="0" destOrd="0" presId="urn:microsoft.com/office/officeart/2008/layout/HorizontalMultiLevelHierarchy"/>
    <dgm:cxn modelId="{1D58A622-CE58-4945-B30A-2A21F4554281}" type="presOf" srcId="{3BA3AD68-E59A-4F9D-81C1-F5816AAF4288}" destId="{109641CA-0CCC-4555-AF86-9BEC3D692755}" srcOrd="1" destOrd="0" presId="urn:microsoft.com/office/officeart/2008/layout/HorizontalMultiLevelHierarchy"/>
    <dgm:cxn modelId="{F236DA25-68A4-46B6-B39D-07171DBB42EF}" type="presOf" srcId="{66AD3D04-6796-415B-91B1-5526C15E9316}" destId="{699FC848-481C-4FE6-B136-385954570B21}" srcOrd="1" destOrd="0" presId="urn:microsoft.com/office/officeart/2008/layout/HorizontalMultiLevelHierarchy"/>
    <dgm:cxn modelId="{B4959729-C4FC-4065-955E-75FFE9330D98}" srcId="{21534580-FBF2-43F8-82E3-E5AB3BC57F20}" destId="{DF6BEC4F-A4DD-4D9D-82A3-9ECAC3C1E629}" srcOrd="0" destOrd="0" parTransId="{C89AA78B-F012-477D-97AF-9F8107F3B0CD}" sibTransId="{28CA6CA0-5B34-4CBD-B7B4-BA80F1EB9CB4}"/>
    <dgm:cxn modelId="{534C8F2B-59DA-46AF-8C6E-727422095D22}" type="presOf" srcId="{1C80A697-3E1A-4BF9-B9D3-7219990EFB3C}" destId="{00C56851-7987-4EB9-9E2B-10E6C3BFC73B}" srcOrd="1" destOrd="0" presId="urn:microsoft.com/office/officeart/2008/layout/HorizontalMultiLevelHierarchy"/>
    <dgm:cxn modelId="{8513A42B-805B-4E75-A38D-DFDA701F00E5}" type="presOf" srcId="{A131A797-864B-48C3-828E-74BC16A87BE1}" destId="{2AD76205-20B5-4CCB-8B00-81DE7B75CFF6}" srcOrd="0" destOrd="0" presId="urn:microsoft.com/office/officeart/2008/layout/HorizontalMultiLevelHierarchy"/>
    <dgm:cxn modelId="{77A8CD2B-E850-4C7D-8F52-74E15E0771F1}" type="presOf" srcId="{50FCD195-823D-43A4-B300-7020C73F113A}" destId="{4523C7D7-62F1-4AB7-A8B4-4FDF3ABD84F7}" srcOrd="0" destOrd="0" presId="urn:microsoft.com/office/officeart/2008/layout/HorizontalMultiLevelHierarchy"/>
    <dgm:cxn modelId="{B48DEE2B-F65F-4BFB-AF18-242973D83A2C}" type="presOf" srcId="{0121B92D-2547-43D3-B5E4-08A9F96C609D}" destId="{3E849AB0-E12F-4FC6-B1CA-B4E245DFAC5D}" srcOrd="1" destOrd="0" presId="urn:microsoft.com/office/officeart/2008/layout/HorizontalMultiLevelHierarchy"/>
    <dgm:cxn modelId="{065EF32C-22B9-48BF-A264-A5DCA2B6873D}" type="presOf" srcId="{DD0BBA55-0593-487F-BAB8-2B337351C3A0}" destId="{54F71AC5-ED5A-4C59-9F41-D4887C568B54}" srcOrd="0" destOrd="0" presId="urn:microsoft.com/office/officeart/2008/layout/HorizontalMultiLevelHierarchy"/>
    <dgm:cxn modelId="{5CC3C02D-675D-4FD9-B3D9-407FB29F2CE9}" type="presOf" srcId="{0121B92D-2547-43D3-B5E4-08A9F96C609D}" destId="{6AAF5B32-2049-4532-8027-BD8970E3CC27}" srcOrd="0" destOrd="0" presId="urn:microsoft.com/office/officeart/2008/layout/HorizontalMultiLevelHierarchy"/>
    <dgm:cxn modelId="{8C6F2D2F-DE28-4C25-BAED-A4BC42735A6B}" type="presOf" srcId="{BF23DA74-45CE-454A-A309-78EDD5482A18}" destId="{E0462EE3-D96E-47CE-90D3-B9D9D3D6A22A}" srcOrd="0" destOrd="0" presId="urn:microsoft.com/office/officeart/2008/layout/HorizontalMultiLevelHierarchy"/>
    <dgm:cxn modelId="{7C8B5332-5892-43A7-ABF1-C25AF460451A}" type="presOf" srcId="{8D7F6C06-2961-4BE3-8A25-1B6955EA5B5F}" destId="{17DBE69C-1273-42AA-A328-2E4FBB95E102}" srcOrd="1" destOrd="0" presId="urn:microsoft.com/office/officeart/2008/layout/HorizontalMultiLevelHierarchy"/>
    <dgm:cxn modelId="{8E173E33-4858-42FE-8763-E641268BCA61}" type="presOf" srcId="{4E2598DB-2463-404C-9269-EE246D362DE9}" destId="{E1ABCE0E-A76E-4CF4-B751-2B21383C6F3E}" srcOrd="1" destOrd="0" presId="urn:microsoft.com/office/officeart/2008/layout/HorizontalMultiLevelHierarchy"/>
    <dgm:cxn modelId="{16AB8F34-4B69-4223-84C4-3104D451713A}" srcId="{FD5C9B49-6636-413C-86BB-45DF485806E7}" destId="{8696EE03-B20D-49D5-8565-7F99B8A93959}" srcOrd="0" destOrd="0" parTransId="{C7F02A7A-196F-49C7-B887-6B7BB7CB36E9}" sibTransId="{AC42AA35-40AD-4525-A5D7-DC4DB42988F9}"/>
    <dgm:cxn modelId="{8D841F38-B9F3-4B60-8EFF-20F4EE00BEBC}" srcId="{775AD0B7-BB14-434A-8C56-BE3E99DD47AB}" destId="{93E76E21-7186-4CAD-B271-FFD8205DE28A}" srcOrd="0" destOrd="0" parTransId="{F7BE00E0-82C4-4B75-85D8-D6CE2967DEA8}" sibTransId="{5954B1C2-4373-49A4-83A3-9DAA1F9D13C0}"/>
    <dgm:cxn modelId="{89C27F39-04DE-43A0-83A1-60B9AAF6450A}" type="presOf" srcId="{0B865D4B-654B-4161-BB58-6B2C825A273D}" destId="{8349CA35-2112-4426-AAD7-A3403E74BF88}" srcOrd="0" destOrd="0" presId="urn:microsoft.com/office/officeart/2008/layout/HorizontalMultiLevelHierarchy"/>
    <dgm:cxn modelId="{DB3D9A3B-4B9F-4806-A21D-A983EB038311}" type="presOf" srcId="{C3AD303A-93A5-4751-B162-EED55A3F90FF}" destId="{D2269867-504F-41BD-BCD6-A37AFE0D0D61}" srcOrd="0" destOrd="0" presId="urn:microsoft.com/office/officeart/2008/layout/HorizontalMultiLevelHierarchy"/>
    <dgm:cxn modelId="{0A7F793C-980C-4D2E-AC13-F2907CAED3BB}" type="presOf" srcId="{3DF4734F-9AFB-4093-8A77-BC84DE0EFA22}" destId="{1DEAA22B-A0EC-4CA3-AEC0-D80D801AD080}" srcOrd="0" destOrd="0" presId="urn:microsoft.com/office/officeart/2008/layout/HorizontalMultiLevelHierarchy"/>
    <dgm:cxn modelId="{5ED6B63C-575B-4423-9861-FCED83DCCC3D}" srcId="{BD43CE5D-FCCF-42C0-BF28-066EB21A380F}" destId="{0F73312E-66B8-49E2-8B13-A525C3935888}" srcOrd="0" destOrd="0" parTransId="{A131A797-864B-48C3-828E-74BC16A87BE1}" sibTransId="{51BDBC62-2F32-4179-8B24-4B5F91F3DD33}"/>
    <dgm:cxn modelId="{DCF8E53C-A3F7-4878-B29D-3EB0D3C8259A}" type="presOf" srcId="{D5132C44-71B7-4765-8282-14988313D7A3}" destId="{27A3380F-3B4C-416C-9BE5-6CA17AB2C27C}" srcOrd="1" destOrd="0" presId="urn:microsoft.com/office/officeart/2008/layout/HorizontalMultiLevelHierarchy"/>
    <dgm:cxn modelId="{99C6C43D-EDFA-488B-B52A-55AB8931ADD4}" type="presOf" srcId="{05A797D6-2E93-49C3-AFF1-9E6850DEA285}" destId="{B6A24AB6-281E-4C0D-85BE-E218E506D9F0}" srcOrd="0" destOrd="0" presId="urn:microsoft.com/office/officeart/2008/layout/HorizontalMultiLevelHierarchy"/>
    <dgm:cxn modelId="{2814EC3E-F6B3-4CEC-AA8F-1B268F892058}" type="presOf" srcId="{6970B77F-BEE2-46C6-9F8B-37594371BF8C}" destId="{42E5ED98-E1E7-494C-AB77-1C1B958D9F87}" srcOrd="0" destOrd="0" presId="urn:microsoft.com/office/officeart/2008/layout/HorizontalMultiLevelHierarchy"/>
    <dgm:cxn modelId="{2F81CB3F-6FA7-48C5-B476-947F0A5A2793}" type="presOf" srcId="{3B99AA99-87BB-40B8-B3CC-342A2706EB7F}" destId="{3D296C69-6FC6-4D55-967C-8CA2E337121F}" srcOrd="0" destOrd="0" presId="urn:microsoft.com/office/officeart/2008/layout/HorizontalMultiLevelHierarchy"/>
    <dgm:cxn modelId="{71CE6940-D23B-43B0-9E3E-4AE85385E6C7}" type="presOf" srcId="{5FEB25A2-E104-4598-B6F2-2BCB55B87340}" destId="{4092848B-6544-43EA-B61E-1509C4C0A1AA}" srcOrd="0" destOrd="0" presId="urn:microsoft.com/office/officeart/2008/layout/HorizontalMultiLevelHierarchy"/>
    <dgm:cxn modelId="{5A4BD95B-EDC0-4EA8-8D4E-0952FA10A33C}" srcId="{8696EE03-B20D-49D5-8565-7F99B8A93959}" destId="{1957C772-DDD8-4124-A58F-F66B2C176DBF}" srcOrd="2" destOrd="0" parTransId="{9F415D42-4043-4AA3-B6E3-58F2713449D6}" sibTransId="{559CB3C7-3582-4244-AC8A-E999B50D322F}"/>
    <dgm:cxn modelId="{450CA05C-A42A-4FE2-ADF5-5B6FD8D305D8}" type="presOf" srcId="{B834FED9-EAFB-4AB5-97F7-8C9174CDD3DC}" destId="{2153C15A-4A34-433F-8F75-7D3DC0429C8A}" srcOrd="0" destOrd="0" presId="urn:microsoft.com/office/officeart/2008/layout/HorizontalMultiLevelHierarchy"/>
    <dgm:cxn modelId="{09057760-5126-4BA9-B633-FB7A67A695B2}" type="presOf" srcId="{433D9C23-6748-4889-AE38-B3A0DF4DBD51}" destId="{7BD9D309-659D-486A-8C4B-0A67078CFEB2}" srcOrd="0" destOrd="0" presId="urn:microsoft.com/office/officeart/2008/layout/HorizontalMultiLevelHierarchy"/>
    <dgm:cxn modelId="{0DEBBA63-6406-4D62-8572-7E3BD3015B3F}" type="presOf" srcId="{FD5C9B49-6636-413C-86BB-45DF485806E7}" destId="{1956FEB1-066E-4486-891B-0D4A6AD101ED}" srcOrd="0" destOrd="0" presId="urn:microsoft.com/office/officeart/2008/layout/HorizontalMultiLevelHierarchy"/>
    <dgm:cxn modelId="{D9E4F663-37E2-480D-8901-4C2D17DCFFB8}" srcId="{BB3AFFB3-38A6-435F-B04E-34C53695D244}" destId="{1E2B15E7-64DA-4AA9-A102-6C778B5FD2DE}" srcOrd="1" destOrd="0" parTransId="{959F5CC7-6C1B-40E6-B967-D2C92F92CE12}" sibTransId="{96BD5628-538A-441C-8018-D1DBDE7A2269}"/>
    <dgm:cxn modelId="{CF807D64-AB35-406B-8E92-A008203CF7AA}" srcId="{50FCD195-823D-43A4-B300-7020C73F113A}" destId="{0BD069C3-8E56-4FAE-AD79-4FE0EAF72E81}" srcOrd="0" destOrd="0" parTransId="{48627913-6878-49B5-A54A-EA85B5DAD5F9}" sibTransId="{54E65749-3BA2-4FB6-AB8C-FC3D29B3BFE8}"/>
    <dgm:cxn modelId="{AE255245-111C-406E-80BD-975B88460EE7}" srcId="{C27FA841-870C-41CC-AC04-067C162364D9}" destId="{DD0BBA55-0593-487F-BAB8-2B337351C3A0}" srcOrd="0" destOrd="0" parTransId="{C6BFC6D5-E0CB-462B-B9D8-DB577B9965A4}" sibTransId="{8F33D1BF-BF5E-44DF-AF1B-FB69A71BE3EE}"/>
    <dgm:cxn modelId="{3C57C045-D0BC-47CA-B36B-C4D5D447F4B0}" type="presOf" srcId="{6E74B9D0-5F45-4B1E-9DA3-A335E0B94E6E}" destId="{C98F4E33-D463-4070-838F-8CF34F0AE196}" srcOrd="0" destOrd="0" presId="urn:microsoft.com/office/officeart/2008/layout/HorizontalMultiLevelHierarchy"/>
    <dgm:cxn modelId="{86B0F846-73EE-4625-A451-EB2C6ECD48AD}" type="presOf" srcId="{14F018E0-EDCC-4FB9-982F-FD9A92B3380D}" destId="{773C2C17-05DE-4341-B63C-456568A4CB19}" srcOrd="1" destOrd="0" presId="urn:microsoft.com/office/officeart/2008/layout/HorizontalMultiLevelHierarchy"/>
    <dgm:cxn modelId="{95A11468-26B5-40D9-81C2-59D80FF3A9F1}" srcId="{572CAE3C-16C1-4927-ABB9-47A1675F0125}" destId="{6E3E161A-2DB1-482C-8769-FCC60DA2DF0E}" srcOrd="0" destOrd="0" parTransId="{96AFA0A5-06CF-4986-875F-22B68E82365E}" sibTransId="{B28B92BC-7379-4996-AA99-38B601160416}"/>
    <dgm:cxn modelId="{9715EC48-01B7-4004-8662-FD3048D73BCF}" type="presOf" srcId="{2EF7ACA1-82EC-4073-B059-792C26C89D27}" destId="{A34F1C04-2928-4805-983E-19BDE4B99C42}" srcOrd="1" destOrd="0" presId="urn:microsoft.com/office/officeart/2008/layout/HorizontalMultiLevelHierarchy"/>
    <dgm:cxn modelId="{20B8126A-1911-4475-BF1C-5F5967F89E8B}" type="presOf" srcId="{418E9EBA-FECF-49D6-8243-BCE2101B39A8}" destId="{DC3C3D29-F749-4C88-9802-045673E9973A}" srcOrd="0" destOrd="0" presId="urn:microsoft.com/office/officeart/2008/layout/HorizontalMultiLevelHierarchy"/>
    <dgm:cxn modelId="{2255F76A-F44E-4439-9672-E41F73EA165D}" type="presOf" srcId="{74488E2D-E079-4B32-BE5A-CF9AFA527DB4}" destId="{D43EC341-7EE2-41B3-B709-69F58070EB41}" srcOrd="0" destOrd="0" presId="urn:microsoft.com/office/officeart/2008/layout/HorizontalMultiLevelHierarchy"/>
    <dgm:cxn modelId="{9CAFBD4B-AD44-40DE-A990-34BEE13D30E5}" type="presOf" srcId="{C27FA841-870C-41CC-AC04-067C162364D9}" destId="{9428A318-4196-4E6E-A24F-E532192FD9F2}" srcOrd="0" destOrd="0" presId="urn:microsoft.com/office/officeart/2008/layout/HorizontalMultiLevelHierarchy"/>
    <dgm:cxn modelId="{E31A374D-BC3D-4B96-BFE7-AB188C955E82}" srcId="{F496D35C-FAD1-4542-94F6-9218AF237265}" destId="{771E0A1A-1442-40FC-98CC-E1D1CE414DBB}" srcOrd="0" destOrd="0" parTransId="{96BA0561-E5A6-42F9-B22B-92D86D756A3F}" sibTransId="{3251F722-E025-431F-9F47-6E804BAEFDD2}"/>
    <dgm:cxn modelId="{D9E4496E-53D4-49D8-824E-8F7B50122E26}" srcId="{660C0B7E-0267-40A9-8E3F-32770459E6C7}" destId="{775AD0B7-BB14-434A-8C56-BE3E99DD47AB}" srcOrd="2" destOrd="0" parTransId="{0B0FA213-58DA-4937-93D1-0D948B9D62A4}" sibTransId="{49D5E80F-19AC-48B3-8822-36275E992ECB}"/>
    <dgm:cxn modelId="{1ACEAD6F-398F-450F-846A-E31E2F7D5190}" type="presOf" srcId="{1A1FE4C1-22C4-4537-963F-45127AB3736D}" destId="{0889EA4E-91DA-4A6B-8292-5BF103478FBC}" srcOrd="0" destOrd="0" presId="urn:microsoft.com/office/officeart/2008/layout/HorizontalMultiLevelHierarchy"/>
    <dgm:cxn modelId="{73D1E46F-6A73-4493-BB00-5A0ED780301E}" type="presOf" srcId="{3DEF1815-3EA2-47DD-BDBD-715CB800D483}" destId="{83C7B53B-E892-4C70-9C70-19FDDF4A0A64}" srcOrd="0" destOrd="0" presId="urn:microsoft.com/office/officeart/2008/layout/HorizontalMultiLevelHierarchy"/>
    <dgm:cxn modelId="{185CE54F-D2B5-4F3E-A392-733A10F802DA}" type="presOf" srcId="{0F73312E-66B8-49E2-8B13-A525C3935888}" destId="{2A5256D9-61A6-4F1C-9B41-A7068E3195FF}" srcOrd="0" destOrd="0" presId="urn:microsoft.com/office/officeart/2008/layout/HorizontalMultiLevelHierarchy"/>
    <dgm:cxn modelId="{5F622150-F38F-4D8F-98B9-A002E48E6B28}" srcId="{8D0EBB7E-B2A2-4B65-BC65-546067504D4E}" destId="{21534580-FBF2-43F8-82E3-E5AB3BC57F20}" srcOrd="2" destOrd="0" parTransId="{08795DBC-7913-4A3E-A5A9-66DD5A814E88}" sibTransId="{91585EF4-2F30-4CB6-8112-C363F48D0405}"/>
    <dgm:cxn modelId="{9762A270-88A2-4B1B-902F-B4DD51822E8E}" type="presOf" srcId="{66AD3D04-6796-415B-91B1-5526C15E9316}" destId="{605E908D-F768-4281-B40B-0C005137D255}" srcOrd="0" destOrd="0" presId="urn:microsoft.com/office/officeart/2008/layout/HorizontalMultiLevelHierarchy"/>
    <dgm:cxn modelId="{5B21E470-304D-4A65-90E3-8F7C872D1FE4}" srcId="{334FF3EC-7D6E-41AC-AFA6-841B7389279F}" destId="{C724236B-163B-4E5A-BAB7-512A5CE517CA}" srcOrd="0" destOrd="0" parTransId="{15F90836-B83A-43A9-B1B3-1DA55856789D}" sibTransId="{7A2E57E7-3D46-445C-BAB9-D57C5E4D8095}"/>
    <dgm:cxn modelId="{2516FA50-85A4-4D48-9356-07D1B8D46F5B}" type="presOf" srcId="{2DB3CDEA-6C18-47F6-9E7D-B86BF774742C}" destId="{7F1259D1-B06C-433D-9CA8-A43E2ABF7EB1}" srcOrd="1" destOrd="0" presId="urn:microsoft.com/office/officeart/2008/layout/HorizontalMultiLevelHierarchy"/>
    <dgm:cxn modelId="{DC98D171-74A5-42B6-885F-006982804BC5}" type="presOf" srcId="{8D0EBB7E-B2A2-4B65-BC65-546067504D4E}" destId="{0395065F-B377-40D0-BDDF-F0DF9EEBBE61}" srcOrd="0" destOrd="0" presId="urn:microsoft.com/office/officeart/2008/layout/HorizontalMultiLevelHierarchy"/>
    <dgm:cxn modelId="{74D00652-9379-4A62-BC47-78F83D90CE4A}" srcId="{3FF32A21-5244-468E-9A39-B39E740F0E1D}" destId="{1AA1CFA7-5C3C-446F-A0D4-0C6F341063D1}" srcOrd="2" destOrd="0" parTransId="{3DEF1815-3EA2-47DD-BDBD-715CB800D483}" sibTransId="{C4F26FDA-79A5-4E48-AB32-305E070F98AB}"/>
    <dgm:cxn modelId="{74BE2B52-C81F-4252-BBA6-C3003C64CFF5}" type="presOf" srcId="{3DEF1815-3EA2-47DD-BDBD-715CB800D483}" destId="{A0002195-7099-4D99-98AA-79DB4F54186E}" srcOrd="1" destOrd="0" presId="urn:microsoft.com/office/officeart/2008/layout/HorizontalMultiLevelHierarchy"/>
    <dgm:cxn modelId="{59A7B672-8378-49E8-A821-68BE46CA1428}" type="presOf" srcId="{48627913-6878-49B5-A54A-EA85B5DAD5F9}" destId="{DC75F63B-353D-4841-A100-EA695C737A57}" srcOrd="1" destOrd="0" presId="urn:microsoft.com/office/officeart/2008/layout/HorizontalMultiLevelHierarchy"/>
    <dgm:cxn modelId="{DDB81C73-777B-44EA-9A90-0FE1AAFDAF69}" type="presOf" srcId="{15F90836-B83A-43A9-B1B3-1DA55856789D}" destId="{0466DDC7-20FC-4BC9-8B5D-76B9DADC9138}" srcOrd="1" destOrd="0" presId="urn:microsoft.com/office/officeart/2008/layout/HorizontalMultiLevelHierarchy"/>
    <dgm:cxn modelId="{A3AA0455-7CDF-4DF9-B843-AAD9F7712DDC}" type="presOf" srcId="{0B0FA213-58DA-4937-93D1-0D948B9D62A4}" destId="{586CD86E-77B0-4C47-B02E-568101DCEDB6}" srcOrd="0" destOrd="0" presId="urn:microsoft.com/office/officeart/2008/layout/HorizontalMultiLevelHierarchy"/>
    <dgm:cxn modelId="{3CA22B55-CE44-4297-8827-EB33DEF86C3E}" type="presOf" srcId="{98FC2191-AE35-48F7-8AEB-652384B30299}" destId="{4F64B0EF-694F-4BAE-8DF1-F743B370297C}" srcOrd="1" destOrd="0" presId="urn:microsoft.com/office/officeart/2008/layout/HorizontalMultiLevelHierarchy"/>
    <dgm:cxn modelId="{FBC9D955-64AF-408F-AFB3-6D5B038E7113}" type="presOf" srcId="{227622AB-214A-4307-A325-9AC253D9D5E4}" destId="{0726155D-9DD3-4A6C-A9E2-F60AA7F17D86}" srcOrd="0" destOrd="0" presId="urn:microsoft.com/office/officeart/2008/layout/HorizontalMultiLevelHierarchy"/>
    <dgm:cxn modelId="{68969A76-F43D-4D6D-B1DF-DA351D8234F1}" srcId="{7DDCD62B-7B5C-4683-AF8E-45ADBAAF854C}" destId="{660C0B7E-0267-40A9-8E3F-32770459E6C7}" srcOrd="0" destOrd="0" parTransId="{227622AB-214A-4307-A325-9AC253D9D5E4}" sibTransId="{D657F5B1-D172-4F7D-97F8-41822A07B533}"/>
    <dgm:cxn modelId="{B4958377-B50D-4458-931E-EFF8995645A0}" type="presOf" srcId="{B03F1EF5-2E6F-4BA5-9600-746BD36C9D28}" destId="{04948C86-49DF-4137-B940-41C7FBC97C97}" srcOrd="1" destOrd="0" presId="urn:microsoft.com/office/officeart/2008/layout/HorizontalMultiLevelHierarchy"/>
    <dgm:cxn modelId="{A01F6E7A-8693-4D78-9893-1FA54ED48C56}" srcId="{D4214262-0790-4416-A371-148488A8485C}" destId="{1BA0AE06-FC0E-4F2E-B81A-B9FA38B4D19E}" srcOrd="0" destOrd="0" parTransId="{7AC5DD02-EA9D-4E2F-8EB6-A162FA86F827}" sibTransId="{8CB9A18F-BB59-496B-99CD-AF862961C4F4}"/>
    <dgm:cxn modelId="{AC6BF45A-7B65-45AC-B94C-99DBF63CBDF7}" type="presOf" srcId="{C20C7001-DDA0-4471-AF1C-892858437136}" destId="{368F374E-11E0-4BD3-A695-1F376E22296F}" srcOrd="1" destOrd="0" presId="urn:microsoft.com/office/officeart/2008/layout/HorizontalMultiLevelHierarchy"/>
    <dgm:cxn modelId="{AA6F0F7D-150F-4382-85D4-04002D2CF437}" type="presOf" srcId="{32A343A4-5847-45C7-B5BE-21BA0D8A2F39}" destId="{9886C71E-A279-45C2-9219-FABDBFF0EC86}" srcOrd="1" destOrd="0" presId="urn:microsoft.com/office/officeart/2008/layout/HorizontalMultiLevelHierarchy"/>
    <dgm:cxn modelId="{426BD77E-9C6E-4FAB-8F0A-18A92A21DA83}" type="presOf" srcId="{959F5CC7-6C1B-40E6-B967-D2C92F92CE12}" destId="{4D6FD2D8-0497-4CB3-9FD7-1C4320CE48D2}" srcOrd="1" destOrd="0" presId="urn:microsoft.com/office/officeart/2008/layout/HorizontalMultiLevelHierarchy"/>
    <dgm:cxn modelId="{5CEA637F-76EC-4D94-9580-18C158987F8B}" type="presOf" srcId="{F65EC366-ED20-442A-8D59-955ABFBCC6A0}" destId="{C2295E44-F7D9-4763-92A4-C9FC66ACA205}" srcOrd="0" destOrd="0" presId="urn:microsoft.com/office/officeart/2008/layout/HorizontalMultiLevelHierarchy"/>
    <dgm:cxn modelId="{EE73BF80-F0FA-4EA2-9109-3E8FC22E044D}" type="presOf" srcId="{E67E868D-58FB-4260-A7E5-F1E9FAA80AB5}" destId="{E25933FF-6528-4474-A3B4-8597529740E3}" srcOrd="1" destOrd="0" presId="urn:microsoft.com/office/officeart/2008/layout/HorizontalMultiLevelHierarchy"/>
    <dgm:cxn modelId="{F3E6DA80-DD74-473F-85D4-A123F51984D5}" srcId="{3E08B84A-18F2-483F-8F7F-553271827BED}" destId="{EA9820A7-8227-4216-96E1-118399060880}" srcOrd="0" destOrd="0" parTransId="{05A797D6-2E93-49C3-AFF1-9E6850DEA285}" sibTransId="{CE72E94E-824F-4957-A819-015E823CAD3D}"/>
    <dgm:cxn modelId="{57423881-86E4-4AAA-9F07-F3047A951946}" srcId="{1957C772-DDD8-4124-A58F-F66B2C176DBF}" destId="{2A7C2DDE-34C1-4884-A8BF-09744EAFED94}" srcOrd="0" destOrd="0" parTransId="{0121B92D-2547-43D3-B5E4-08A9F96C609D}" sibTransId="{D7E0C16A-7966-488C-9132-94D196187757}"/>
    <dgm:cxn modelId="{A3D45581-044E-4754-9ECC-7EDED4A40E39}" type="presOf" srcId="{EE4FDF13-AC84-4CB3-875B-3ED935FE0EA7}" destId="{F068CEA2-4EBB-4B54-A0E1-05273E98E298}" srcOrd="0" destOrd="0" presId="urn:microsoft.com/office/officeart/2008/layout/HorizontalMultiLevelHierarchy"/>
    <dgm:cxn modelId="{AA911782-2B0B-4E30-A8F6-947CC7945AB1}" type="presOf" srcId="{96AFA0A5-06CF-4986-875F-22B68E82365E}" destId="{2C618826-2585-4067-A53B-A8BD54FA6CA3}" srcOrd="1" destOrd="0" presId="urn:microsoft.com/office/officeart/2008/layout/HorizontalMultiLevelHierarchy"/>
    <dgm:cxn modelId="{C96B3782-312F-4AC4-ADAC-BC96ED3F110F}" type="presOf" srcId="{B834FED9-EAFB-4AB5-97F7-8C9174CDD3DC}" destId="{B8A3B50D-D156-46AA-BC97-401AA173CDE8}" srcOrd="1" destOrd="0" presId="urn:microsoft.com/office/officeart/2008/layout/HorizontalMultiLevelHierarchy"/>
    <dgm:cxn modelId="{A8F26782-415D-491E-A484-5F6B887560A2}" srcId="{D18AC5AF-5431-4569-8D14-70BBDFB00C0B}" destId="{1E60AFBA-36ED-4196-A1DE-E62CE4BDDC74}" srcOrd="0" destOrd="0" parTransId="{1A1FE4C1-22C4-4537-963F-45127AB3736D}" sibTransId="{7BDFD3B6-B66C-49AC-AEFB-D2C9418196D7}"/>
    <dgm:cxn modelId="{7FE5B783-EAC2-4F0C-970E-63CC141D923C}" type="presOf" srcId="{C89AA78B-F012-477D-97AF-9F8107F3B0CD}" destId="{672B504B-BF97-449E-9D03-E3E7CBDCBF76}" srcOrd="0" destOrd="0" presId="urn:microsoft.com/office/officeart/2008/layout/HorizontalMultiLevelHierarchy"/>
    <dgm:cxn modelId="{90116484-10E0-4D2C-B69E-912178AB60CB}" type="presOf" srcId="{959F5CC7-6C1B-40E6-B967-D2C92F92CE12}" destId="{CC4F7F06-57FD-490C-9F3D-280366803FBA}" srcOrd="0" destOrd="0" presId="urn:microsoft.com/office/officeart/2008/layout/HorizontalMultiLevelHierarchy"/>
    <dgm:cxn modelId="{000F6887-82FB-4133-B255-82B019FD2DE4}" type="presOf" srcId="{0B865D4B-654B-4161-BB58-6B2C825A273D}" destId="{F5A94860-1481-4969-A6EA-5514BCD34451}" srcOrd="1" destOrd="0" presId="urn:microsoft.com/office/officeart/2008/layout/HorizontalMultiLevelHierarchy"/>
    <dgm:cxn modelId="{04B2CC8A-5B7B-4CFB-9A5F-11C7904CFD57}" type="presOf" srcId="{660C0B7E-0267-40A9-8E3F-32770459E6C7}" destId="{06B7DAD4-FBDA-49D4-970D-9E538F61E2AD}" srcOrd="0" destOrd="0" presId="urn:microsoft.com/office/officeart/2008/layout/HorizontalMultiLevelHierarchy"/>
    <dgm:cxn modelId="{066D3E8C-2554-49FE-B2DD-E9F1F3CD3152}" type="presOf" srcId="{7AC5DD02-EA9D-4E2F-8EB6-A162FA86F827}" destId="{E1CAB4B0-5A07-4BE3-8BCD-A3F5B2CCEB29}" srcOrd="0" destOrd="0" presId="urn:microsoft.com/office/officeart/2008/layout/HorizontalMultiLevelHierarchy"/>
    <dgm:cxn modelId="{F3B8B78C-5886-47B1-92BF-0A8C11C90900}" type="presOf" srcId="{04180E86-B10E-477C-8638-A31BA97C0DE4}" destId="{D214C455-FE2C-499D-8899-BB3CAAAD4C36}" srcOrd="1" destOrd="0" presId="urn:microsoft.com/office/officeart/2008/layout/HorizontalMultiLevelHierarchy"/>
    <dgm:cxn modelId="{E408238E-8843-4942-827E-E1A01E435E80}" type="presOf" srcId="{8D7F6C06-2961-4BE3-8A25-1B6955EA5B5F}" destId="{4CC9EE13-3886-43D5-A26E-8395A22C66BD}" srcOrd="0" destOrd="0" presId="urn:microsoft.com/office/officeart/2008/layout/HorizontalMultiLevelHierarchy"/>
    <dgm:cxn modelId="{50B2458E-E6B3-446C-A774-A51515DC2F90}" srcId="{1AA1CFA7-5C3C-446F-A0D4-0C6F341063D1}" destId="{0EAF29B2-BA05-4DAA-BE29-9BFD166BC2B7}" srcOrd="0" destOrd="0" parTransId="{6E74B9D0-5F45-4B1E-9DA3-A335E0B94E6E}" sibTransId="{13A9DDBD-98F1-4DAF-9CE9-D0B9FA9A0460}"/>
    <dgm:cxn modelId="{B4089090-C135-40FC-8B16-390B4A6850C8}" type="presOf" srcId="{2EA7BF95-9F5F-4C04-8742-77396844B38D}" destId="{4529AD4C-0ED3-42AD-AE7F-758D641F43F3}" srcOrd="0" destOrd="0" presId="urn:microsoft.com/office/officeart/2008/layout/HorizontalMultiLevelHierarchy"/>
    <dgm:cxn modelId="{A9DC2B91-3600-4F3E-A6D1-3C8D55C0B111}" type="presOf" srcId="{96BA0561-E5A6-42F9-B22B-92D86D756A3F}" destId="{5FCF3432-0270-4B18-BE41-6D9F0C88590F}" srcOrd="0" destOrd="0" presId="urn:microsoft.com/office/officeart/2008/layout/HorizontalMultiLevelHierarchy"/>
    <dgm:cxn modelId="{E9E9C491-BF88-4ECF-B96D-09ECF7A933FB}" type="presOf" srcId="{98FC2191-AE35-48F7-8AEB-652384B30299}" destId="{A68884A8-333C-44ED-BC73-E25C05CD52D9}" srcOrd="0" destOrd="0" presId="urn:microsoft.com/office/officeart/2008/layout/HorizontalMultiLevelHierarchy"/>
    <dgm:cxn modelId="{1C7CDB92-8948-428F-90D0-9496BAAFC39E}" type="presOf" srcId="{56FCB529-B11E-42F9-84BF-ACC6B4D6A4AA}" destId="{AE28C1D1-199F-4FA4-904C-721003BBCB80}" srcOrd="0" destOrd="0" presId="urn:microsoft.com/office/officeart/2008/layout/HorizontalMultiLevelHierarchy"/>
    <dgm:cxn modelId="{F1ECF592-DD5D-43B7-B5F1-FA422C1D64ED}" srcId="{3FF32A21-5244-468E-9A39-B39E740F0E1D}" destId="{BD43CE5D-FCCF-42C0-BF28-066EB21A380F}" srcOrd="0" destOrd="0" parTransId="{B9C02EBA-414D-449E-B623-51EC3FDAAD32}" sibTransId="{784E4B9C-51C8-43FE-92E9-9B14617A677E}"/>
    <dgm:cxn modelId="{9BF09493-6CB4-411C-9047-0048B36410E2}" type="presOf" srcId="{A67BE9E0-F4EE-4288-9B93-5FE369F54CF2}" destId="{147EE54B-BFEF-49F7-9C84-658BDE1B9A5E}" srcOrd="1" destOrd="0" presId="urn:microsoft.com/office/officeart/2008/layout/HorizontalMultiLevelHierarchy"/>
    <dgm:cxn modelId="{0BEAF393-3D4D-4D11-BEF2-13E9329D2211}" type="presOf" srcId="{2A7C2DDE-34C1-4884-A8BF-09744EAFED94}" destId="{C650AC87-095C-4638-95D5-A88996E217F5}" srcOrd="0" destOrd="0" presId="urn:microsoft.com/office/officeart/2008/layout/HorizontalMultiLevelHierarchy"/>
    <dgm:cxn modelId="{7181A794-B3E5-49A8-8A94-2E19D2EDF75F}" srcId="{DCE87028-FCDE-4A05-A901-659562098D1E}" destId="{56FCB529-B11E-42F9-84BF-ACC6B4D6A4AA}" srcOrd="0" destOrd="0" parTransId="{9BD0D2A7-0D02-4DA7-8385-35D0B1879026}" sibTransId="{3BF80902-AA83-428F-92D1-3CA910C21595}"/>
    <dgm:cxn modelId="{4D4D1595-9CDC-4607-ADEA-57B23130871F}" type="presOf" srcId="{9BD0D2A7-0D02-4DA7-8385-35D0B1879026}" destId="{079FC33D-ABF5-480B-B808-15E16E738D77}" srcOrd="1" destOrd="0" presId="urn:microsoft.com/office/officeart/2008/layout/HorizontalMultiLevelHierarchy"/>
    <dgm:cxn modelId="{7B648095-0205-47C4-A12B-C0429FCC3FC2}" srcId="{BD43CE5D-FCCF-42C0-BF28-066EB21A380F}" destId="{FD5C9B49-6636-413C-86BB-45DF485806E7}" srcOrd="2" destOrd="0" parTransId="{3BA3AD68-E59A-4F9D-81C1-F5816AAF4288}" sibTransId="{0F222F03-196B-442E-A65A-D425A760845F}"/>
    <dgm:cxn modelId="{6F196696-5FB4-498E-8B15-6F0677AD4BF7}" type="presOf" srcId="{C7F02A7A-196F-49C7-B887-6B7BB7CB36E9}" destId="{0EE2F23F-156B-4BF7-BE71-9BE71713264C}" srcOrd="0" destOrd="0" presId="urn:microsoft.com/office/officeart/2008/layout/HorizontalMultiLevelHierarchy"/>
    <dgm:cxn modelId="{5DEB8296-17A9-4DAD-BD06-B2065C6EA745}" type="presOf" srcId="{BBF042B8-FAF5-456D-A94E-5A4366BF9A9C}" destId="{B8188345-89BF-4F7F-954A-B5C6D704C6D6}" srcOrd="0" destOrd="0" presId="urn:microsoft.com/office/officeart/2008/layout/HorizontalMultiLevelHierarchy"/>
    <dgm:cxn modelId="{66A6D697-739E-4D60-8D5A-7C3A70DF80FE}" type="presOf" srcId="{239EECFC-D226-4CA8-A463-44594717241E}" destId="{B29268DE-43B6-41FC-B61D-161BB1530343}" srcOrd="1" destOrd="0" presId="urn:microsoft.com/office/officeart/2008/layout/HorizontalMultiLevelHierarchy"/>
    <dgm:cxn modelId="{597C7D98-0A7D-4148-8119-EF6860CC5447}" type="presOf" srcId="{BB3AFFB3-38A6-435F-B04E-34C53695D244}" destId="{6C9E6163-257F-4D8A-B7B9-C6B386160FE3}" srcOrd="0" destOrd="0" presId="urn:microsoft.com/office/officeart/2008/layout/HorizontalMultiLevelHierarchy"/>
    <dgm:cxn modelId="{AF7C8399-D623-46BA-BA10-C37C19AA0D9A}" type="presOf" srcId="{2EF7ACA1-82EC-4073-B059-792C26C89D27}" destId="{552A302F-90ED-46AD-B3AD-A998DD253D91}" srcOrd="0" destOrd="0" presId="urn:microsoft.com/office/officeart/2008/layout/HorizontalMultiLevelHierarchy"/>
    <dgm:cxn modelId="{35D77E9C-3A81-4415-AD59-1B62A86F42E8}" type="presOf" srcId="{B9C02EBA-414D-449E-B623-51EC3FDAAD32}" destId="{63F011E8-76F5-4E59-A0C0-D4CDEBC7CA47}" srcOrd="0" destOrd="0" presId="urn:microsoft.com/office/officeart/2008/layout/HorizontalMultiLevelHierarchy"/>
    <dgm:cxn modelId="{5AEF469F-A963-4684-8E9B-DA04DDF460D8}" type="presOf" srcId="{05A797D6-2E93-49C3-AFF1-9E6850DEA285}" destId="{67100D99-077E-4BE6-974F-594BD6DDB94D}" srcOrd="1" destOrd="0" presId="urn:microsoft.com/office/officeart/2008/layout/HorizontalMultiLevelHierarchy"/>
    <dgm:cxn modelId="{D29DCD9F-56A5-457B-B904-32D8DE279F51}" type="presOf" srcId="{239EECFC-D226-4CA8-A463-44594717241E}" destId="{85136F1B-0644-4B08-8D11-385898038CB8}" srcOrd="0" destOrd="0" presId="urn:microsoft.com/office/officeart/2008/layout/HorizontalMultiLevelHierarchy"/>
    <dgm:cxn modelId="{DA21FBA1-E355-44D5-A259-1433670EBCC4}" srcId="{D8D70FC5-3D03-49F8-915D-14531526ABA2}" destId="{3FF32A21-5244-468E-9A39-B39E740F0E1D}" srcOrd="0" destOrd="0" parTransId="{B2E82E7D-0519-4B11-9DC1-3B05EDAC6C41}" sibTransId="{07D637DA-A151-4858-B784-321CFB81C28E}"/>
    <dgm:cxn modelId="{34C929A2-C2D1-4BD5-9448-958D9225E95C}" type="presOf" srcId="{21534580-FBF2-43F8-82E3-E5AB3BC57F20}" destId="{3012C96E-1C95-475B-AF61-19C26ED67F0D}" srcOrd="0" destOrd="0" presId="urn:microsoft.com/office/officeart/2008/layout/HorizontalMultiLevelHierarchy"/>
    <dgm:cxn modelId="{04AD96A2-DBA1-495E-AE84-D19DEF475C58}" type="presOf" srcId="{08795DBC-7913-4A3E-A5A9-66DD5A814E88}" destId="{0E58284B-AB2C-495E-9AB6-621A4C40DAFA}" srcOrd="1" destOrd="0" presId="urn:microsoft.com/office/officeart/2008/layout/HorizontalMultiLevelHierarchy"/>
    <dgm:cxn modelId="{5D7BAEA3-9BCA-4BA4-80AC-6C56DE2058D0}" type="presOf" srcId="{B03F1EF5-2E6F-4BA5-9600-746BD36C9D28}" destId="{A45DF887-5D70-4150-903A-4DC190915C9F}" srcOrd="0" destOrd="0" presId="urn:microsoft.com/office/officeart/2008/layout/HorizontalMultiLevelHierarchy"/>
    <dgm:cxn modelId="{5B40ADA4-1474-442B-86C4-87EDEA45A355}" type="presOf" srcId="{1878FAC1-CBB4-47DA-B189-28C22D2ABF84}" destId="{3A2B5166-684F-490B-96A7-AA73CEB67EB2}" srcOrd="1" destOrd="0" presId="urn:microsoft.com/office/officeart/2008/layout/HorizontalMultiLevelHierarchy"/>
    <dgm:cxn modelId="{5CB5F8A4-E1DE-436E-B3CA-6F741F5A5AF4}" type="presOf" srcId="{14F018E0-EDCC-4FB9-982F-FD9A92B3380D}" destId="{1207952F-88EF-410F-82E8-D2961DD4299D}" srcOrd="0" destOrd="0" presId="urn:microsoft.com/office/officeart/2008/layout/HorizontalMultiLevelHierarchy"/>
    <dgm:cxn modelId="{791C17A5-6BB5-4E27-B7DC-577D0F18E3A6}" type="presOf" srcId="{7DDCD62B-7B5C-4683-AF8E-45ADBAAF854C}" destId="{946B66E5-9045-45B5-8FBC-648D480DBED4}" srcOrd="0" destOrd="0" presId="urn:microsoft.com/office/officeart/2008/layout/HorizontalMultiLevelHierarchy"/>
    <dgm:cxn modelId="{627C2BA6-1F21-47FB-8939-2D13671572E0}" type="presOf" srcId="{0B0FA213-58DA-4937-93D1-0D948B9D62A4}" destId="{E20447C0-D5C2-4A8B-A7AF-66E0427AD428}" srcOrd="1" destOrd="0" presId="urn:microsoft.com/office/officeart/2008/layout/HorizontalMultiLevelHierarchy"/>
    <dgm:cxn modelId="{787F01A7-B747-4F3D-8C52-BF30F339DD19}" srcId="{1E2B15E7-64DA-4AA9-A102-6C778B5FD2DE}" destId="{F496D35C-FAD1-4542-94F6-9218AF237265}" srcOrd="0" destOrd="0" parTransId="{C20C7001-DDA0-4471-AF1C-892858437136}" sibTransId="{4CB11333-8F15-4520-AB20-0435943FE862}"/>
    <dgm:cxn modelId="{F83965A7-DF03-4BED-9C73-5833B41104AC}" type="presOf" srcId="{6E74B9D0-5F45-4B1E-9DA3-A335E0B94E6E}" destId="{74FFDEC9-C285-4ABF-B9BB-5AB44F5FFE97}" srcOrd="1" destOrd="0" presId="urn:microsoft.com/office/officeart/2008/layout/HorizontalMultiLevelHierarchy"/>
    <dgm:cxn modelId="{ADF149A8-682C-49C6-AF69-DA244FEAA9D6}" srcId="{433D9C23-6748-4889-AE38-B3A0DF4DBD51}" destId="{26E84020-1A7B-47E7-9EB1-BD8863C3661E}" srcOrd="0" destOrd="0" parTransId="{74488E2D-E079-4B32-BE5A-CF9AFA527DB4}" sibTransId="{FA4318E3-FE59-4296-97E0-FE7C5243A026}"/>
    <dgm:cxn modelId="{3FFE75A8-8F7F-424B-AC7C-2EABF0E9A51E}" type="presOf" srcId="{2DB3CDEA-6C18-47F6-9E7D-B86BF774742C}" destId="{1E7AE80D-B5F9-4E9B-9621-EC31D392A6B0}" srcOrd="0" destOrd="0" presId="urn:microsoft.com/office/officeart/2008/layout/HorizontalMultiLevelHierarchy"/>
    <dgm:cxn modelId="{E7A80BAB-930B-473F-97C9-BC7E9142E2CB}" type="presOf" srcId="{C89AA78B-F012-477D-97AF-9F8107F3B0CD}" destId="{29CA20B8-A022-4E72-A4BC-3D0757925EC6}" srcOrd="1" destOrd="0" presId="urn:microsoft.com/office/officeart/2008/layout/HorizontalMultiLevelHierarchy"/>
    <dgm:cxn modelId="{E14C65AD-5BCE-4C94-A4C9-CEFF2295DEF8}" type="presOf" srcId="{D3AA2669-5A98-4713-AA61-DBBA3CBB3796}" destId="{B6763292-0EA5-4A8F-9DB8-9A06CDA7CB85}" srcOrd="0" destOrd="0" presId="urn:microsoft.com/office/officeart/2008/layout/HorizontalMultiLevelHierarchy"/>
    <dgm:cxn modelId="{A32F7CAD-3DF0-4231-B225-795B37CF3973}" type="presOf" srcId="{227622AB-214A-4307-A325-9AC253D9D5E4}" destId="{AB0EF4AF-DDED-4E4F-ADA8-293C9A62EF7B}" srcOrd="1" destOrd="0" presId="urn:microsoft.com/office/officeart/2008/layout/HorizontalMultiLevelHierarchy"/>
    <dgm:cxn modelId="{C90809AE-9DD3-4A02-8408-6FA4B8A41679}" type="presOf" srcId="{48627913-6878-49B5-A54A-EA85B5DAD5F9}" destId="{7725FB6A-B341-4FB4-BB3E-FE6A8F9D7230}" srcOrd="0" destOrd="0" presId="urn:microsoft.com/office/officeart/2008/layout/HorizontalMultiLevelHierarchy"/>
    <dgm:cxn modelId="{DCA819AF-75F0-45DF-8542-ECD4B081391D}" type="presOf" srcId="{DCE87028-FCDE-4A05-A901-659562098D1E}" destId="{FD6B2024-FC7A-4A5A-A7AC-84B4010463EF}" srcOrd="0" destOrd="0" presId="urn:microsoft.com/office/officeart/2008/layout/HorizontalMultiLevelHierarchy"/>
    <dgm:cxn modelId="{6AB46CB3-8CDA-42D7-ADDC-4E10EC0AFF80}" srcId="{433D9C23-6748-4889-AE38-B3A0DF4DBD51}" destId="{D3AA2669-5A98-4713-AA61-DBBA3CBB3796}" srcOrd="1" destOrd="0" parTransId="{E67E868D-58FB-4260-A7E5-F1E9FAA80AB5}" sibTransId="{6172A79F-6ECB-4AE3-92B5-294BE6082770}"/>
    <dgm:cxn modelId="{0E3FFBB3-7744-4F71-B43D-2FBC2B0072DC}" type="presOf" srcId="{F496D35C-FAD1-4542-94F6-9218AF237265}" destId="{BA2936C9-EEDC-41A1-8EFF-9A4788E57B51}" srcOrd="0" destOrd="0" presId="urn:microsoft.com/office/officeart/2008/layout/HorizontalMultiLevelHierarchy"/>
    <dgm:cxn modelId="{4BEDE3B7-F061-44B3-8790-52218B672E75}" type="presOf" srcId="{15F90836-B83A-43A9-B1B3-1DA55856789D}" destId="{67A47C65-5C7C-42DF-8F88-461CE6AC06A7}" srcOrd="0" destOrd="0" presId="urn:microsoft.com/office/officeart/2008/layout/HorizontalMultiLevelHierarchy"/>
    <dgm:cxn modelId="{CF3C17BD-DEA7-4D10-8E10-2B68BDEDAF9D}" srcId="{660C0B7E-0267-40A9-8E3F-32770459E6C7}" destId="{D4214262-0790-4416-A371-148488A8485C}" srcOrd="0" destOrd="0" parTransId="{2EA7BF95-9F5F-4C04-8742-77396844B38D}" sibTransId="{10DD2D48-9E7E-4EEC-BCFE-7C346495C5BE}"/>
    <dgm:cxn modelId="{D34C36BD-B227-4151-BB5A-15473B1273BF}" type="presOf" srcId="{32A343A4-5847-45C7-B5BE-21BA0D8A2F39}" destId="{B65452D2-F151-4A7F-B9D7-4A90DFA78349}" srcOrd="0" destOrd="0" presId="urn:microsoft.com/office/officeart/2008/layout/HorizontalMultiLevelHierarchy"/>
    <dgm:cxn modelId="{75F5AABF-E9F0-4A4F-81FC-BB9544E06427}" srcId="{BB3AFFB3-38A6-435F-B04E-34C53695D244}" destId="{BBF042B8-FAF5-456D-A94E-5A4366BF9A9C}" srcOrd="0" destOrd="0" parTransId="{66AD3D04-6796-415B-91B1-5526C15E9316}" sibTransId="{A7CE402A-D043-4980-832F-C39ABF215A14}"/>
    <dgm:cxn modelId="{B4E1FAC1-EFD2-4C4B-8242-C699D0CBF210}" type="presOf" srcId="{1BA0AE06-FC0E-4F2E-B81A-B9FA38B4D19E}" destId="{BFE55298-3570-489D-9AF0-AED2AE989411}" srcOrd="0" destOrd="0" presId="urn:microsoft.com/office/officeart/2008/layout/HorizontalMultiLevelHierarchy"/>
    <dgm:cxn modelId="{D42E6BC2-2976-46AB-919D-7C4C9DA96F43}" type="presOf" srcId="{CC8DD4C8-EBCA-4536-BC08-EF10932FEEFD}" destId="{D92AB499-F8F9-44D0-B8F8-B362B5BBFC8E}" srcOrd="0" destOrd="0" presId="urn:microsoft.com/office/officeart/2008/layout/HorizontalMultiLevelHierarchy"/>
    <dgm:cxn modelId="{D24B4CC3-520B-4250-87BD-8D13B948CED8}" type="presOf" srcId="{8F81A53E-DDF7-457F-9C17-093009A798E8}" destId="{15A1A606-F15C-4DE2-877A-6937C7FF9AF2}" srcOrd="1" destOrd="0" presId="urn:microsoft.com/office/officeart/2008/layout/HorizontalMultiLevelHierarchy"/>
    <dgm:cxn modelId="{EB9FCBC3-BC5B-48CB-A305-8AE0953E9D77}" type="presOf" srcId="{2EA7BF95-9F5F-4C04-8742-77396844B38D}" destId="{CC11BE0D-993A-4ED1-9F54-F85E23055A64}" srcOrd="1" destOrd="0" presId="urn:microsoft.com/office/officeart/2008/layout/HorizontalMultiLevelHierarchy"/>
    <dgm:cxn modelId="{C94FD6C3-5A5F-45AA-8B8C-C1A703AA5522}" srcId="{BD43CE5D-FCCF-42C0-BF28-066EB21A380F}" destId="{DCE87028-FCDE-4A05-A901-659562098D1E}" srcOrd="1" destOrd="0" parTransId="{4E2598DB-2463-404C-9269-EE246D362DE9}" sibTransId="{B6709A29-6F23-4B3F-B729-F718FACA4013}"/>
    <dgm:cxn modelId="{921598C7-A7C7-4D66-B71C-A9746EB44FE4}" srcId="{8696EE03-B20D-49D5-8565-7F99B8A93959}" destId="{C27FA841-870C-41CC-AC04-067C162364D9}" srcOrd="1" destOrd="0" parTransId="{2DB3CDEA-6C18-47F6-9E7D-B86BF774742C}" sibTransId="{F71E638E-0449-4769-9026-CBD487ED108C}"/>
    <dgm:cxn modelId="{10153FCA-C74C-47C3-A811-35DCEB899E22}" type="presOf" srcId="{1A1FE4C1-22C4-4537-963F-45127AB3736D}" destId="{A889E125-BA6A-403B-952E-7F01D346B34A}" srcOrd="1" destOrd="0" presId="urn:microsoft.com/office/officeart/2008/layout/HorizontalMultiLevelHierarchy"/>
    <dgm:cxn modelId="{27E811CB-0900-4FED-B6BA-9FC49879F400}" type="presOf" srcId="{74488E2D-E079-4B32-BE5A-CF9AFA527DB4}" destId="{5B4865D3-9086-4BE8-AD1F-8205DCCE897C}" srcOrd="1" destOrd="0" presId="urn:microsoft.com/office/officeart/2008/layout/HorizontalMultiLevelHierarchy"/>
    <dgm:cxn modelId="{9A42ACCC-FD47-4454-B354-AD4284D08E1B}" type="presOf" srcId="{C724236B-163B-4E5A-BAB7-512A5CE517CA}" destId="{960FB414-EE48-4F17-8CE7-1D75A399EBD6}" srcOrd="0" destOrd="0" presId="urn:microsoft.com/office/officeart/2008/layout/HorizontalMultiLevelHierarchy"/>
    <dgm:cxn modelId="{6022FECF-622B-4657-89BE-9B4EE814FA9B}" srcId="{3B99AA99-87BB-40B8-B3CC-342A2706EB7F}" destId="{FD6D11FC-EBFE-4CAE-9868-1CA1535F8014}" srcOrd="0" destOrd="0" parTransId="{14F018E0-EDCC-4FB9-982F-FD9A92B3380D}" sibTransId="{13065753-9AD8-4FB2-BBCE-6A6A429D50EA}"/>
    <dgm:cxn modelId="{A33E3BD0-236D-46A2-A478-D0DA7F075D9A}" srcId="{3FF32A21-5244-468E-9A39-B39E740F0E1D}" destId="{BB3AFFB3-38A6-435F-B04E-34C53695D244}" srcOrd="1" destOrd="0" parTransId="{D5132C44-71B7-4765-8282-14988313D7A3}" sibTransId="{1A2E6CC2-DCB4-4636-B21D-610E4543856D}"/>
    <dgm:cxn modelId="{BE4B9FD1-CB18-4EF4-8C02-7D3DB9E53221}" type="presOf" srcId="{B9C02EBA-414D-449E-B623-51EC3FDAAD32}" destId="{5741415A-C937-48C1-AD76-F9FF74EF923A}" srcOrd="1" destOrd="0" presId="urn:microsoft.com/office/officeart/2008/layout/HorizontalMultiLevelHierarchy"/>
    <dgm:cxn modelId="{DC914AD3-A82C-4995-92C6-C9F3A9B85CED}" type="presOf" srcId="{E67E868D-58FB-4260-A7E5-F1E9FAA80AB5}" destId="{8660D5F9-5491-4989-BB3B-1AF70B39AAEB}" srcOrd="0" destOrd="0" presId="urn:microsoft.com/office/officeart/2008/layout/HorizontalMultiLevelHierarchy"/>
    <dgm:cxn modelId="{8DC2F4D3-8E48-44B5-8F42-BB06B2DF7A6D}" type="presOf" srcId="{5FEB25A2-E104-4598-B6F2-2BCB55B87340}" destId="{8B94AAF7-BEAA-4BA2-A749-76C69AE6F1F4}" srcOrd="1" destOrd="0" presId="urn:microsoft.com/office/officeart/2008/layout/HorizontalMultiLevelHierarchy"/>
    <dgm:cxn modelId="{FB362ED4-1B3B-4901-ADF4-71D9B524A662}" type="presOf" srcId="{96BA0561-E5A6-42F9-B22B-92D86D756A3F}" destId="{BD594576-65F5-4E94-9C29-238CD63F9F36}" srcOrd="1" destOrd="0" presId="urn:microsoft.com/office/officeart/2008/layout/HorizontalMultiLevelHierarchy"/>
    <dgm:cxn modelId="{832AF0D4-EE6F-4938-AAA8-E59C936D09ED}" type="presOf" srcId="{7AC5DD02-EA9D-4E2F-8EB6-A162FA86F827}" destId="{50B32038-C98C-42FD-842A-99F78E3D980A}" srcOrd="1" destOrd="0" presId="urn:microsoft.com/office/officeart/2008/layout/HorizontalMultiLevelHierarchy"/>
    <dgm:cxn modelId="{052C15D5-BDED-4CC2-A0DB-E16ED2607B03}" type="presOf" srcId="{BF23DA74-45CE-454A-A309-78EDD5482A18}" destId="{4E65A050-7E1F-42EA-AC8E-9B350B3A9890}" srcOrd="1" destOrd="0" presId="urn:microsoft.com/office/officeart/2008/layout/HorizontalMultiLevelHierarchy"/>
    <dgm:cxn modelId="{F28F63D5-9D8B-4442-AF86-A975067FB134}" type="presOf" srcId="{0EAF29B2-BA05-4DAA-BE29-9BFD166BC2B7}" destId="{DF3DF3F7-141F-44D6-8E6F-AB82056DC042}" srcOrd="0" destOrd="0" presId="urn:microsoft.com/office/officeart/2008/layout/HorizontalMultiLevelHierarchy"/>
    <dgm:cxn modelId="{8A059AD5-A638-4637-8E3E-1F854919CA16}" srcId="{3B99AA99-87BB-40B8-B3CC-342A2706EB7F}" destId="{433D9C23-6748-4889-AE38-B3A0DF4DBD51}" srcOrd="2" destOrd="0" parTransId="{CC8DD4C8-EBCA-4536-BC08-EF10932FEEFD}" sibTransId="{ED826247-0826-428B-B459-B854883FD3EF}"/>
    <dgm:cxn modelId="{6568F7D6-FE44-42D9-86D3-B792E2D57E61}" type="presOf" srcId="{F7BE00E0-82C4-4B75-85D8-D6CE2967DEA8}" destId="{D2D10C4C-AE35-4DFE-9A90-FD22B17B7623}" srcOrd="0" destOrd="0" presId="urn:microsoft.com/office/officeart/2008/layout/HorizontalMultiLevelHierarchy"/>
    <dgm:cxn modelId="{E16D63D7-5938-4DCA-87F0-61E8FC350DE9}" srcId="{C27FA841-870C-41CC-AC04-067C162364D9}" destId="{2F033E4C-0346-4045-944D-27A3031C4A62}" srcOrd="1" destOrd="0" parTransId="{2EF7ACA1-82EC-4073-B059-792C26C89D27}" sibTransId="{2C32DBBF-711D-4CB0-890E-FD0BEE05A9F0}"/>
    <dgm:cxn modelId="{67461DD8-6C6C-4615-A3ED-68365B5B08D8}" type="presOf" srcId="{0BD069C3-8E56-4FAE-AD79-4FE0EAF72E81}" destId="{F6B156F4-9EA5-428D-A532-5DCA909A9C7A}" srcOrd="0" destOrd="0" presId="urn:microsoft.com/office/officeart/2008/layout/HorizontalMultiLevelHierarchy"/>
    <dgm:cxn modelId="{7805F3D9-E136-4A51-94FD-8C53D0CE1716}" type="presOf" srcId="{08795DBC-7913-4A3E-A5A9-66DD5A814E88}" destId="{0764E9A1-7E9A-4492-A0C4-543C18B605A2}" srcOrd="0" destOrd="0" presId="urn:microsoft.com/office/officeart/2008/layout/HorizontalMultiLevelHierarchy"/>
    <dgm:cxn modelId="{C160E9DA-FF30-49EE-B374-4545EBE7947D}" srcId="{3B99AA99-87BB-40B8-B3CC-342A2706EB7F}" destId="{EE4FDF13-AC84-4CB3-875B-3ED935FE0EA7}" srcOrd="1" destOrd="0" parTransId="{6D4305A2-CB6E-435A-BDA4-E78226BC9AFC}" sibTransId="{21E27B62-231C-41BE-9F5E-2FD8AB2541D5}"/>
    <dgm:cxn modelId="{136F6BDD-048D-4765-A030-AA06E098A0DE}" type="presOf" srcId="{BD43CE5D-FCCF-42C0-BF28-066EB21A380F}" destId="{759EAD0C-4584-4BB4-AF6E-BDADD049469C}" srcOrd="0" destOrd="0" presId="urn:microsoft.com/office/officeart/2008/layout/HorizontalMultiLevelHierarchy"/>
    <dgm:cxn modelId="{A20616DE-E3DF-41EB-B552-9FF2B467DC9D}" type="presOf" srcId="{771E0A1A-1442-40FC-98CC-E1D1CE414DBB}" destId="{5BAF159F-81EE-4B8F-9E59-C07FCA3AAFC7}" srcOrd="0" destOrd="0" presId="urn:microsoft.com/office/officeart/2008/layout/HorizontalMultiLevelHierarchy"/>
    <dgm:cxn modelId="{3C5D0EE0-ADD0-4478-B813-6907521D8B4B}" type="presOf" srcId="{A67BE9E0-F4EE-4288-9B93-5FE369F54CF2}" destId="{4FC98D40-A313-4D80-82D2-E4B55D1C5187}" srcOrd="0" destOrd="0" presId="urn:microsoft.com/office/officeart/2008/layout/HorizontalMultiLevelHierarchy"/>
    <dgm:cxn modelId="{22205CE1-663F-4D55-AE5B-C03A69E0CB85}" type="presOf" srcId="{CC8DD4C8-EBCA-4536-BC08-EF10932FEEFD}" destId="{2429BCC3-6A72-4D15-A87B-178582AA1E55}" srcOrd="1" destOrd="0" presId="urn:microsoft.com/office/officeart/2008/layout/HorizontalMultiLevelHierarchy"/>
    <dgm:cxn modelId="{A73BBEE2-1949-4C16-970C-F7428D953F0A}" type="presOf" srcId="{6D4305A2-CB6E-435A-BDA4-E78226BC9AFC}" destId="{72C53159-F813-4CD0-876E-8A976B5D29BD}" srcOrd="0" destOrd="0" presId="urn:microsoft.com/office/officeart/2008/layout/HorizontalMultiLevelHierarchy"/>
    <dgm:cxn modelId="{82DA70E3-E91A-40B1-802A-9FA417BE868A}" type="presOf" srcId="{93E76E21-7186-4CAD-B271-FFD8205DE28A}" destId="{F5AC0CA4-7482-4643-B5A3-A798F447934C}" srcOrd="0" destOrd="0" presId="urn:microsoft.com/office/officeart/2008/layout/HorizontalMultiLevelHierarchy"/>
    <dgm:cxn modelId="{4FB7CEE5-DA12-4312-B11E-A08379378DAA}" srcId="{0EAF29B2-BA05-4DAA-BE29-9BFD166BC2B7}" destId="{C4A8E522-30A7-4C09-866B-CDDB8EA7A6EA}" srcOrd="0" destOrd="0" parTransId="{5FEB25A2-E104-4598-B6F2-2BCB55B87340}" sibTransId="{BC755835-C56C-46BD-B3FF-4D8120B22C30}"/>
    <dgm:cxn modelId="{9040B8E6-8021-4B39-8B99-5C38311CFE2D}" srcId="{8D0EBB7E-B2A2-4B65-BC65-546067504D4E}" destId="{572CAE3C-16C1-4927-ABB9-47A1675F0125}" srcOrd="0" destOrd="0" parTransId="{B03F1EF5-2E6F-4BA5-9600-746BD36C9D28}" sibTransId="{A4C352CB-13FC-4CC6-A844-AF6728000116}"/>
    <dgm:cxn modelId="{AE5335E7-A277-438A-8AE9-1C373C7A997B}" type="presOf" srcId="{C4A8E522-30A7-4C09-866B-CDDB8EA7A6EA}" destId="{814F169E-0328-4939-9497-2FA3D89A89F1}" srcOrd="0" destOrd="0" presId="urn:microsoft.com/office/officeart/2008/layout/HorizontalMultiLevelHierarchy"/>
    <dgm:cxn modelId="{A36955E8-34E6-4613-888A-6B17EF013338}" type="presOf" srcId="{F7BE00E0-82C4-4B75-85D8-D6CE2967DEA8}" destId="{1CE100A7-EE42-4D6D-81C5-AE7DEC2267B0}" srcOrd="1" destOrd="0" presId="urn:microsoft.com/office/officeart/2008/layout/HorizontalMultiLevelHierarchy"/>
    <dgm:cxn modelId="{76297FE8-CD97-4D95-BF50-806D8DE8257E}" srcId="{3B99AA99-87BB-40B8-B3CC-342A2706EB7F}" destId="{7DDCD62B-7B5C-4683-AF8E-45ADBAAF854C}" srcOrd="3" destOrd="0" parTransId="{C3AD303A-93A5-4751-B162-EED55A3F90FF}" sibTransId="{34EE80E0-CC41-4CAF-9586-D215C1E06AB7}"/>
    <dgm:cxn modelId="{FB58FFEC-B00B-415C-B0B8-753A5BAD7BCA}" type="presOf" srcId="{D8D70FC5-3D03-49F8-915D-14531526ABA2}" destId="{56EA5E94-551A-424C-9A8F-EAD5C0B5DD2C}" srcOrd="0" destOrd="0" presId="urn:microsoft.com/office/officeart/2008/layout/HorizontalMultiLevelHierarchy"/>
    <dgm:cxn modelId="{AB5EBFED-4168-4873-9119-D19CE5376633}" type="presOf" srcId="{1E2B15E7-64DA-4AA9-A102-6C778B5FD2DE}" destId="{A8C93BA2-843C-4DC4-A649-F9C935EFEAFC}" srcOrd="0" destOrd="0" presId="urn:microsoft.com/office/officeart/2008/layout/HorizontalMultiLevelHierarchy"/>
    <dgm:cxn modelId="{C6E6BDEF-E8E7-48FB-BB1B-853BDED81E10}" type="presOf" srcId="{572CAE3C-16C1-4927-ABB9-47A1675F0125}" destId="{973F5677-A689-45E0-BCFE-EA83439C2961}" srcOrd="0" destOrd="0" presId="urn:microsoft.com/office/officeart/2008/layout/HorizontalMultiLevelHierarchy"/>
    <dgm:cxn modelId="{589827F0-E8AE-499F-B433-6A704F60961C}" type="presOf" srcId="{1957C772-DDD8-4124-A58F-F66B2C176DBF}" destId="{29DF8EE7-89C0-4633-8CBE-A33F573E71C5}" srcOrd="0" destOrd="0" presId="urn:microsoft.com/office/officeart/2008/layout/HorizontalMultiLevelHierarchy"/>
    <dgm:cxn modelId="{7A1ABBF2-EEAB-4315-95D7-39DAA4B37F76}" type="presOf" srcId="{5D2D928E-61EE-4E07-8179-285BA5027C50}" destId="{894E6C7C-93CA-4ACE-9D27-B3043F5C5F73}" srcOrd="0" destOrd="0" presId="urn:microsoft.com/office/officeart/2008/layout/HorizontalMultiLevelHierarchy"/>
    <dgm:cxn modelId="{13D6BEF2-FB6E-4B97-A9E2-34FA40D6587E}" type="presOf" srcId="{04180E86-B10E-477C-8638-A31BA97C0DE4}" destId="{CE73047B-7204-43A2-8F50-9B5E313F2DBF}" srcOrd="0" destOrd="0" presId="urn:microsoft.com/office/officeart/2008/layout/HorizontalMultiLevelHierarchy"/>
    <dgm:cxn modelId="{F88306F4-8313-4DA8-BEEB-2448D22BA092}" type="presOf" srcId="{D4214262-0790-4416-A371-148488A8485C}" destId="{C9F0CCAB-EBDE-40A8-A2EF-FB4287D71B91}" srcOrd="0" destOrd="0" presId="urn:microsoft.com/office/officeart/2008/layout/HorizontalMultiLevelHierarchy"/>
    <dgm:cxn modelId="{30CE21F4-91A4-4007-A775-E8AFDD087BD6}" type="presOf" srcId="{9F415D42-4043-4AA3-B6E3-58F2713449D6}" destId="{34C79BBF-690E-4E3A-9371-FDA4245EAB61}" srcOrd="1" destOrd="0" presId="urn:microsoft.com/office/officeart/2008/layout/HorizontalMultiLevelHierarchy"/>
    <dgm:cxn modelId="{991584F4-CD17-4127-A02D-BE7BFFAB2D0D}" type="presOf" srcId="{8F81A53E-DDF7-457F-9C17-093009A798E8}" destId="{977AE1FB-9263-4081-B69A-63240FBAFA92}" srcOrd="0" destOrd="0" presId="urn:microsoft.com/office/officeart/2008/layout/HorizontalMultiLevelHierarchy"/>
    <dgm:cxn modelId="{95D096F4-5EA3-4406-BDCD-D2ACE2B390CC}" type="presOf" srcId="{4E2598DB-2463-404C-9269-EE246D362DE9}" destId="{7C7A42A1-AA95-43D8-AED6-B5ABEA651610}" srcOrd="0" destOrd="0" presId="urn:microsoft.com/office/officeart/2008/layout/HorizontalMultiLevelHierarchy"/>
    <dgm:cxn modelId="{CF69A3F7-85C2-46BD-89E4-0E981EE20F98}" type="presOf" srcId="{6D4305A2-CB6E-435A-BDA4-E78226BC9AFC}" destId="{2F6B0951-FA1A-4F2C-870F-75DC22A3405B}" srcOrd="1" destOrd="0" presId="urn:microsoft.com/office/officeart/2008/layout/HorizontalMultiLevelHierarchy"/>
    <dgm:cxn modelId="{137CEBFB-BA85-4E64-96A7-FB2F59F0FFA0}" srcId="{1AA1CFA7-5C3C-446F-A0D4-0C6F341063D1}" destId="{D18AC5AF-5431-4569-8D14-70BBDFB00C0B}" srcOrd="1" destOrd="0" parTransId="{04180E86-B10E-477C-8638-A31BA97C0DE4}" sibTransId="{ACEE570E-243D-44FC-81AA-C880DE547EEF}"/>
    <dgm:cxn modelId="{1F7433FD-91B1-4EBD-818F-A0930CCA298A}" type="presOf" srcId="{8696EE03-B20D-49D5-8565-7F99B8A93959}" destId="{5D648211-31CD-4B70-A709-09C9B57F8BCA}" srcOrd="0" destOrd="0" presId="urn:microsoft.com/office/officeart/2008/layout/HorizontalMultiLevelHierarchy"/>
    <dgm:cxn modelId="{4DD091FD-D062-41CE-A48B-C24260DB3898}" srcId="{8D0EBB7E-B2A2-4B65-BC65-546067504D4E}" destId="{3E08B84A-18F2-483F-8F7F-553271827BED}" srcOrd="1" destOrd="0" parTransId="{32A343A4-5847-45C7-B5BE-21BA0D8A2F39}" sibTransId="{D00DD490-F84F-45B3-9737-AE737F02B11D}"/>
    <dgm:cxn modelId="{2460CDFE-831E-4A58-9A26-85E8B7B0FEF4}" type="presOf" srcId="{DF6BEC4F-A4DD-4D9D-82A3-9ECAC3C1E629}" destId="{3906AE0F-AA45-4731-8A34-E068E3CBB849}" srcOrd="0" destOrd="0" presId="urn:microsoft.com/office/officeart/2008/layout/HorizontalMultiLevelHierarchy"/>
    <dgm:cxn modelId="{097D38FF-E654-4580-A9FC-E4A55E30563E}" srcId="{433D9C23-6748-4889-AE38-B3A0DF4DBD51}" destId="{5D2D928E-61EE-4E07-8179-285BA5027C50}" srcOrd="2" destOrd="0" parTransId="{1878FAC1-CBB4-47DA-B189-28C22D2ABF84}" sibTransId="{B2CB1261-A20D-48AA-A16F-FD9ED2E9CB9C}"/>
    <dgm:cxn modelId="{5D9958FF-E2F5-410C-B740-B9FCE422D249}" type="presOf" srcId="{775AD0B7-BB14-434A-8C56-BE3E99DD47AB}" destId="{7FD13B45-51BC-48FF-90FE-8DE2EDC3EF1E}" srcOrd="0" destOrd="0" presId="urn:microsoft.com/office/officeart/2008/layout/HorizontalMultiLevelHierarchy"/>
    <dgm:cxn modelId="{C181BFE1-D611-47B6-845C-DD8B0BA3E91D}" type="presParOf" srcId="{56EA5E94-551A-424C-9A8F-EAD5C0B5DD2C}" destId="{F3FD314B-5F86-48A3-ACAA-14241DEC50DC}" srcOrd="0" destOrd="0" presId="urn:microsoft.com/office/officeart/2008/layout/HorizontalMultiLevelHierarchy"/>
    <dgm:cxn modelId="{039E8B3D-EA08-4215-A911-B106920D74EC}" type="presParOf" srcId="{F3FD314B-5F86-48A3-ACAA-14241DEC50DC}" destId="{9714B52A-95FF-4932-AB1B-35E8C6A3FEA2}" srcOrd="0" destOrd="0" presId="urn:microsoft.com/office/officeart/2008/layout/HorizontalMultiLevelHierarchy"/>
    <dgm:cxn modelId="{E4689124-E78D-4C84-AC6F-D9B39E28ED82}" type="presParOf" srcId="{F3FD314B-5F86-48A3-ACAA-14241DEC50DC}" destId="{3C95755A-619C-449A-A4F3-D8E9935CF4A7}" srcOrd="1" destOrd="0" presId="urn:microsoft.com/office/officeart/2008/layout/HorizontalMultiLevelHierarchy"/>
    <dgm:cxn modelId="{49A2C3ED-DDFE-4EEB-A2DB-904375B9A7CD}" type="presParOf" srcId="{3C95755A-619C-449A-A4F3-D8E9935CF4A7}" destId="{63F011E8-76F5-4E59-A0C0-D4CDEBC7CA47}" srcOrd="0" destOrd="0" presId="urn:microsoft.com/office/officeart/2008/layout/HorizontalMultiLevelHierarchy"/>
    <dgm:cxn modelId="{3EA20AC7-C5DD-4B42-AAA8-A44286F7EB00}" type="presParOf" srcId="{63F011E8-76F5-4E59-A0C0-D4CDEBC7CA47}" destId="{5741415A-C937-48C1-AD76-F9FF74EF923A}" srcOrd="0" destOrd="0" presId="urn:microsoft.com/office/officeart/2008/layout/HorizontalMultiLevelHierarchy"/>
    <dgm:cxn modelId="{BD9EBCB7-3536-4E89-A051-3E9C8597CD4C}" type="presParOf" srcId="{3C95755A-619C-449A-A4F3-D8E9935CF4A7}" destId="{9FFE3CD3-E78C-4D22-A0D3-3364F1D5DB19}" srcOrd="1" destOrd="0" presId="urn:microsoft.com/office/officeart/2008/layout/HorizontalMultiLevelHierarchy"/>
    <dgm:cxn modelId="{E703A27B-C43A-4D8C-979B-79DBF5554A74}" type="presParOf" srcId="{9FFE3CD3-E78C-4D22-A0D3-3364F1D5DB19}" destId="{759EAD0C-4584-4BB4-AF6E-BDADD049469C}" srcOrd="0" destOrd="0" presId="urn:microsoft.com/office/officeart/2008/layout/HorizontalMultiLevelHierarchy"/>
    <dgm:cxn modelId="{0DB1A625-5710-415E-9F1B-45B96EC3292E}" type="presParOf" srcId="{9FFE3CD3-E78C-4D22-A0D3-3364F1D5DB19}" destId="{419494E1-EEE6-497E-93B2-669517FEC4EE}" srcOrd="1" destOrd="0" presId="urn:microsoft.com/office/officeart/2008/layout/HorizontalMultiLevelHierarchy"/>
    <dgm:cxn modelId="{AE5AD991-B986-41B7-84B8-BC36680363FD}" type="presParOf" srcId="{419494E1-EEE6-497E-93B2-669517FEC4EE}" destId="{2AD76205-20B5-4CCB-8B00-81DE7B75CFF6}" srcOrd="0" destOrd="0" presId="urn:microsoft.com/office/officeart/2008/layout/HorizontalMultiLevelHierarchy"/>
    <dgm:cxn modelId="{65370847-6A6C-4EB5-9486-F4C86747FFDB}" type="presParOf" srcId="{2AD76205-20B5-4CCB-8B00-81DE7B75CFF6}" destId="{3F608716-3171-4988-AD4B-DA5AA3A757CB}" srcOrd="0" destOrd="0" presId="urn:microsoft.com/office/officeart/2008/layout/HorizontalMultiLevelHierarchy"/>
    <dgm:cxn modelId="{42573410-042D-4D76-BDAD-0F2314F61B19}" type="presParOf" srcId="{419494E1-EEE6-497E-93B2-669517FEC4EE}" destId="{33A3717A-7F8D-4D26-B828-DB38BB81F357}" srcOrd="1" destOrd="0" presId="urn:microsoft.com/office/officeart/2008/layout/HorizontalMultiLevelHierarchy"/>
    <dgm:cxn modelId="{4D3836E7-8C19-4162-9CD4-BC18D1A88D86}" type="presParOf" srcId="{33A3717A-7F8D-4D26-B828-DB38BB81F357}" destId="{2A5256D9-61A6-4F1C-9B41-A7068E3195FF}" srcOrd="0" destOrd="0" presId="urn:microsoft.com/office/officeart/2008/layout/HorizontalMultiLevelHierarchy"/>
    <dgm:cxn modelId="{B48E7C1D-3B1C-4B6C-AC6C-AB1FEFDC6259}" type="presParOf" srcId="{33A3717A-7F8D-4D26-B828-DB38BB81F357}" destId="{7B3497D7-948C-4722-96D5-743EDF7CC4DC}" srcOrd="1" destOrd="0" presId="urn:microsoft.com/office/officeart/2008/layout/HorizontalMultiLevelHierarchy"/>
    <dgm:cxn modelId="{9B82A777-0CEC-4A83-971C-489F31924E38}" type="presParOf" srcId="{7B3497D7-948C-4722-96D5-743EDF7CC4DC}" destId="{E0462EE3-D96E-47CE-90D3-B9D9D3D6A22A}" srcOrd="0" destOrd="0" presId="urn:microsoft.com/office/officeart/2008/layout/HorizontalMultiLevelHierarchy"/>
    <dgm:cxn modelId="{FB5BD104-43AC-41B0-8040-5AC25F212157}" type="presParOf" srcId="{E0462EE3-D96E-47CE-90D3-B9D9D3D6A22A}" destId="{4E65A050-7E1F-42EA-AC8E-9B350B3A9890}" srcOrd="0" destOrd="0" presId="urn:microsoft.com/office/officeart/2008/layout/HorizontalMultiLevelHierarchy"/>
    <dgm:cxn modelId="{E323127B-3E74-4883-A22B-27C8DCE55966}" type="presParOf" srcId="{7B3497D7-948C-4722-96D5-743EDF7CC4DC}" destId="{470CA20D-57AF-4E7A-9C29-223777811568}" srcOrd="1" destOrd="0" presId="urn:microsoft.com/office/officeart/2008/layout/HorizontalMultiLevelHierarchy"/>
    <dgm:cxn modelId="{283096D3-9D91-410E-BFB0-88E6C5B0C29F}" type="presParOf" srcId="{470CA20D-57AF-4E7A-9C29-223777811568}" destId="{0395065F-B377-40D0-BDDF-F0DF9EEBBE61}" srcOrd="0" destOrd="0" presId="urn:microsoft.com/office/officeart/2008/layout/HorizontalMultiLevelHierarchy"/>
    <dgm:cxn modelId="{1622834E-FB1C-4674-B366-5E58A0E654D9}" type="presParOf" srcId="{470CA20D-57AF-4E7A-9C29-223777811568}" destId="{19621D9E-0CA8-4525-80D9-455F6B0AA3F2}" srcOrd="1" destOrd="0" presId="urn:microsoft.com/office/officeart/2008/layout/HorizontalMultiLevelHierarchy"/>
    <dgm:cxn modelId="{B8A3FA73-F0C2-4EF9-AB28-45700BA85E47}" type="presParOf" srcId="{19621D9E-0CA8-4525-80D9-455F6B0AA3F2}" destId="{A45DF887-5D70-4150-903A-4DC190915C9F}" srcOrd="0" destOrd="0" presId="urn:microsoft.com/office/officeart/2008/layout/HorizontalMultiLevelHierarchy"/>
    <dgm:cxn modelId="{498AFCEB-2703-4277-914B-8D20EA1CB45F}" type="presParOf" srcId="{A45DF887-5D70-4150-903A-4DC190915C9F}" destId="{04948C86-49DF-4137-B940-41C7FBC97C97}" srcOrd="0" destOrd="0" presId="urn:microsoft.com/office/officeart/2008/layout/HorizontalMultiLevelHierarchy"/>
    <dgm:cxn modelId="{C2E390EB-130F-47D0-9D0C-F9A3BB8DE2D6}" type="presParOf" srcId="{19621D9E-0CA8-4525-80D9-455F6B0AA3F2}" destId="{C7BC6D25-68A7-4A55-B1DE-06459EF0FE8E}" srcOrd="1" destOrd="0" presId="urn:microsoft.com/office/officeart/2008/layout/HorizontalMultiLevelHierarchy"/>
    <dgm:cxn modelId="{D594ED24-D412-4966-88BF-82B3E5771951}" type="presParOf" srcId="{C7BC6D25-68A7-4A55-B1DE-06459EF0FE8E}" destId="{973F5677-A689-45E0-BCFE-EA83439C2961}" srcOrd="0" destOrd="0" presId="urn:microsoft.com/office/officeart/2008/layout/HorizontalMultiLevelHierarchy"/>
    <dgm:cxn modelId="{AB26D81D-F7B3-4F59-9FB3-AE7E37D25815}" type="presParOf" srcId="{C7BC6D25-68A7-4A55-B1DE-06459EF0FE8E}" destId="{92C23F68-8DA5-4DFA-A34D-4B4EA26E934E}" srcOrd="1" destOrd="0" presId="urn:microsoft.com/office/officeart/2008/layout/HorizontalMultiLevelHierarchy"/>
    <dgm:cxn modelId="{0F4DD7F5-CF05-48E5-A8DD-386B48CE451D}" type="presParOf" srcId="{92C23F68-8DA5-4DFA-A34D-4B4EA26E934E}" destId="{CCD8AEAE-43F9-46FA-A2E7-F477325C16CE}" srcOrd="0" destOrd="0" presId="urn:microsoft.com/office/officeart/2008/layout/HorizontalMultiLevelHierarchy"/>
    <dgm:cxn modelId="{00037655-F66D-4DF7-9B5B-ED92DD3528B4}" type="presParOf" srcId="{CCD8AEAE-43F9-46FA-A2E7-F477325C16CE}" destId="{2C618826-2585-4067-A53B-A8BD54FA6CA3}" srcOrd="0" destOrd="0" presId="urn:microsoft.com/office/officeart/2008/layout/HorizontalMultiLevelHierarchy"/>
    <dgm:cxn modelId="{1BCD801E-C7F1-4F1B-BF86-C663AF1FCC15}" type="presParOf" srcId="{92C23F68-8DA5-4DFA-A34D-4B4EA26E934E}" destId="{672BB443-1768-4418-8C8C-5A383D3400F3}" srcOrd="1" destOrd="0" presId="urn:microsoft.com/office/officeart/2008/layout/HorizontalMultiLevelHierarchy"/>
    <dgm:cxn modelId="{1029A39C-B148-4DCE-94EE-0D188224BCD6}" type="presParOf" srcId="{672BB443-1768-4418-8C8C-5A383D3400F3}" destId="{BFE06FE2-6707-4675-BBF8-2065B2D683C9}" srcOrd="0" destOrd="0" presId="urn:microsoft.com/office/officeart/2008/layout/HorizontalMultiLevelHierarchy"/>
    <dgm:cxn modelId="{026E8638-A63C-4E50-8D25-E4B16154BA0D}" type="presParOf" srcId="{672BB443-1768-4418-8C8C-5A383D3400F3}" destId="{97E48294-09A8-45FC-8315-97C794F67354}" srcOrd="1" destOrd="0" presId="urn:microsoft.com/office/officeart/2008/layout/HorizontalMultiLevelHierarchy"/>
    <dgm:cxn modelId="{6E88AF96-0BF4-4467-9A59-FA4673BD8995}" type="presParOf" srcId="{19621D9E-0CA8-4525-80D9-455F6B0AA3F2}" destId="{B65452D2-F151-4A7F-B9D7-4A90DFA78349}" srcOrd="2" destOrd="0" presId="urn:microsoft.com/office/officeart/2008/layout/HorizontalMultiLevelHierarchy"/>
    <dgm:cxn modelId="{37AA485C-5AC9-4468-8F36-79037A808757}" type="presParOf" srcId="{B65452D2-F151-4A7F-B9D7-4A90DFA78349}" destId="{9886C71E-A279-45C2-9219-FABDBFF0EC86}" srcOrd="0" destOrd="0" presId="urn:microsoft.com/office/officeart/2008/layout/HorizontalMultiLevelHierarchy"/>
    <dgm:cxn modelId="{0B1E8A60-7DD0-4D77-AC18-6C143026014D}" type="presParOf" srcId="{19621D9E-0CA8-4525-80D9-455F6B0AA3F2}" destId="{3EF9B1AA-7AF4-4DF9-99F7-D29E5CA83325}" srcOrd="3" destOrd="0" presId="urn:microsoft.com/office/officeart/2008/layout/HorizontalMultiLevelHierarchy"/>
    <dgm:cxn modelId="{7E87A0B6-CFB8-41BD-B48B-FD1C9B1D6E52}" type="presParOf" srcId="{3EF9B1AA-7AF4-4DF9-99F7-D29E5CA83325}" destId="{729D4354-19A4-49E2-B249-ED3AF8FC5FF9}" srcOrd="0" destOrd="0" presId="urn:microsoft.com/office/officeart/2008/layout/HorizontalMultiLevelHierarchy"/>
    <dgm:cxn modelId="{2E84F855-02A6-4759-BE50-35AF0042CAC5}" type="presParOf" srcId="{3EF9B1AA-7AF4-4DF9-99F7-D29E5CA83325}" destId="{5BEF2617-9DC8-47ED-8E37-CD1BE1BBB87F}" srcOrd="1" destOrd="0" presId="urn:microsoft.com/office/officeart/2008/layout/HorizontalMultiLevelHierarchy"/>
    <dgm:cxn modelId="{F79F06A6-8065-4E3B-8AD0-BF8111372BA3}" type="presParOf" srcId="{5BEF2617-9DC8-47ED-8E37-CD1BE1BBB87F}" destId="{B6A24AB6-281E-4C0D-85BE-E218E506D9F0}" srcOrd="0" destOrd="0" presId="urn:microsoft.com/office/officeart/2008/layout/HorizontalMultiLevelHierarchy"/>
    <dgm:cxn modelId="{B819BA1C-16E8-41FB-8368-CD000C401E08}" type="presParOf" srcId="{B6A24AB6-281E-4C0D-85BE-E218E506D9F0}" destId="{67100D99-077E-4BE6-974F-594BD6DDB94D}" srcOrd="0" destOrd="0" presId="urn:microsoft.com/office/officeart/2008/layout/HorizontalMultiLevelHierarchy"/>
    <dgm:cxn modelId="{9677BEFC-473A-4C60-9B61-6BF4DA07877C}" type="presParOf" srcId="{5BEF2617-9DC8-47ED-8E37-CD1BE1BBB87F}" destId="{7A6F06F4-DADA-4DA8-A9EB-4008E8C89FB4}" srcOrd="1" destOrd="0" presId="urn:microsoft.com/office/officeart/2008/layout/HorizontalMultiLevelHierarchy"/>
    <dgm:cxn modelId="{B85FED23-CCBB-416E-9B89-D982ABCAD411}" type="presParOf" srcId="{7A6F06F4-DADA-4DA8-A9EB-4008E8C89FB4}" destId="{725A4F84-F45F-42D3-821C-A0F809BC1085}" srcOrd="0" destOrd="0" presId="urn:microsoft.com/office/officeart/2008/layout/HorizontalMultiLevelHierarchy"/>
    <dgm:cxn modelId="{D82BCBAD-04E1-4247-8422-BF80C465AC42}" type="presParOf" srcId="{7A6F06F4-DADA-4DA8-A9EB-4008E8C89FB4}" destId="{1FDBA964-26CC-4229-8540-FE09BE32EDC6}" srcOrd="1" destOrd="0" presId="urn:microsoft.com/office/officeart/2008/layout/HorizontalMultiLevelHierarchy"/>
    <dgm:cxn modelId="{500F9514-3CBE-414B-9843-965B554482A4}" type="presParOf" srcId="{19621D9E-0CA8-4525-80D9-455F6B0AA3F2}" destId="{0764E9A1-7E9A-4492-A0C4-543C18B605A2}" srcOrd="4" destOrd="0" presId="urn:microsoft.com/office/officeart/2008/layout/HorizontalMultiLevelHierarchy"/>
    <dgm:cxn modelId="{4C675247-2001-4763-B8B6-66C389BEE107}" type="presParOf" srcId="{0764E9A1-7E9A-4492-A0C4-543C18B605A2}" destId="{0E58284B-AB2C-495E-9AB6-621A4C40DAFA}" srcOrd="0" destOrd="0" presId="urn:microsoft.com/office/officeart/2008/layout/HorizontalMultiLevelHierarchy"/>
    <dgm:cxn modelId="{6117C8E4-B1E2-4BD9-9C36-0D28CD20E5B3}" type="presParOf" srcId="{19621D9E-0CA8-4525-80D9-455F6B0AA3F2}" destId="{B7244429-33F4-4D32-960C-CFB3E8268211}" srcOrd="5" destOrd="0" presId="urn:microsoft.com/office/officeart/2008/layout/HorizontalMultiLevelHierarchy"/>
    <dgm:cxn modelId="{B417E400-7610-443B-82AB-CFC892EDB558}" type="presParOf" srcId="{B7244429-33F4-4D32-960C-CFB3E8268211}" destId="{3012C96E-1C95-475B-AF61-19C26ED67F0D}" srcOrd="0" destOrd="0" presId="urn:microsoft.com/office/officeart/2008/layout/HorizontalMultiLevelHierarchy"/>
    <dgm:cxn modelId="{744CBD85-38C9-42EF-B3F0-A03656DDFB8F}" type="presParOf" srcId="{B7244429-33F4-4D32-960C-CFB3E8268211}" destId="{BE5F2644-ED26-4727-BBAB-8FBC608E7C44}" srcOrd="1" destOrd="0" presId="urn:microsoft.com/office/officeart/2008/layout/HorizontalMultiLevelHierarchy"/>
    <dgm:cxn modelId="{4EDAF6DE-11E9-4F3B-B0BF-5BCA0D193A07}" type="presParOf" srcId="{BE5F2644-ED26-4727-BBAB-8FBC608E7C44}" destId="{672B504B-BF97-449E-9D03-E3E7CBDCBF76}" srcOrd="0" destOrd="0" presId="urn:microsoft.com/office/officeart/2008/layout/HorizontalMultiLevelHierarchy"/>
    <dgm:cxn modelId="{5D42AB6A-34E6-4FFA-87B2-1C030659E9E9}" type="presParOf" srcId="{672B504B-BF97-449E-9D03-E3E7CBDCBF76}" destId="{29CA20B8-A022-4E72-A4BC-3D0757925EC6}" srcOrd="0" destOrd="0" presId="urn:microsoft.com/office/officeart/2008/layout/HorizontalMultiLevelHierarchy"/>
    <dgm:cxn modelId="{4A1E001D-C100-4451-933D-4EA7F971BD67}" type="presParOf" srcId="{BE5F2644-ED26-4727-BBAB-8FBC608E7C44}" destId="{6933CB6D-AD46-46A8-B979-094C3F8BD1AF}" srcOrd="1" destOrd="0" presId="urn:microsoft.com/office/officeart/2008/layout/HorizontalMultiLevelHierarchy"/>
    <dgm:cxn modelId="{7BA7687C-30F1-47CD-B81D-AB68842FCBC8}" type="presParOf" srcId="{6933CB6D-AD46-46A8-B979-094C3F8BD1AF}" destId="{3906AE0F-AA45-4731-8A34-E068E3CBB849}" srcOrd="0" destOrd="0" presId="urn:microsoft.com/office/officeart/2008/layout/HorizontalMultiLevelHierarchy"/>
    <dgm:cxn modelId="{7713BF3E-15EA-4446-8637-AEECC50BD746}" type="presParOf" srcId="{6933CB6D-AD46-46A8-B979-094C3F8BD1AF}" destId="{C91B09F2-76AC-4F54-8BE8-018C6ED8A87A}" srcOrd="1" destOrd="0" presId="urn:microsoft.com/office/officeart/2008/layout/HorizontalMultiLevelHierarchy"/>
    <dgm:cxn modelId="{BC32692E-0D6E-4347-BA61-06CCF7425B5E}" type="presParOf" srcId="{419494E1-EEE6-497E-93B2-669517FEC4EE}" destId="{7C7A42A1-AA95-43D8-AED6-B5ABEA651610}" srcOrd="2" destOrd="0" presId="urn:microsoft.com/office/officeart/2008/layout/HorizontalMultiLevelHierarchy"/>
    <dgm:cxn modelId="{DF5AAFD8-F9A3-4731-96C6-B930C3D9F8D0}" type="presParOf" srcId="{7C7A42A1-AA95-43D8-AED6-B5ABEA651610}" destId="{E1ABCE0E-A76E-4CF4-B751-2B21383C6F3E}" srcOrd="0" destOrd="0" presId="urn:microsoft.com/office/officeart/2008/layout/HorizontalMultiLevelHierarchy"/>
    <dgm:cxn modelId="{316F8244-5264-402B-ABC5-C90E4602166E}" type="presParOf" srcId="{419494E1-EEE6-497E-93B2-669517FEC4EE}" destId="{33E102EF-29B7-4370-9026-0A29157DD95F}" srcOrd="3" destOrd="0" presId="urn:microsoft.com/office/officeart/2008/layout/HorizontalMultiLevelHierarchy"/>
    <dgm:cxn modelId="{3D1B6DA6-6769-41A3-8954-55D0635B750B}" type="presParOf" srcId="{33E102EF-29B7-4370-9026-0A29157DD95F}" destId="{FD6B2024-FC7A-4A5A-A7AC-84B4010463EF}" srcOrd="0" destOrd="0" presId="urn:microsoft.com/office/officeart/2008/layout/HorizontalMultiLevelHierarchy"/>
    <dgm:cxn modelId="{B7C4B5B1-8B56-4824-907C-0AB92747B22C}" type="presParOf" srcId="{33E102EF-29B7-4370-9026-0A29157DD95F}" destId="{98929050-7FF9-4406-8943-248CDC66C74F}" srcOrd="1" destOrd="0" presId="urn:microsoft.com/office/officeart/2008/layout/HorizontalMultiLevelHierarchy"/>
    <dgm:cxn modelId="{2D27BDA9-6EF8-44A5-9E56-93E4C9405875}" type="presParOf" srcId="{98929050-7FF9-4406-8943-248CDC66C74F}" destId="{70B40E3F-876B-421D-994B-870D2BEA3F37}" srcOrd="0" destOrd="0" presId="urn:microsoft.com/office/officeart/2008/layout/HorizontalMultiLevelHierarchy"/>
    <dgm:cxn modelId="{5E62F0A2-036B-4CBC-9DFD-6C800826A343}" type="presParOf" srcId="{70B40E3F-876B-421D-994B-870D2BEA3F37}" destId="{079FC33D-ABF5-480B-B808-15E16E738D77}" srcOrd="0" destOrd="0" presId="urn:microsoft.com/office/officeart/2008/layout/HorizontalMultiLevelHierarchy"/>
    <dgm:cxn modelId="{EEC10013-60A6-4973-A55E-6CD029D2E93F}" type="presParOf" srcId="{98929050-7FF9-4406-8943-248CDC66C74F}" destId="{38D0043B-EFE6-4D8F-BF0A-E1CEFAFECA6D}" srcOrd="1" destOrd="0" presId="urn:microsoft.com/office/officeart/2008/layout/HorizontalMultiLevelHierarchy"/>
    <dgm:cxn modelId="{0327FB8C-E39E-4CAA-AEAF-F05363EA46EE}" type="presParOf" srcId="{38D0043B-EFE6-4D8F-BF0A-E1CEFAFECA6D}" destId="{AE28C1D1-199F-4FA4-904C-721003BBCB80}" srcOrd="0" destOrd="0" presId="urn:microsoft.com/office/officeart/2008/layout/HorizontalMultiLevelHierarchy"/>
    <dgm:cxn modelId="{13380306-C0FC-4CEA-9286-5DE4B11834DE}" type="presParOf" srcId="{38D0043B-EFE6-4D8F-BF0A-E1CEFAFECA6D}" destId="{C2E6D0BA-99F7-47C7-9FEE-5C08EAEEFB72}" srcOrd="1" destOrd="0" presId="urn:microsoft.com/office/officeart/2008/layout/HorizontalMultiLevelHierarchy"/>
    <dgm:cxn modelId="{3B05EFE1-0C20-4A1E-B1DF-D3B689394718}" type="presParOf" srcId="{419494E1-EEE6-497E-93B2-669517FEC4EE}" destId="{DA144B53-A3DA-4907-B2D0-36B7B7500CC5}" srcOrd="4" destOrd="0" presId="urn:microsoft.com/office/officeart/2008/layout/HorizontalMultiLevelHierarchy"/>
    <dgm:cxn modelId="{9D79504A-23CE-461F-A126-10F097270F5C}" type="presParOf" srcId="{DA144B53-A3DA-4907-B2D0-36B7B7500CC5}" destId="{109641CA-0CCC-4555-AF86-9BEC3D692755}" srcOrd="0" destOrd="0" presId="urn:microsoft.com/office/officeart/2008/layout/HorizontalMultiLevelHierarchy"/>
    <dgm:cxn modelId="{F0B550D2-F78C-452E-B28E-E4DE3FE45F7F}" type="presParOf" srcId="{419494E1-EEE6-497E-93B2-669517FEC4EE}" destId="{A2D240A3-037A-4748-92E4-D1A053C305CB}" srcOrd="5" destOrd="0" presId="urn:microsoft.com/office/officeart/2008/layout/HorizontalMultiLevelHierarchy"/>
    <dgm:cxn modelId="{5C540EA9-3AFF-461A-8198-2E4E85AFFE96}" type="presParOf" srcId="{A2D240A3-037A-4748-92E4-D1A053C305CB}" destId="{1956FEB1-066E-4486-891B-0D4A6AD101ED}" srcOrd="0" destOrd="0" presId="urn:microsoft.com/office/officeart/2008/layout/HorizontalMultiLevelHierarchy"/>
    <dgm:cxn modelId="{90AAB3A7-3569-460B-92C8-FF24BF1877A1}" type="presParOf" srcId="{A2D240A3-037A-4748-92E4-D1A053C305CB}" destId="{B635FD07-FD94-4540-95D8-4A0970B6F30A}" srcOrd="1" destOrd="0" presId="urn:microsoft.com/office/officeart/2008/layout/HorizontalMultiLevelHierarchy"/>
    <dgm:cxn modelId="{58703FB7-430E-425D-AAA2-9B543D1041D6}" type="presParOf" srcId="{B635FD07-FD94-4540-95D8-4A0970B6F30A}" destId="{0EE2F23F-156B-4BF7-BE71-9BE71713264C}" srcOrd="0" destOrd="0" presId="urn:microsoft.com/office/officeart/2008/layout/HorizontalMultiLevelHierarchy"/>
    <dgm:cxn modelId="{4834864D-E265-4B82-8B66-E4A40D4915E6}" type="presParOf" srcId="{0EE2F23F-156B-4BF7-BE71-9BE71713264C}" destId="{4C62BAF1-394F-46CE-9A97-54B78C4C85A4}" srcOrd="0" destOrd="0" presId="urn:microsoft.com/office/officeart/2008/layout/HorizontalMultiLevelHierarchy"/>
    <dgm:cxn modelId="{2148028E-E796-4B42-84A6-2E24FFD17739}" type="presParOf" srcId="{B635FD07-FD94-4540-95D8-4A0970B6F30A}" destId="{ACE7F246-FCBC-4B36-B1F8-7F59D76CE370}" srcOrd="1" destOrd="0" presId="urn:microsoft.com/office/officeart/2008/layout/HorizontalMultiLevelHierarchy"/>
    <dgm:cxn modelId="{A72CB918-CACD-4904-8137-BA73F947BDB3}" type="presParOf" srcId="{ACE7F246-FCBC-4B36-B1F8-7F59D76CE370}" destId="{5D648211-31CD-4B70-A709-09C9B57F8BCA}" srcOrd="0" destOrd="0" presId="urn:microsoft.com/office/officeart/2008/layout/HorizontalMultiLevelHierarchy"/>
    <dgm:cxn modelId="{BA8359CC-CA2D-42CB-9020-3920BE066840}" type="presParOf" srcId="{ACE7F246-FCBC-4B36-B1F8-7F59D76CE370}" destId="{D4555925-C3F2-4B4B-A147-CDA1E850D081}" srcOrd="1" destOrd="0" presId="urn:microsoft.com/office/officeart/2008/layout/HorizontalMultiLevelHierarchy"/>
    <dgm:cxn modelId="{266081A8-1A09-4C9E-8BE3-20EFDB4F871C}" type="presParOf" srcId="{D4555925-C3F2-4B4B-A147-CDA1E850D081}" destId="{4CC9EE13-3886-43D5-A26E-8395A22C66BD}" srcOrd="0" destOrd="0" presId="urn:microsoft.com/office/officeart/2008/layout/HorizontalMultiLevelHierarchy"/>
    <dgm:cxn modelId="{CFBD1640-6D4E-4459-8C01-CCE21C118108}" type="presParOf" srcId="{4CC9EE13-3886-43D5-A26E-8395A22C66BD}" destId="{17DBE69C-1273-42AA-A328-2E4FBB95E102}" srcOrd="0" destOrd="0" presId="urn:microsoft.com/office/officeart/2008/layout/HorizontalMultiLevelHierarchy"/>
    <dgm:cxn modelId="{AF5C99E1-A809-4230-92FA-D34689493574}" type="presParOf" srcId="{D4555925-C3F2-4B4B-A147-CDA1E850D081}" destId="{3738DE62-DA21-4F64-BEFD-E5919070B30C}" srcOrd="1" destOrd="0" presId="urn:microsoft.com/office/officeart/2008/layout/HorizontalMultiLevelHierarchy"/>
    <dgm:cxn modelId="{B82BE950-D3D7-4E84-B7A7-532BB044D263}" type="presParOf" srcId="{3738DE62-DA21-4F64-BEFD-E5919070B30C}" destId="{4523C7D7-62F1-4AB7-A8B4-4FDF3ABD84F7}" srcOrd="0" destOrd="0" presId="urn:microsoft.com/office/officeart/2008/layout/HorizontalMultiLevelHierarchy"/>
    <dgm:cxn modelId="{562C447F-2C3F-4CC1-9982-D0B86C77FFF7}" type="presParOf" srcId="{3738DE62-DA21-4F64-BEFD-E5919070B30C}" destId="{36C2702A-A21D-4558-A225-12C312B1B9BA}" srcOrd="1" destOrd="0" presId="urn:microsoft.com/office/officeart/2008/layout/HorizontalMultiLevelHierarchy"/>
    <dgm:cxn modelId="{7A3C2615-9BCD-435E-A8B8-E457EFC7E54A}" type="presParOf" srcId="{36C2702A-A21D-4558-A225-12C312B1B9BA}" destId="{7725FB6A-B341-4FB4-BB3E-FE6A8F9D7230}" srcOrd="0" destOrd="0" presId="urn:microsoft.com/office/officeart/2008/layout/HorizontalMultiLevelHierarchy"/>
    <dgm:cxn modelId="{2C19E801-7321-447E-AFAD-00E2DD434B4F}" type="presParOf" srcId="{7725FB6A-B341-4FB4-BB3E-FE6A8F9D7230}" destId="{DC75F63B-353D-4841-A100-EA695C737A57}" srcOrd="0" destOrd="0" presId="urn:microsoft.com/office/officeart/2008/layout/HorizontalMultiLevelHierarchy"/>
    <dgm:cxn modelId="{CA06806B-66BF-4306-9887-9A6D4E5BFDD3}" type="presParOf" srcId="{36C2702A-A21D-4558-A225-12C312B1B9BA}" destId="{5A9E4044-4F3F-4D4F-ABC6-8BD65F5E0D47}" srcOrd="1" destOrd="0" presId="urn:microsoft.com/office/officeart/2008/layout/HorizontalMultiLevelHierarchy"/>
    <dgm:cxn modelId="{B9CB7ADF-2BB0-4FA3-9154-E97F544ADDF4}" type="presParOf" srcId="{5A9E4044-4F3F-4D4F-ABC6-8BD65F5E0D47}" destId="{F6B156F4-9EA5-428D-A532-5DCA909A9C7A}" srcOrd="0" destOrd="0" presId="urn:microsoft.com/office/officeart/2008/layout/HorizontalMultiLevelHierarchy"/>
    <dgm:cxn modelId="{81AEFB60-B8E6-4926-88B1-5EBC926D604D}" type="presParOf" srcId="{5A9E4044-4F3F-4D4F-ABC6-8BD65F5E0D47}" destId="{951B4E74-181D-4C42-BE89-501A61E1B15B}" srcOrd="1" destOrd="0" presId="urn:microsoft.com/office/officeart/2008/layout/HorizontalMultiLevelHierarchy"/>
    <dgm:cxn modelId="{2960C042-EA60-4410-9E51-7735A8C1381D}" type="presParOf" srcId="{36C2702A-A21D-4558-A225-12C312B1B9BA}" destId="{4FC98D40-A313-4D80-82D2-E4B55D1C5187}" srcOrd="2" destOrd="0" presId="urn:microsoft.com/office/officeart/2008/layout/HorizontalMultiLevelHierarchy"/>
    <dgm:cxn modelId="{641A385B-4836-4FFB-BFCA-AE5CA062BCEE}" type="presParOf" srcId="{4FC98D40-A313-4D80-82D2-E4B55D1C5187}" destId="{147EE54B-BFEF-49F7-9C84-658BDE1B9A5E}" srcOrd="0" destOrd="0" presId="urn:microsoft.com/office/officeart/2008/layout/HorizontalMultiLevelHierarchy"/>
    <dgm:cxn modelId="{4082BEB2-C58E-473C-A812-8783579F6DF2}" type="presParOf" srcId="{36C2702A-A21D-4558-A225-12C312B1B9BA}" destId="{7251A1E8-4856-49A6-8CA2-AC11EA3868EF}" srcOrd="3" destOrd="0" presId="urn:microsoft.com/office/officeart/2008/layout/HorizontalMultiLevelHierarchy"/>
    <dgm:cxn modelId="{36ABDABB-F1D3-46D2-8A22-C9D9CB7503E6}" type="presParOf" srcId="{7251A1E8-4856-49A6-8CA2-AC11EA3868EF}" destId="{C2295E44-F7D9-4763-92A4-C9FC66ACA205}" srcOrd="0" destOrd="0" presId="urn:microsoft.com/office/officeart/2008/layout/HorizontalMultiLevelHierarchy"/>
    <dgm:cxn modelId="{570B618F-F35E-4EC5-91E8-4A060F227472}" type="presParOf" srcId="{7251A1E8-4856-49A6-8CA2-AC11EA3868EF}" destId="{E828F17D-F87A-46E7-9690-8766F0472091}" srcOrd="1" destOrd="0" presId="urn:microsoft.com/office/officeart/2008/layout/HorizontalMultiLevelHierarchy"/>
    <dgm:cxn modelId="{D2935510-FB03-40AF-84BD-5D45ACA5129D}" type="presParOf" srcId="{D4555925-C3F2-4B4B-A147-CDA1E850D081}" destId="{1E7AE80D-B5F9-4E9B-9621-EC31D392A6B0}" srcOrd="2" destOrd="0" presId="urn:microsoft.com/office/officeart/2008/layout/HorizontalMultiLevelHierarchy"/>
    <dgm:cxn modelId="{E349396E-F266-4F98-9217-2AD3814B5EF3}" type="presParOf" srcId="{1E7AE80D-B5F9-4E9B-9621-EC31D392A6B0}" destId="{7F1259D1-B06C-433D-9CA8-A43E2ABF7EB1}" srcOrd="0" destOrd="0" presId="urn:microsoft.com/office/officeart/2008/layout/HorizontalMultiLevelHierarchy"/>
    <dgm:cxn modelId="{AFC6D4F1-3948-42B3-BBB4-CA31463C0F45}" type="presParOf" srcId="{D4555925-C3F2-4B4B-A147-CDA1E850D081}" destId="{0D4E5755-94EA-457D-805F-747E2F8A7399}" srcOrd="3" destOrd="0" presId="urn:microsoft.com/office/officeart/2008/layout/HorizontalMultiLevelHierarchy"/>
    <dgm:cxn modelId="{E7AB07FF-51E7-43AC-A883-79D920ADCB1D}" type="presParOf" srcId="{0D4E5755-94EA-457D-805F-747E2F8A7399}" destId="{9428A318-4196-4E6E-A24F-E532192FD9F2}" srcOrd="0" destOrd="0" presId="urn:microsoft.com/office/officeart/2008/layout/HorizontalMultiLevelHierarchy"/>
    <dgm:cxn modelId="{B9124BFE-C528-455B-BCAA-17886630E732}" type="presParOf" srcId="{0D4E5755-94EA-457D-805F-747E2F8A7399}" destId="{4D7DB7DD-24E8-46C1-A998-CD48AE70538C}" srcOrd="1" destOrd="0" presId="urn:microsoft.com/office/officeart/2008/layout/HorizontalMultiLevelHierarchy"/>
    <dgm:cxn modelId="{0697ACBD-A06E-4655-8A4C-A77AB29E51D3}" type="presParOf" srcId="{4D7DB7DD-24E8-46C1-A998-CD48AE70538C}" destId="{45ABCFA4-106A-4C3D-A28A-C4BB64722E17}" srcOrd="0" destOrd="0" presId="urn:microsoft.com/office/officeart/2008/layout/HorizontalMultiLevelHierarchy"/>
    <dgm:cxn modelId="{FDBFE102-CB0D-468A-9724-5FDC955B3A95}" type="presParOf" srcId="{45ABCFA4-106A-4C3D-A28A-C4BB64722E17}" destId="{41270DE6-F8D5-46F9-BE9A-70FD421A9090}" srcOrd="0" destOrd="0" presId="urn:microsoft.com/office/officeart/2008/layout/HorizontalMultiLevelHierarchy"/>
    <dgm:cxn modelId="{9C29795B-4981-4444-A90D-D3A36AF09710}" type="presParOf" srcId="{4D7DB7DD-24E8-46C1-A998-CD48AE70538C}" destId="{47C2D382-F14A-4EC9-A3D3-AD5ACA6D754A}" srcOrd="1" destOrd="0" presId="urn:microsoft.com/office/officeart/2008/layout/HorizontalMultiLevelHierarchy"/>
    <dgm:cxn modelId="{89E2CFD7-C48A-4D1C-99DD-BCEA986CCB9F}" type="presParOf" srcId="{47C2D382-F14A-4EC9-A3D3-AD5ACA6D754A}" destId="{54F71AC5-ED5A-4C59-9F41-D4887C568B54}" srcOrd="0" destOrd="0" presId="urn:microsoft.com/office/officeart/2008/layout/HorizontalMultiLevelHierarchy"/>
    <dgm:cxn modelId="{A38CB275-BC09-4F02-826E-85C37222A703}" type="presParOf" srcId="{47C2D382-F14A-4EC9-A3D3-AD5ACA6D754A}" destId="{0D04FE3D-0E33-4D40-8F6A-D9DFACF06033}" srcOrd="1" destOrd="0" presId="urn:microsoft.com/office/officeart/2008/layout/HorizontalMultiLevelHierarchy"/>
    <dgm:cxn modelId="{10719464-B16E-463B-973A-F85FE445C387}" type="presParOf" srcId="{4D7DB7DD-24E8-46C1-A998-CD48AE70538C}" destId="{552A302F-90ED-46AD-B3AD-A998DD253D91}" srcOrd="2" destOrd="0" presId="urn:microsoft.com/office/officeart/2008/layout/HorizontalMultiLevelHierarchy"/>
    <dgm:cxn modelId="{81F5AE26-5478-4766-9075-57A7394D1463}" type="presParOf" srcId="{552A302F-90ED-46AD-B3AD-A998DD253D91}" destId="{A34F1C04-2928-4805-983E-19BDE4B99C42}" srcOrd="0" destOrd="0" presId="urn:microsoft.com/office/officeart/2008/layout/HorizontalMultiLevelHierarchy"/>
    <dgm:cxn modelId="{BFD62440-11E9-4BFC-92B4-006069F450CF}" type="presParOf" srcId="{4D7DB7DD-24E8-46C1-A998-CD48AE70538C}" destId="{DB974BAF-35EA-4756-845F-F44953FE736A}" srcOrd="3" destOrd="0" presId="urn:microsoft.com/office/officeart/2008/layout/HorizontalMultiLevelHierarchy"/>
    <dgm:cxn modelId="{A9318755-230C-46F3-9625-84D2F16C4878}" type="presParOf" srcId="{DB974BAF-35EA-4756-845F-F44953FE736A}" destId="{225AF99D-FE27-4F89-BD1C-1FA54C669472}" srcOrd="0" destOrd="0" presId="urn:microsoft.com/office/officeart/2008/layout/HorizontalMultiLevelHierarchy"/>
    <dgm:cxn modelId="{262B047B-4D8E-4904-8FBC-2E1733EF6537}" type="presParOf" srcId="{DB974BAF-35EA-4756-845F-F44953FE736A}" destId="{7D422E4E-0B2F-4037-A957-FB57DE1B401C}" srcOrd="1" destOrd="0" presId="urn:microsoft.com/office/officeart/2008/layout/HorizontalMultiLevelHierarchy"/>
    <dgm:cxn modelId="{678DEE9A-3BD2-4411-9C35-BA6B40E8FEF3}" type="presParOf" srcId="{D4555925-C3F2-4B4B-A147-CDA1E850D081}" destId="{4B957C83-B39C-4C88-8445-DDE8B9F93F53}" srcOrd="4" destOrd="0" presId="urn:microsoft.com/office/officeart/2008/layout/HorizontalMultiLevelHierarchy"/>
    <dgm:cxn modelId="{D59279C0-766A-4384-96E7-00EBCF4EED49}" type="presParOf" srcId="{4B957C83-B39C-4C88-8445-DDE8B9F93F53}" destId="{34C79BBF-690E-4E3A-9371-FDA4245EAB61}" srcOrd="0" destOrd="0" presId="urn:microsoft.com/office/officeart/2008/layout/HorizontalMultiLevelHierarchy"/>
    <dgm:cxn modelId="{F71E1D9A-C329-4D49-BD79-ACC4613FA144}" type="presParOf" srcId="{D4555925-C3F2-4B4B-A147-CDA1E850D081}" destId="{DDEC6D6F-D5C8-4570-9FAA-B6117FE961A3}" srcOrd="5" destOrd="0" presId="urn:microsoft.com/office/officeart/2008/layout/HorizontalMultiLevelHierarchy"/>
    <dgm:cxn modelId="{B578F9CC-8008-4E35-97AB-DCF00D734DD6}" type="presParOf" srcId="{DDEC6D6F-D5C8-4570-9FAA-B6117FE961A3}" destId="{29DF8EE7-89C0-4633-8CBE-A33F573E71C5}" srcOrd="0" destOrd="0" presId="urn:microsoft.com/office/officeart/2008/layout/HorizontalMultiLevelHierarchy"/>
    <dgm:cxn modelId="{5165C993-3804-49B9-B142-14DF946E6D81}" type="presParOf" srcId="{DDEC6D6F-D5C8-4570-9FAA-B6117FE961A3}" destId="{13690071-AC67-4F14-A682-A274D43D1F57}" srcOrd="1" destOrd="0" presId="urn:microsoft.com/office/officeart/2008/layout/HorizontalMultiLevelHierarchy"/>
    <dgm:cxn modelId="{025650C6-FEFD-4AD8-8E85-BC6F15C1B503}" type="presParOf" srcId="{13690071-AC67-4F14-A682-A274D43D1F57}" destId="{6AAF5B32-2049-4532-8027-BD8970E3CC27}" srcOrd="0" destOrd="0" presId="urn:microsoft.com/office/officeart/2008/layout/HorizontalMultiLevelHierarchy"/>
    <dgm:cxn modelId="{E212E91C-9C8C-4881-B4F5-8EFFEB65F5BF}" type="presParOf" srcId="{6AAF5B32-2049-4532-8027-BD8970E3CC27}" destId="{3E849AB0-E12F-4FC6-B1CA-B4E245DFAC5D}" srcOrd="0" destOrd="0" presId="urn:microsoft.com/office/officeart/2008/layout/HorizontalMultiLevelHierarchy"/>
    <dgm:cxn modelId="{76A831F9-A670-42E3-A282-EFA256D59211}" type="presParOf" srcId="{13690071-AC67-4F14-A682-A274D43D1F57}" destId="{060FFB5D-29C4-448B-B053-83B65C3236A5}" srcOrd="1" destOrd="0" presId="urn:microsoft.com/office/officeart/2008/layout/HorizontalMultiLevelHierarchy"/>
    <dgm:cxn modelId="{9341587E-07E1-47F4-BF84-C132DBFBBA16}" type="presParOf" srcId="{060FFB5D-29C4-448B-B053-83B65C3236A5}" destId="{C650AC87-095C-4638-95D5-A88996E217F5}" srcOrd="0" destOrd="0" presId="urn:microsoft.com/office/officeart/2008/layout/HorizontalMultiLevelHierarchy"/>
    <dgm:cxn modelId="{C0EE9415-F3CB-4D34-BC74-FE02FEF79009}" type="presParOf" srcId="{060FFB5D-29C4-448B-B053-83B65C3236A5}" destId="{A779BCFE-0D37-4A63-95AA-5A42B26C0763}" srcOrd="1" destOrd="0" presId="urn:microsoft.com/office/officeart/2008/layout/HorizontalMultiLevelHierarchy"/>
    <dgm:cxn modelId="{F2669264-B850-4215-B7E0-7E679CC85DEC}" type="presParOf" srcId="{3C95755A-619C-449A-A4F3-D8E9935CF4A7}" destId="{2D80ABE4-F912-4C35-AAB6-7DC43E6EE772}" srcOrd="2" destOrd="0" presId="urn:microsoft.com/office/officeart/2008/layout/HorizontalMultiLevelHierarchy"/>
    <dgm:cxn modelId="{8C1CA0EF-543D-4CFD-9EFF-7DAAC668A38A}" type="presParOf" srcId="{2D80ABE4-F912-4C35-AAB6-7DC43E6EE772}" destId="{27A3380F-3B4C-416C-9BE5-6CA17AB2C27C}" srcOrd="0" destOrd="0" presId="urn:microsoft.com/office/officeart/2008/layout/HorizontalMultiLevelHierarchy"/>
    <dgm:cxn modelId="{E2474D92-5D5A-4988-9DBC-0B9DE22AD73B}" type="presParOf" srcId="{3C95755A-619C-449A-A4F3-D8E9935CF4A7}" destId="{0102E6A9-6D89-4CD8-8B7A-334290C5DC46}" srcOrd="3" destOrd="0" presId="urn:microsoft.com/office/officeart/2008/layout/HorizontalMultiLevelHierarchy"/>
    <dgm:cxn modelId="{30164CB3-5E11-442E-BD10-BFC14130A484}" type="presParOf" srcId="{0102E6A9-6D89-4CD8-8B7A-334290C5DC46}" destId="{6C9E6163-257F-4D8A-B7B9-C6B386160FE3}" srcOrd="0" destOrd="0" presId="urn:microsoft.com/office/officeart/2008/layout/HorizontalMultiLevelHierarchy"/>
    <dgm:cxn modelId="{17965697-9700-423B-9F24-0FF2BFA00AE9}" type="presParOf" srcId="{0102E6A9-6D89-4CD8-8B7A-334290C5DC46}" destId="{E46402EC-2D35-4826-9CFC-18931540517D}" srcOrd="1" destOrd="0" presId="urn:microsoft.com/office/officeart/2008/layout/HorizontalMultiLevelHierarchy"/>
    <dgm:cxn modelId="{D9C4F596-EFDB-43FB-9AF6-1904E25321B3}" type="presParOf" srcId="{E46402EC-2D35-4826-9CFC-18931540517D}" destId="{605E908D-F768-4281-B40B-0C005137D255}" srcOrd="0" destOrd="0" presId="urn:microsoft.com/office/officeart/2008/layout/HorizontalMultiLevelHierarchy"/>
    <dgm:cxn modelId="{F80CAA36-4AFA-431A-93A1-A2C7C6852686}" type="presParOf" srcId="{605E908D-F768-4281-B40B-0C005137D255}" destId="{699FC848-481C-4FE6-B136-385954570B21}" srcOrd="0" destOrd="0" presId="urn:microsoft.com/office/officeart/2008/layout/HorizontalMultiLevelHierarchy"/>
    <dgm:cxn modelId="{3C711B38-D9A1-4E04-82B3-E71FD0040289}" type="presParOf" srcId="{E46402EC-2D35-4826-9CFC-18931540517D}" destId="{5D709206-4339-49A8-8A62-B4C825AE97A4}" srcOrd="1" destOrd="0" presId="urn:microsoft.com/office/officeart/2008/layout/HorizontalMultiLevelHierarchy"/>
    <dgm:cxn modelId="{3CD90243-9735-4CB9-A3FD-B2C285A8265E}" type="presParOf" srcId="{5D709206-4339-49A8-8A62-B4C825AE97A4}" destId="{B8188345-89BF-4F7F-954A-B5C6D704C6D6}" srcOrd="0" destOrd="0" presId="urn:microsoft.com/office/officeart/2008/layout/HorizontalMultiLevelHierarchy"/>
    <dgm:cxn modelId="{BF5FF9CA-EE1F-416F-94A6-489146720C12}" type="presParOf" srcId="{5D709206-4339-49A8-8A62-B4C825AE97A4}" destId="{1FC67E7B-6C8D-476C-BAE9-C4F45A3A5DB3}" srcOrd="1" destOrd="0" presId="urn:microsoft.com/office/officeart/2008/layout/HorizontalMultiLevelHierarchy"/>
    <dgm:cxn modelId="{B104E5A4-E7B5-4952-995A-87F0054521A5}" type="presParOf" srcId="{1FC67E7B-6C8D-476C-BAE9-C4F45A3A5DB3}" destId="{85136F1B-0644-4B08-8D11-385898038CB8}" srcOrd="0" destOrd="0" presId="urn:microsoft.com/office/officeart/2008/layout/HorizontalMultiLevelHierarchy"/>
    <dgm:cxn modelId="{4EA86FAB-4E59-48EC-A7E4-711812DC17F2}" type="presParOf" srcId="{85136F1B-0644-4B08-8D11-385898038CB8}" destId="{B29268DE-43B6-41FC-B61D-161BB1530343}" srcOrd="0" destOrd="0" presId="urn:microsoft.com/office/officeart/2008/layout/HorizontalMultiLevelHierarchy"/>
    <dgm:cxn modelId="{A85D51A4-952E-41A3-9AB0-563652D798E6}" type="presParOf" srcId="{1FC67E7B-6C8D-476C-BAE9-C4F45A3A5DB3}" destId="{F90FA276-D2C8-4AEB-B61D-584E11CAB601}" srcOrd="1" destOrd="0" presId="urn:microsoft.com/office/officeart/2008/layout/HorizontalMultiLevelHierarchy"/>
    <dgm:cxn modelId="{7EF4D691-AAA2-4C3C-BF6B-965C99943A87}" type="presParOf" srcId="{F90FA276-D2C8-4AEB-B61D-584E11CAB601}" destId="{632FE402-C631-43F8-BA44-CED358152D5B}" srcOrd="0" destOrd="0" presId="urn:microsoft.com/office/officeart/2008/layout/HorizontalMultiLevelHierarchy"/>
    <dgm:cxn modelId="{004EB4DF-D488-4372-8EEC-852810CF6B64}" type="presParOf" srcId="{F90FA276-D2C8-4AEB-B61D-584E11CAB601}" destId="{4F5EFDB9-880F-49C4-86A4-07BFD50D2724}" srcOrd="1" destOrd="0" presId="urn:microsoft.com/office/officeart/2008/layout/HorizontalMultiLevelHierarchy"/>
    <dgm:cxn modelId="{529876C8-DC60-4727-A8C2-7DDF23F75137}" type="presParOf" srcId="{4F5EFDB9-880F-49C4-86A4-07BFD50D2724}" destId="{67A47C65-5C7C-42DF-8F88-461CE6AC06A7}" srcOrd="0" destOrd="0" presId="urn:microsoft.com/office/officeart/2008/layout/HorizontalMultiLevelHierarchy"/>
    <dgm:cxn modelId="{75A352F8-06FA-450D-8BD9-953358F32B3F}" type="presParOf" srcId="{67A47C65-5C7C-42DF-8F88-461CE6AC06A7}" destId="{0466DDC7-20FC-4BC9-8B5D-76B9DADC9138}" srcOrd="0" destOrd="0" presId="urn:microsoft.com/office/officeart/2008/layout/HorizontalMultiLevelHierarchy"/>
    <dgm:cxn modelId="{359E27C0-0048-459D-B102-2916056E0D82}" type="presParOf" srcId="{4F5EFDB9-880F-49C4-86A4-07BFD50D2724}" destId="{06FC3009-D69F-47BC-B0EF-D3289CBAF65B}" srcOrd="1" destOrd="0" presId="urn:microsoft.com/office/officeart/2008/layout/HorizontalMultiLevelHierarchy"/>
    <dgm:cxn modelId="{DB827840-20CE-4170-A794-2FD156133CB9}" type="presParOf" srcId="{06FC3009-D69F-47BC-B0EF-D3289CBAF65B}" destId="{960FB414-EE48-4F17-8CE7-1D75A399EBD6}" srcOrd="0" destOrd="0" presId="urn:microsoft.com/office/officeart/2008/layout/HorizontalMultiLevelHierarchy"/>
    <dgm:cxn modelId="{88CAA597-D637-4126-A8B9-9E2838EF10F8}" type="presParOf" srcId="{06FC3009-D69F-47BC-B0EF-D3289CBAF65B}" destId="{E8E6373D-80AC-455E-9A08-873A5D0DD25A}" srcOrd="1" destOrd="0" presId="urn:microsoft.com/office/officeart/2008/layout/HorizontalMultiLevelHierarchy"/>
    <dgm:cxn modelId="{6BF768AA-FF9E-4B32-B357-0B02BEE44C6B}" type="presParOf" srcId="{E46402EC-2D35-4826-9CFC-18931540517D}" destId="{CC4F7F06-57FD-490C-9F3D-280366803FBA}" srcOrd="2" destOrd="0" presId="urn:microsoft.com/office/officeart/2008/layout/HorizontalMultiLevelHierarchy"/>
    <dgm:cxn modelId="{C63DD326-69C6-4B98-AEC5-B3DA8F7A40C6}" type="presParOf" srcId="{CC4F7F06-57FD-490C-9F3D-280366803FBA}" destId="{4D6FD2D8-0497-4CB3-9FD7-1C4320CE48D2}" srcOrd="0" destOrd="0" presId="urn:microsoft.com/office/officeart/2008/layout/HorizontalMultiLevelHierarchy"/>
    <dgm:cxn modelId="{7350A7C6-CBAE-4543-A5A5-1424D47517E6}" type="presParOf" srcId="{E46402EC-2D35-4826-9CFC-18931540517D}" destId="{9E4EF736-0C25-4225-AAC2-1C936FCE2874}" srcOrd="3" destOrd="0" presId="urn:microsoft.com/office/officeart/2008/layout/HorizontalMultiLevelHierarchy"/>
    <dgm:cxn modelId="{92102025-8498-4E3D-B2AA-7DEB34B62191}" type="presParOf" srcId="{9E4EF736-0C25-4225-AAC2-1C936FCE2874}" destId="{A8C93BA2-843C-4DC4-A649-F9C935EFEAFC}" srcOrd="0" destOrd="0" presId="urn:microsoft.com/office/officeart/2008/layout/HorizontalMultiLevelHierarchy"/>
    <dgm:cxn modelId="{C9E7C4B7-931D-456D-A87F-93847FF647E5}" type="presParOf" srcId="{9E4EF736-0C25-4225-AAC2-1C936FCE2874}" destId="{D2FE67EE-CBE9-4AD5-AEBC-CE838B70F041}" srcOrd="1" destOrd="0" presId="urn:microsoft.com/office/officeart/2008/layout/HorizontalMultiLevelHierarchy"/>
    <dgm:cxn modelId="{B986A9F0-46BD-4451-BE78-6ED1B33B3E3E}" type="presParOf" srcId="{D2FE67EE-CBE9-4AD5-AEBC-CE838B70F041}" destId="{69162D92-5346-47E6-ADBE-54787F86A134}" srcOrd="0" destOrd="0" presId="urn:microsoft.com/office/officeart/2008/layout/HorizontalMultiLevelHierarchy"/>
    <dgm:cxn modelId="{C26FEF9B-FE44-445F-B654-8D81E25A32E0}" type="presParOf" srcId="{69162D92-5346-47E6-ADBE-54787F86A134}" destId="{368F374E-11E0-4BD3-A695-1F376E22296F}" srcOrd="0" destOrd="0" presId="urn:microsoft.com/office/officeart/2008/layout/HorizontalMultiLevelHierarchy"/>
    <dgm:cxn modelId="{4CBF3E09-4B90-403F-80AA-B33267CBD23B}" type="presParOf" srcId="{D2FE67EE-CBE9-4AD5-AEBC-CE838B70F041}" destId="{96AA4BA0-0D85-4528-A61D-C0B5E23344AE}" srcOrd="1" destOrd="0" presId="urn:microsoft.com/office/officeart/2008/layout/HorizontalMultiLevelHierarchy"/>
    <dgm:cxn modelId="{994219B9-040F-4646-AC53-4868478AC2D1}" type="presParOf" srcId="{96AA4BA0-0D85-4528-A61D-C0B5E23344AE}" destId="{BA2936C9-EEDC-41A1-8EFF-9A4788E57B51}" srcOrd="0" destOrd="0" presId="urn:microsoft.com/office/officeart/2008/layout/HorizontalMultiLevelHierarchy"/>
    <dgm:cxn modelId="{17B979CB-9C32-4D7E-9FA3-3F2532E17100}" type="presParOf" srcId="{96AA4BA0-0D85-4528-A61D-C0B5E23344AE}" destId="{672D66BB-1FF2-4559-BFCC-48B2681E073A}" srcOrd="1" destOrd="0" presId="urn:microsoft.com/office/officeart/2008/layout/HorizontalMultiLevelHierarchy"/>
    <dgm:cxn modelId="{A326C09B-F3C0-4776-9368-4BC5250C8186}" type="presParOf" srcId="{672D66BB-1FF2-4559-BFCC-48B2681E073A}" destId="{5FCF3432-0270-4B18-BE41-6D9F0C88590F}" srcOrd="0" destOrd="0" presId="urn:microsoft.com/office/officeart/2008/layout/HorizontalMultiLevelHierarchy"/>
    <dgm:cxn modelId="{C913E7B9-F36D-4AD0-8E0E-5BEEEB9D4CDB}" type="presParOf" srcId="{5FCF3432-0270-4B18-BE41-6D9F0C88590F}" destId="{BD594576-65F5-4E94-9C29-238CD63F9F36}" srcOrd="0" destOrd="0" presId="urn:microsoft.com/office/officeart/2008/layout/HorizontalMultiLevelHierarchy"/>
    <dgm:cxn modelId="{7E71285F-CFE3-4E80-B87B-390B0BE523A9}" type="presParOf" srcId="{672D66BB-1FF2-4559-BFCC-48B2681E073A}" destId="{39912704-0730-49DB-A580-5F287C881746}" srcOrd="1" destOrd="0" presId="urn:microsoft.com/office/officeart/2008/layout/HorizontalMultiLevelHierarchy"/>
    <dgm:cxn modelId="{C11E9620-4C99-42C6-9288-37283BD45388}" type="presParOf" srcId="{39912704-0730-49DB-A580-5F287C881746}" destId="{5BAF159F-81EE-4B8F-9E59-C07FCA3AAFC7}" srcOrd="0" destOrd="0" presId="urn:microsoft.com/office/officeart/2008/layout/HorizontalMultiLevelHierarchy"/>
    <dgm:cxn modelId="{19337C93-C003-4D6F-BAF6-2D9B6289BA72}" type="presParOf" srcId="{39912704-0730-49DB-A580-5F287C881746}" destId="{657669D5-4C13-43FF-9864-CFD190C889C0}" srcOrd="1" destOrd="0" presId="urn:microsoft.com/office/officeart/2008/layout/HorizontalMultiLevelHierarchy"/>
    <dgm:cxn modelId="{F170D690-8EDF-449E-B4D3-77FDC020E67A}" type="presParOf" srcId="{3C95755A-619C-449A-A4F3-D8E9935CF4A7}" destId="{83C7B53B-E892-4C70-9C70-19FDDF4A0A64}" srcOrd="4" destOrd="0" presId="urn:microsoft.com/office/officeart/2008/layout/HorizontalMultiLevelHierarchy"/>
    <dgm:cxn modelId="{DA81007F-5B01-4076-B519-FE07F803BD3E}" type="presParOf" srcId="{83C7B53B-E892-4C70-9C70-19FDDF4A0A64}" destId="{A0002195-7099-4D99-98AA-79DB4F54186E}" srcOrd="0" destOrd="0" presId="urn:microsoft.com/office/officeart/2008/layout/HorizontalMultiLevelHierarchy"/>
    <dgm:cxn modelId="{126E1C14-811C-414A-B485-4837CF9916A5}" type="presParOf" srcId="{3C95755A-619C-449A-A4F3-D8E9935CF4A7}" destId="{26564F5B-CFCA-4FF1-8360-6E1435152C50}" srcOrd="5" destOrd="0" presId="urn:microsoft.com/office/officeart/2008/layout/HorizontalMultiLevelHierarchy"/>
    <dgm:cxn modelId="{C04D9F81-68F7-411E-8617-94B687204023}" type="presParOf" srcId="{26564F5B-CFCA-4FF1-8360-6E1435152C50}" destId="{1997E862-1363-478E-A325-82C0A7A65CF0}" srcOrd="0" destOrd="0" presId="urn:microsoft.com/office/officeart/2008/layout/HorizontalMultiLevelHierarchy"/>
    <dgm:cxn modelId="{AF2E69D2-6962-4CB0-8D14-C3004DCD9D27}" type="presParOf" srcId="{26564F5B-CFCA-4FF1-8360-6E1435152C50}" destId="{A8F549B1-BDC8-4E7C-AF1B-65061F89FD27}" srcOrd="1" destOrd="0" presId="urn:microsoft.com/office/officeart/2008/layout/HorizontalMultiLevelHierarchy"/>
    <dgm:cxn modelId="{63E11A40-4896-47D6-A437-B9B43551DA82}" type="presParOf" srcId="{A8F549B1-BDC8-4E7C-AF1B-65061F89FD27}" destId="{C98F4E33-D463-4070-838F-8CF34F0AE196}" srcOrd="0" destOrd="0" presId="urn:microsoft.com/office/officeart/2008/layout/HorizontalMultiLevelHierarchy"/>
    <dgm:cxn modelId="{4EB48FC9-2BF2-4E5D-80C4-AA87ABBE98D8}" type="presParOf" srcId="{C98F4E33-D463-4070-838F-8CF34F0AE196}" destId="{74FFDEC9-C285-4ABF-B9BB-5AB44F5FFE97}" srcOrd="0" destOrd="0" presId="urn:microsoft.com/office/officeart/2008/layout/HorizontalMultiLevelHierarchy"/>
    <dgm:cxn modelId="{17A05BDB-8B9B-47FE-AF9C-56CCEBBB8B57}" type="presParOf" srcId="{A8F549B1-BDC8-4E7C-AF1B-65061F89FD27}" destId="{7832D26D-1056-4FDE-81D7-69440B49CAC8}" srcOrd="1" destOrd="0" presId="urn:microsoft.com/office/officeart/2008/layout/HorizontalMultiLevelHierarchy"/>
    <dgm:cxn modelId="{A35B0F3B-3F39-4018-A7DE-48220413A213}" type="presParOf" srcId="{7832D26D-1056-4FDE-81D7-69440B49CAC8}" destId="{DF3DF3F7-141F-44D6-8E6F-AB82056DC042}" srcOrd="0" destOrd="0" presId="urn:microsoft.com/office/officeart/2008/layout/HorizontalMultiLevelHierarchy"/>
    <dgm:cxn modelId="{3947E365-D185-4EFB-B7FF-1D84F90EA4F8}" type="presParOf" srcId="{7832D26D-1056-4FDE-81D7-69440B49CAC8}" destId="{4F195B2F-80AE-47A1-9E23-35E8E189882A}" srcOrd="1" destOrd="0" presId="urn:microsoft.com/office/officeart/2008/layout/HorizontalMultiLevelHierarchy"/>
    <dgm:cxn modelId="{39FC0A2C-31E0-4728-9A96-B6BA5E1832B5}" type="presParOf" srcId="{4F195B2F-80AE-47A1-9E23-35E8E189882A}" destId="{4092848B-6544-43EA-B61E-1509C4C0A1AA}" srcOrd="0" destOrd="0" presId="urn:microsoft.com/office/officeart/2008/layout/HorizontalMultiLevelHierarchy"/>
    <dgm:cxn modelId="{5B1DF933-0469-4635-81C9-6CE6D9AA4183}" type="presParOf" srcId="{4092848B-6544-43EA-B61E-1509C4C0A1AA}" destId="{8B94AAF7-BEAA-4BA2-A749-76C69AE6F1F4}" srcOrd="0" destOrd="0" presId="urn:microsoft.com/office/officeart/2008/layout/HorizontalMultiLevelHierarchy"/>
    <dgm:cxn modelId="{FB584AFB-619A-4616-BE86-A5699E7CB9B0}" type="presParOf" srcId="{4F195B2F-80AE-47A1-9E23-35E8E189882A}" destId="{5C14F466-1284-4C33-85D2-567F03265161}" srcOrd="1" destOrd="0" presId="urn:microsoft.com/office/officeart/2008/layout/HorizontalMultiLevelHierarchy"/>
    <dgm:cxn modelId="{2DEDD8D7-F5EB-4852-AEF6-6FFF672B1720}" type="presParOf" srcId="{5C14F466-1284-4C33-85D2-567F03265161}" destId="{814F169E-0328-4939-9497-2FA3D89A89F1}" srcOrd="0" destOrd="0" presId="urn:microsoft.com/office/officeart/2008/layout/HorizontalMultiLevelHierarchy"/>
    <dgm:cxn modelId="{D4C693AA-9C3D-4CEE-A0DC-351A3B39DBBE}" type="presParOf" srcId="{5C14F466-1284-4C33-85D2-567F03265161}" destId="{0778444C-FE57-4553-9B51-10AA57B0548E}" srcOrd="1" destOrd="0" presId="urn:microsoft.com/office/officeart/2008/layout/HorizontalMultiLevelHierarchy"/>
    <dgm:cxn modelId="{4342492C-51BC-4026-A2B4-2E15CFC95C05}" type="presParOf" srcId="{A8F549B1-BDC8-4E7C-AF1B-65061F89FD27}" destId="{CE73047B-7204-43A2-8F50-9B5E313F2DBF}" srcOrd="2" destOrd="0" presId="urn:microsoft.com/office/officeart/2008/layout/HorizontalMultiLevelHierarchy"/>
    <dgm:cxn modelId="{024E4CBF-483A-4FE2-BDBD-C0F421274EBF}" type="presParOf" srcId="{CE73047B-7204-43A2-8F50-9B5E313F2DBF}" destId="{D214C455-FE2C-499D-8899-BB3CAAAD4C36}" srcOrd="0" destOrd="0" presId="urn:microsoft.com/office/officeart/2008/layout/HorizontalMultiLevelHierarchy"/>
    <dgm:cxn modelId="{47970B24-D150-472D-B8F3-C2944E7CEB4D}" type="presParOf" srcId="{A8F549B1-BDC8-4E7C-AF1B-65061F89FD27}" destId="{B5A179F3-3ACE-4FD9-8F57-1AFB9CC6A27E}" srcOrd="3" destOrd="0" presId="urn:microsoft.com/office/officeart/2008/layout/HorizontalMultiLevelHierarchy"/>
    <dgm:cxn modelId="{28B02FA0-90BD-4891-A9A3-AF9660829C26}" type="presParOf" srcId="{B5A179F3-3ACE-4FD9-8F57-1AFB9CC6A27E}" destId="{D90681BD-E619-4D28-8C0D-B19B341EF699}" srcOrd="0" destOrd="0" presId="urn:microsoft.com/office/officeart/2008/layout/HorizontalMultiLevelHierarchy"/>
    <dgm:cxn modelId="{64993AFE-C486-46BE-BA44-30719A58823F}" type="presParOf" srcId="{B5A179F3-3ACE-4FD9-8F57-1AFB9CC6A27E}" destId="{4624F725-A0D6-4A28-B12C-FB40CA8F4C0E}" srcOrd="1" destOrd="0" presId="urn:microsoft.com/office/officeart/2008/layout/HorizontalMultiLevelHierarchy"/>
    <dgm:cxn modelId="{7466BF52-7C07-4E6A-AA32-F40AB295A568}" type="presParOf" srcId="{4624F725-A0D6-4A28-B12C-FB40CA8F4C0E}" destId="{0889EA4E-91DA-4A6B-8292-5BF103478FBC}" srcOrd="0" destOrd="0" presId="urn:microsoft.com/office/officeart/2008/layout/HorizontalMultiLevelHierarchy"/>
    <dgm:cxn modelId="{6228B7D7-57B4-473A-9150-32DD9712D224}" type="presParOf" srcId="{0889EA4E-91DA-4A6B-8292-5BF103478FBC}" destId="{A889E125-BA6A-403B-952E-7F01D346B34A}" srcOrd="0" destOrd="0" presId="urn:microsoft.com/office/officeart/2008/layout/HorizontalMultiLevelHierarchy"/>
    <dgm:cxn modelId="{D76131BB-D727-4351-9662-26AE2AAA7013}" type="presParOf" srcId="{4624F725-A0D6-4A28-B12C-FB40CA8F4C0E}" destId="{5FDEE959-E946-4FE3-B1CB-417C04587D7D}" srcOrd="1" destOrd="0" presId="urn:microsoft.com/office/officeart/2008/layout/HorizontalMultiLevelHierarchy"/>
    <dgm:cxn modelId="{C7214B1B-F282-4E71-AB3D-474EC4A4E361}" type="presParOf" srcId="{5FDEE959-E946-4FE3-B1CB-417C04587D7D}" destId="{98D881E0-F0E4-4A46-B4DC-0D6D87B558B1}" srcOrd="0" destOrd="0" presId="urn:microsoft.com/office/officeart/2008/layout/HorizontalMultiLevelHierarchy"/>
    <dgm:cxn modelId="{ECA193CF-399E-4914-A9FE-4E8E017D8896}" type="presParOf" srcId="{5FDEE959-E946-4FE3-B1CB-417C04587D7D}" destId="{A06E755B-1AE9-4E4E-AC6A-AA33C92BC865}" srcOrd="1" destOrd="0" presId="urn:microsoft.com/office/officeart/2008/layout/HorizontalMultiLevelHierarchy"/>
    <dgm:cxn modelId="{295B8C22-A298-48B5-A9D5-2E6A31F6882F}" type="presParOf" srcId="{3C95755A-619C-449A-A4F3-D8E9935CF4A7}" destId="{2153C15A-4A34-433F-8F75-7D3DC0429C8A}" srcOrd="6" destOrd="0" presId="urn:microsoft.com/office/officeart/2008/layout/HorizontalMultiLevelHierarchy"/>
    <dgm:cxn modelId="{A24D2264-B35E-4AB1-BFC0-2D0F84338B08}" type="presParOf" srcId="{2153C15A-4A34-433F-8F75-7D3DC0429C8A}" destId="{B8A3B50D-D156-46AA-BC97-401AA173CDE8}" srcOrd="0" destOrd="0" presId="urn:microsoft.com/office/officeart/2008/layout/HorizontalMultiLevelHierarchy"/>
    <dgm:cxn modelId="{E56CE1B1-2D79-4063-879A-3759013A8B7F}" type="presParOf" srcId="{3C95755A-619C-449A-A4F3-D8E9935CF4A7}" destId="{69B3E27F-C6E7-4435-B0DB-3355E08F9D39}" srcOrd="7" destOrd="0" presId="urn:microsoft.com/office/officeart/2008/layout/HorizontalMultiLevelHierarchy"/>
    <dgm:cxn modelId="{FA70B304-AE58-40FE-AFB1-3947D353D2F3}" type="presParOf" srcId="{69B3E27F-C6E7-4435-B0DB-3355E08F9D39}" destId="{3D296C69-6FC6-4D55-967C-8CA2E337121F}" srcOrd="0" destOrd="0" presId="urn:microsoft.com/office/officeart/2008/layout/HorizontalMultiLevelHierarchy"/>
    <dgm:cxn modelId="{4BF69DC5-A49A-47EE-AA9B-BD736154DADA}" type="presParOf" srcId="{69B3E27F-C6E7-4435-B0DB-3355E08F9D39}" destId="{C07047D7-4BDA-4667-A274-F39C36AD90E5}" srcOrd="1" destOrd="0" presId="urn:microsoft.com/office/officeart/2008/layout/HorizontalMultiLevelHierarchy"/>
    <dgm:cxn modelId="{33876382-F66C-4395-A52B-B74BB85A6430}" type="presParOf" srcId="{C07047D7-4BDA-4667-A274-F39C36AD90E5}" destId="{1207952F-88EF-410F-82E8-D2961DD4299D}" srcOrd="0" destOrd="0" presId="urn:microsoft.com/office/officeart/2008/layout/HorizontalMultiLevelHierarchy"/>
    <dgm:cxn modelId="{C0C42A58-96F4-483F-AB5F-0741EA01C4BD}" type="presParOf" srcId="{1207952F-88EF-410F-82E8-D2961DD4299D}" destId="{773C2C17-05DE-4341-B63C-456568A4CB19}" srcOrd="0" destOrd="0" presId="urn:microsoft.com/office/officeart/2008/layout/HorizontalMultiLevelHierarchy"/>
    <dgm:cxn modelId="{0BEDE039-2741-4B50-8D6D-89F524B970D7}" type="presParOf" srcId="{C07047D7-4BDA-4667-A274-F39C36AD90E5}" destId="{7815C0D2-508E-43B0-9185-B921A6819D41}" srcOrd="1" destOrd="0" presId="urn:microsoft.com/office/officeart/2008/layout/HorizontalMultiLevelHierarchy"/>
    <dgm:cxn modelId="{63518EA8-0C86-4A33-88E4-FA6B3AE98174}" type="presParOf" srcId="{7815C0D2-508E-43B0-9185-B921A6819D41}" destId="{3DD5CF2B-56FA-4703-B3C7-9FA2240C2B96}" srcOrd="0" destOrd="0" presId="urn:microsoft.com/office/officeart/2008/layout/HorizontalMultiLevelHierarchy"/>
    <dgm:cxn modelId="{5B9EDBE7-1211-49BB-B583-6F0A0536879A}" type="presParOf" srcId="{7815C0D2-508E-43B0-9185-B921A6819D41}" destId="{195CF504-73E0-4A14-AE80-50DE30B8CD5E}" srcOrd="1" destOrd="0" presId="urn:microsoft.com/office/officeart/2008/layout/HorizontalMultiLevelHierarchy"/>
    <dgm:cxn modelId="{3AE6E76E-9915-4EB1-89B4-011DAB90263C}" type="presParOf" srcId="{195CF504-73E0-4A14-AE80-50DE30B8CD5E}" destId="{977AE1FB-9263-4081-B69A-63240FBAFA92}" srcOrd="0" destOrd="0" presId="urn:microsoft.com/office/officeart/2008/layout/HorizontalMultiLevelHierarchy"/>
    <dgm:cxn modelId="{4A85BF3C-AB72-45EB-91D6-E9902A080038}" type="presParOf" srcId="{977AE1FB-9263-4081-B69A-63240FBAFA92}" destId="{15A1A606-F15C-4DE2-877A-6937C7FF9AF2}" srcOrd="0" destOrd="0" presId="urn:microsoft.com/office/officeart/2008/layout/HorizontalMultiLevelHierarchy"/>
    <dgm:cxn modelId="{A5CA7888-2143-41DC-ACFF-E3CB157B3D88}" type="presParOf" srcId="{195CF504-73E0-4A14-AE80-50DE30B8CD5E}" destId="{98F010D2-1722-4B5A-914E-B35608979EC4}" srcOrd="1" destOrd="0" presId="urn:microsoft.com/office/officeart/2008/layout/HorizontalMultiLevelHierarchy"/>
    <dgm:cxn modelId="{E87D454B-169B-4592-91C5-3A0ED1C32E06}" type="presParOf" srcId="{98F010D2-1722-4B5A-914E-B35608979EC4}" destId="{42E5ED98-E1E7-494C-AB77-1C1B958D9F87}" srcOrd="0" destOrd="0" presId="urn:microsoft.com/office/officeart/2008/layout/HorizontalMultiLevelHierarchy"/>
    <dgm:cxn modelId="{8FBDEF64-1730-4A38-9B68-044270E201A1}" type="presParOf" srcId="{98F010D2-1722-4B5A-914E-B35608979EC4}" destId="{D7EEF889-CC85-4D39-95C5-CD81DE643371}" srcOrd="1" destOrd="0" presId="urn:microsoft.com/office/officeart/2008/layout/HorizontalMultiLevelHierarchy"/>
    <dgm:cxn modelId="{B4A7811F-EF53-42AC-B31E-4469D73F6C95}" type="presParOf" srcId="{C07047D7-4BDA-4667-A274-F39C36AD90E5}" destId="{72C53159-F813-4CD0-876E-8A976B5D29BD}" srcOrd="2" destOrd="0" presId="urn:microsoft.com/office/officeart/2008/layout/HorizontalMultiLevelHierarchy"/>
    <dgm:cxn modelId="{E1B857FF-C6C7-4BE1-96D7-EBA50E239F9D}" type="presParOf" srcId="{72C53159-F813-4CD0-876E-8A976B5D29BD}" destId="{2F6B0951-FA1A-4F2C-870F-75DC22A3405B}" srcOrd="0" destOrd="0" presId="urn:microsoft.com/office/officeart/2008/layout/HorizontalMultiLevelHierarchy"/>
    <dgm:cxn modelId="{F481B3E9-43A1-40F5-A45B-25B666FFEBA2}" type="presParOf" srcId="{C07047D7-4BDA-4667-A274-F39C36AD90E5}" destId="{C64DEC8A-6F8A-4512-BC0C-CB46E4B9F0F3}" srcOrd="3" destOrd="0" presId="urn:microsoft.com/office/officeart/2008/layout/HorizontalMultiLevelHierarchy"/>
    <dgm:cxn modelId="{3A098728-8FB8-48D6-B0C5-6AB915DD7E30}" type="presParOf" srcId="{C64DEC8A-6F8A-4512-BC0C-CB46E4B9F0F3}" destId="{F068CEA2-4EBB-4B54-A0E1-05273E98E298}" srcOrd="0" destOrd="0" presId="urn:microsoft.com/office/officeart/2008/layout/HorizontalMultiLevelHierarchy"/>
    <dgm:cxn modelId="{BA03A371-205F-4E73-A789-DE2F7BC28850}" type="presParOf" srcId="{C64DEC8A-6F8A-4512-BC0C-CB46E4B9F0F3}" destId="{183D33B2-62B2-49AE-B9EF-7F1CF077C6E5}" srcOrd="1" destOrd="0" presId="urn:microsoft.com/office/officeart/2008/layout/HorizontalMultiLevelHierarchy"/>
    <dgm:cxn modelId="{4AE51035-1287-4FB5-885F-8D8CF2249D72}" type="presParOf" srcId="{183D33B2-62B2-49AE-B9EF-7F1CF077C6E5}" destId="{A68884A8-333C-44ED-BC73-E25C05CD52D9}" srcOrd="0" destOrd="0" presId="urn:microsoft.com/office/officeart/2008/layout/HorizontalMultiLevelHierarchy"/>
    <dgm:cxn modelId="{F79CDD18-5DAA-48A4-AB30-000EEEDBC79A}" type="presParOf" srcId="{A68884A8-333C-44ED-BC73-E25C05CD52D9}" destId="{4F64B0EF-694F-4BAE-8DF1-F743B370297C}" srcOrd="0" destOrd="0" presId="urn:microsoft.com/office/officeart/2008/layout/HorizontalMultiLevelHierarchy"/>
    <dgm:cxn modelId="{BB7FC122-E680-43BE-98AB-A1983DA50FAF}" type="presParOf" srcId="{183D33B2-62B2-49AE-B9EF-7F1CF077C6E5}" destId="{77A0AB96-5D3C-4414-89BE-49AD1012ED82}" srcOrd="1" destOrd="0" presId="urn:microsoft.com/office/officeart/2008/layout/HorizontalMultiLevelHierarchy"/>
    <dgm:cxn modelId="{C5E54F37-5C59-48AC-ACB6-9834AE89F924}" type="presParOf" srcId="{77A0AB96-5D3C-4414-89BE-49AD1012ED82}" destId="{1DEAA22B-A0EC-4CA3-AEC0-D80D801AD080}" srcOrd="0" destOrd="0" presId="urn:microsoft.com/office/officeart/2008/layout/HorizontalMultiLevelHierarchy"/>
    <dgm:cxn modelId="{4EC0409A-A7EF-452E-BA05-36BCA9DF85B8}" type="presParOf" srcId="{77A0AB96-5D3C-4414-89BE-49AD1012ED82}" destId="{606ED1AF-7412-49FD-B3B1-D3D92B87EC77}" srcOrd="1" destOrd="0" presId="urn:microsoft.com/office/officeart/2008/layout/HorizontalMultiLevelHierarchy"/>
    <dgm:cxn modelId="{DD68B380-E60B-4ACF-87D4-4FEE370CFECF}" type="presParOf" srcId="{C07047D7-4BDA-4667-A274-F39C36AD90E5}" destId="{D92AB499-F8F9-44D0-B8F8-B362B5BBFC8E}" srcOrd="4" destOrd="0" presId="urn:microsoft.com/office/officeart/2008/layout/HorizontalMultiLevelHierarchy"/>
    <dgm:cxn modelId="{BDF15B81-C03A-4B9A-9566-5B954DB65B5D}" type="presParOf" srcId="{D92AB499-F8F9-44D0-B8F8-B362B5BBFC8E}" destId="{2429BCC3-6A72-4D15-A87B-178582AA1E55}" srcOrd="0" destOrd="0" presId="urn:microsoft.com/office/officeart/2008/layout/HorizontalMultiLevelHierarchy"/>
    <dgm:cxn modelId="{18BBF8D3-F2F3-4C41-A8D1-012497AE197E}" type="presParOf" srcId="{C07047D7-4BDA-4667-A274-F39C36AD90E5}" destId="{C33395FA-B094-4FB9-9EA6-06A6FEBDF962}" srcOrd="5" destOrd="0" presId="urn:microsoft.com/office/officeart/2008/layout/HorizontalMultiLevelHierarchy"/>
    <dgm:cxn modelId="{A4ABDD43-B3AD-4EEF-85F9-EF9149ED4A1D}" type="presParOf" srcId="{C33395FA-B094-4FB9-9EA6-06A6FEBDF962}" destId="{7BD9D309-659D-486A-8C4B-0A67078CFEB2}" srcOrd="0" destOrd="0" presId="urn:microsoft.com/office/officeart/2008/layout/HorizontalMultiLevelHierarchy"/>
    <dgm:cxn modelId="{FF3A7AD5-54C1-4EAA-B6E3-BDEDDF987A0C}" type="presParOf" srcId="{C33395FA-B094-4FB9-9EA6-06A6FEBDF962}" destId="{9C0183AE-F4C8-4E81-A0EE-C876DE061585}" srcOrd="1" destOrd="0" presId="urn:microsoft.com/office/officeart/2008/layout/HorizontalMultiLevelHierarchy"/>
    <dgm:cxn modelId="{C1523C14-6A53-4E91-A513-4B8C15CAA0DB}" type="presParOf" srcId="{9C0183AE-F4C8-4E81-A0EE-C876DE061585}" destId="{D43EC341-7EE2-41B3-B709-69F58070EB41}" srcOrd="0" destOrd="0" presId="urn:microsoft.com/office/officeart/2008/layout/HorizontalMultiLevelHierarchy"/>
    <dgm:cxn modelId="{0A85E0D5-6507-41D3-8BC4-A758F2690BFA}" type="presParOf" srcId="{D43EC341-7EE2-41B3-B709-69F58070EB41}" destId="{5B4865D3-9086-4BE8-AD1F-8205DCCE897C}" srcOrd="0" destOrd="0" presId="urn:microsoft.com/office/officeart/2008/layout/HorizontalMultiLevelHierarchy"/>
    <dgm:cxn modelId="{228D62D1-6992-4B93-B69F-7F68B5716C38}" type="presParOf" srcId="{9C0183AE-F4C8-4E81-A0EE-C876DE061585}" destId="{722474DC-8718-4CC1-8AE5-3F96F87DC247}" srcOrd="1" destOrd="0" presId="urn:microsoft.com/office/officeart/2008/layout/HorizontalMultiLevelHierarchy"/>
    <dgm:cxn modelId="{D783225B-D5DF-428B-AD41-EF34D36CCE92}" type="presParOf" srcId="{722474DC-8718-4CC1-8AE5-3F96F87DC247}" destId="{FA786489-844E-4616-B23E-4782D7091C77}" srcOrd="0" destOrd="0" presId="urn:microsoft.com/office/officeart/2008/layout/HorizontalMultiLevelHierarchy"/>
    <dgm:cxn modelId="{70B396AB-B771-4023-93D9-523291B5EE2D}" type="presParOf" srcId="{722474DC-8718-4CC1-8AE5-3F96F87DC247}" destId="{76FA7688-5AA7-49EE-9239-CA81825F607F}" srcOrd="1" destOrd="0" presId="urn:microsoft.com/office/officeart/2008/layout/HorizontalMultiLevelHierarchy"/>
    <dgm:cxn modelId="{3A804DE6-6663-48E5-AEFD-6016F919DC0C}" type="presParOf" srcId="{9C0183AE-F4C8-4E81-A0EE-C876DE061585}" destId="{8660D5F9-5491-4989-BB3B-1AF70B39AAEB}" srcOrd="2" destOrd="0" presId="urn:microsoft.com/office/officeart/2008/layout/HorizontalMultiLevelHierarchy"/>
    <dgm:cxn modelId="{0DAABC6D-47A0-48FD-A079-BB816C8CF0D7}" type="presParOf" srcId="{8660D5F9-5491-4989-BB3B-1AF70B39AAEB}" destId="{E25933FF-6528-4474-A3B4-8597529740E3}" srcOrd="0" destOrd="0" presId="urn:microsoft.com/office/officeart/2008/layout/HorizontalMultiLevelHierarchy"/>
    <dgm:cxn modelId="{DE4B042A-9FB1-4855-BEE7-871515B2C914}" type="presParOf" srcId="{9C0183AE-F4C8-4E81-A0EE-C876DE061585}" destId="{B7C9BC0F-92FD-4533-A6EB-8EC8842C3B50}" srcOrd="3" destOrd="0" presId="urn:microsoft.com/office/officeart/2008/layout/HorizontalMultiLevelHierarchy"/>
    <dgm:cxn modelId="{09266594-DE0D-4919-B431-D76E81A90CFB}" type="presParOf" srcId="{B7C9BC0F-92FD-4533-A6EB-8EC8842C3B50}" destId="{B6763292-0EA5-4A8F-9DB8-9A06CDA7CB85}" srcOrd="0" destOrd="0" presId="urn:microsoft.com/office/officeart/2008/layout/HorizontalMultiLevelHierarchy"/>
    <dgm:cxn modelId="{523AC07D-4BDF-495C-B4B6-A6FE719C2C01}" type="presParOf" srcId="{B7C9BC0F-92FD-4533-A6EB-8EC8842C3B50}" destId="{F00B1B3B-A1C1-4FE0-A94D-7963D683AEB4}" srcOrd="1" destOrd="0" presId="urn:microsoft.com/office/officeart/2008/layout/HorizontalMultiLevelHierarchy"/>
    <dgm:cxn modelId="{C491FFB2-C72B-4506-989A-B3867DF70DB9}" type="presParOf" srcId="{9C0183AE-F4C8-4E81-A0EE-C876DE061585}" destId="{21DB09DE-9117-462D-B1D7-11FCC73D9523}" srcOrd="4" destOrd="0" presId="urn:microsoft.com/office/officeart/2008/layout/HorizontalMultiLevelHierarchy"/>
    <dgm:cxn modelId="{E809C830-153C-458D-BC27-1B8C3FD3AFC6}" type="presParOf" srcId="{21DB09DE-9117-462D-B1D7-11FCC73D9523}" destId="{3A2B5166-684F-490B-96A7-AA73CEB67EB2}" srcOrd="0" destOrd="0" presId="urn:microsoft.com/office/officeart/2008/layout/HorizontalMultiLevelHierarchy"/>
    <dgm:cxn modelId="{6419F4F1-4389-47BC-80C8-4155A84446B0}" type="presParOf" srcId="{9C0183AE-F4C8-4E81-A0EE-C876DE061585}" destId="{706DD9E1-1BF5-4757-A588-9A50ACAA12E2}" srcOrd="5" destOrd="0" presId="urn:microsoft.com/office/officeart/2008/layout/HorizontalMultiLevelHierarchy"/>
    <dgm:cxn modelId="{44EBD3EA-3C4C-4482-9808-9B059FC6CE8B}" type="presParOf" srcId="{706DD9E1-1BF5-4757-A588-9A50ACAA12E2}" destId="{894E6C7C-93CA-4ACE-9D27-B3043F5C5F73}" srcOrd="0" destOrd="0" presId="urn:microsoft.com/office/officeart/2008/layout/HorizontalMultiLevelHierarchy"/>
    <dgm:cxn modelId="{7F02A7DB-2452-4D97-BE72-20823D8AC989}" type="presParOf" srcId="{706DD9E1-1BF5-4757-A588-9A50ACAA12E2}" destId="{6BD60655-40AC-4BA7-9DE1-80D877FDB8F1}" srcOrd="1" destOrd="0" presId="urn:microsoft.com/office/officeart/2008/layout/HorizontalMultiLevelHierarchy"/>
    <dgm:cxn modelId="{46237ECB-8CBA-4AC5-B83E-C3A9D161475F}" type="presParOf" srcId="{C07047D7-4BDA-4667-A274-F39C36AD90E5}" destId="{D2269867-504F-41BD-BCD6-A37AFE0D0D61}" srcOrd="6" destOrd="0" presId="urn:microsoft.com/office/officeart/2008/layout/HorizontalMultiLevelHierarchy"/>
    <dgm:cxn modelId="{5D590C36-8830-4EDB-A097-FBB30F5C2FD1}" type="presParOf" srcId="{D2269867-504F-41BD-BCD6-A37AFE0D0D61}" destId="{2CB55170-E532-4082-8C3E-7D13BF6418D1}" srcOrd="0" destOrd="0" presId="urn:microsoft.com/office/officeart/2008/layout/HorizontalMultiLevelHierarchy"/>
    <dgm:cxn modelId="{EACCDEC9-8FB1-4C99-BC2D-CF21EEA6502F}" type="presParOf" srcId="{C07047D7-4BDA-4667-A274-F39C36AD90E5}" destId="{E990938F-D099-4E64-B062-FA07ECED0C38}" srcOrd="7" destOrd="0" presId="urn:microsoft.com/office/officeart/2008/layout/HorizontalMultiLevelHierarchy"/>
    <dgm:cxn modelId="{DB0D306B-E89E-4184-A1EE-93EE59FD2758}" type="presParOf" srcId="{E990938F-D099-4E64-B062-FA07ECED0C38}" destId="{946B66E5-9045-45B5-8FBC-648D480DBED4}" srcOrd="0" destOrd="0" presId="urn:microsoft.com/office/officeart/2008/layout/HorizontalMultiLevelHierarchy"/>
    <dgm:cxn modelId="{CB81FE17-DDB9-4249-920E-139DDBAD83B9}" type="presParOf" srcId="{E990938F-D099-4E64-B062-FA07ECED0C38}" destId="{C6A730FB-865B-4780-B152-C6F680F16E4B}" srcOrd="1" destOrd="0" presId="urn:microsoft.com/office/officeart/2008/layout/HorizontalMultiLevelHierarchy"/>
    <dgm:cxn modelId="{0B29FFD6-7F7A-46B2-B972-51A8011A6350}" type="presParOf" srcId="{C6A730FB-865B-4780-B152-C6F680F16E4B}" destId="{0726155D-9DD3-4A6C-A9E2-F60AA7F17D86}" srcOrd="0" destOrd="0" presId="urn:microsoft.com/office/officeart/2008/layout/HorizontalMultiLevelHierarchy"/>
    <dgm:cxn modelId="{ADE5E4E6-C0E8-4924-BA3B-F8F96AEC5343}" type="presParOf" srcId="{0726155D-9DD3-4A6C-A9E2-F60AA7F17D86}" destId="{AB0EF4AF-DDED-4E4F-ADA8-293C9A62EF7B}" srcOrd="0" destOrd="0" presId="urn:microsoft.com/office/officeart/2008/layout/HorizontalMultiLevelHierarchy"/>
    <dgm:cxn modelId="{62AEF96B-47BA-411B-BA96-02FB6D9D3E9A}" type="presParOf" srcId="{C6A730FB-865B-4780-B152-C6F680F16E4B}" destId="{82BC7005-CC87-4BC0-A00F-AA00B5B92DC3}" srcOrd="1" destOrd="0" presId="urn:microsoft.com/office/officeart/2008/layout/HorizontalMultiLevelHierarchy"/>
    <dgm:cxn modelId="{86BB2428-4457-47AC-B17B-2DBFD6D57A6A}" type="presParOf" srcId="{82BC7005-CC87-4BC0-A00F-AA00B5B92DC3}" destId="{06B7DAD4-FBDA-49D4-970D-9E538F61E2AD}" srcOrd="0" destOrd="0" presId="urn:microsoft.com/office/officeart/2008/layout/HorizontalMultiLevelHierarchy"/>
    <dgm:cxn modelId="{4CBA08D8-AF3F-4F06-AE72-BEB2F44CE966}" type="presParOf" srcId="{82BC7005-CC87-4BC0-A00F-AA00B5B92DC3}" destId="{DA5E1724-76A2-4B03-B39A-609280018D8D}" srcOrd="1" destOrd="0" presId="urn:microsoft.com/office/officeart/2008/layout/HorizontalMultiLevelHierarchy"/>
    <dgm:cxn modelId="{3E3D91E7-C12C-430B-B7E3-71EA7077027F}" type="presParOf" srcId="{DA5E1724-76A2-4B03-B39A-609280018D8D}" destId="{4529AD4C-0ED3-42AD-AE7F-758D641F43F3}" srcOrd="0" destOrd="0" presId="urn:microsoft.com/office/officeart/2008/layout/HorizontalMultiLevelHierarchy"/>
    <dgm:cxn modelId="{2F4EAC88-D6CC-458C-972C-3468F4A6FAE3}" type="presParOf" srcId="{4529AD4C-0ED3-42AD-AE7F-758D641F43F3}" destId="{CC11BE0D-993A-4ED1-9F54-F85E23055A64}" srcOrd="0" destOrd="0" presId="urn:microsoft.com/office/officeart/2008/layout/HorizontalMultiLevelHierarchy"/>
    <dgm:cxn modelId="{6E195580-895E-4DBC-A97F-194DEB6D07AA}" type="presParOf" srcId="{DA5E1724-76A2-4B03-B39A-609280018D8D}" destId="{E02AA901-1051-4172-8D7B-4772DB9ECD02}" srcOrd="1" destOrd="0" presId="urn:microsoft.com/office/officeart/2008/layout/HorizontalMultiLevelHierarchy"/>
    <dgm:cxn modelId="{65196151-FA94-47A3-AEA4-92B3B905619F}" type="presParOf" srcId="{E02AA901-1051-4172-8D7B-4772DB9ECD02}" destId="{C9F0CCAB-EBDE-40A8-A2EF-FB4287D71B91}" srcOrd="0" destOrd="0" presId="urn:microsoft.com/office/officeart/2008/layout/HorizontalMultiLevelHierarchy"/>
    <dgm:cxn modelId="{8CC212E9-C971-46E6-A0C8-FC687013E3BB}" type="presParOf" srcId="{E02AA901-1051-4172-8D7B-4772DB9ECD02}" destId="{25440E1E-1A51-4598-8EE6-54A923B4E184}" srcOrd="1" destOrd="0" presId="urn:microsoft.com/office/officeart/2008/layout/HorizontalMultiLevelHierarchy"/>
    <dgm:cxn modelId="{1D2809AC-932B-49DC-8BBA-1671457760B5}" type="presParOf" srcId="{25440E1E-1A51-4598-8EE6-54A923B4E184}" destId="{E1CAB4B0-5A07-4BE3-8BCD-A3F5B2CCEB29}" srcOrd="0" destOrd="0" presId="urn:microsoft.com/office/officeart/2008/layout/HorizontalMultiLevelHierarchy"/>
    <dgm:cxn modelId="{E6C95D49-420A-41B7-8E72-96A351BE2769}" type="presParOf" srcId="{E1CAB4B0-5A07-4BE3-8BCD-A3F5B2CCEB29}" destId="{50B32038-C98C-42FD-842A-99F78E3D980A}" srcOrd="0" destOrd="0" presId="urn:microsoft.com/office/officeart/2008/layout/HorizontalMultiLevelHierarchy"/>
    <dgm:cxn modelId="{5B7D5964-67BA-4841-98C0-C0A67CFB84AF}" type="presParOf" srcId="{25440E1E-1A51-4598-8EE6-54A923B4E184}" destId="{471AA227-BEE0-45E8-A157-A705CBC66A4D}" srcOrd="1" destOrd="0" presId="urn:microsoft.com/office/officeart/2008/layout/HorizontalMultiLevelHierarchy"/>
    <dgm:cxn modelId="{3785BC4D-C3BA-4D94-ADB2-30421A3D1B45}" type="presParOf" srcId="{471AA227-BEE0-45E8-A157-A705CBC66A4D}" destId="{BFE55298-3570-489D-9AF0-AED2AE989411}" srcOrd="0" destOrd="0" presId="urn:microsoft.com/office/officeart/2008/layout/HorizontalMultiLevelHierarchy"/>
    <dgm:cxn modelId="{49265D87-8396-4EFE-A813-7E995CE2EF13}" type="presParOf" srcId="{471AA227-BEE0-45E8-A157-A705CBC66A4D}" destId="{AAC06B80-72F0-4ABD-9DC3-726AD1ACEC75}" srcOrd="1" destOrd="0" presId="urn:microsoft.com/office/officeart/2008/layout/HorizontalMultiLevelHierarchy"/>
    <dgm:cxn modelId="{E718776F-E3DD-4677-AC46-49A5CE6990A1}" type="presParOf" srcId="{DA5E1724-76A2-4B03-B39A-609280018D8D}" destId="{F879102B-89EE-47B7-8516-6FEBE0E8F440}" srcOrd="2" destOrd="0" presId="urn:microsoft.com/office/officeart/2008/layout/HorizontalMultiLevelHierarchy"/>
    <dgm:cxn modelId="{84D312AA-E266-4C0B-B546-754F91730440}" type="presParOf" srcId="{F879102B-89EE-47B7-8516-6FEBE0E8F440}" destId="{00C56851-7987-4EB9-9E2B-10E6C3BFC73B}" srcOrd="0" destOrd="0" presId="urn:microsoft.com/office/officeart/2008/layout/HorizontalMultiLevelHierarchy"/>
    <dgm:cxn modelId="{97522292-FE3D-490D-85EB-9AE8D9E558F5}" type="presParOf" srcId="{DA5E1724-76A2-4B03-B39A-609280018D8D}" destId="{DEFFB15C-A182-4175-A9C2-96D1EC090525}" srcOrd="3" destOrd="0" presId="urn:microsoft.com/office/officeart/2008/layout/HorizontalMultiLevelHierarchy"/>
    <dgm:cxn modelId="{2DEB7E34-2E9A-45C4-A100-FF90E002A9CD}" type="presParOf" srcId="{DEFFB15C-A182-4175-A9C2-96D1EC090525}" destId="{89264525-849F-4457-ABF8-E21B6D084B83}" srcOrd="0" destOrd="0" presId="urn:microsoft.com/office/officeart/2008/layout/HorizontalMultiLevelHierarchy"/>
    <dgm:cxn modelId="{F353E579-328C-4D69-9CB0-B61ABCE02E7C}" type="presParOf" srcId="{DEFFB15C-A182-4175-A9C2-96D1EC090525}" destId="{B96018A4-F643-4577-B652-954D5A20CBE9}" srcOrd="1" destOrd="0" presId="urn:microsoft.com/office/officeart/2008/layout/HorizontalMultiLevelHierarchy"/>
    <dgm:cxn modelId="{BB4CCD38-E023-43F0-975A-D0509FE91F76}" type="presParOf" srcId="{B96018A4-F643-4577-B652-954D5A20CBE9}" destId="{8349CA35-2112-4426-AAD7-A3403E74BF88}" srcOrd="0" destOrd="0" presId="urn:microsoft.com/office/officeart/2008/layout/HorizontalMultiLevelHierarchy"/>
    <dgm:cxn modelId="{799E64FC-ED89-4FD4-A0AF-868499519FF2}" type="presParOf" srcId="{8349CA35-2112-4426-AAD7-A3403E74BF88}" destId="{F5A94860-1481-4969-A6EA-5514BCD34451}" srcOrd="0" destOrd="0" presId="urn:microsoft.com/office/officeart/2008/layout/HorizontalMultiLevelHierarchy"/>
    <dgm:cxn modelId="{56EB3E61-718A-4BB3-A0E2-C2F94B1C5E69}" type="presParOf" srcId="{B96018A4-F643-4577-B652-954D5A20CBE9}" destId="{F4467439-AE44-476E-8B89-4AFE07171AD7}" srcOrd="1" destOrd="0" presId="urn:microsoft.com/office/officeart/2008/layout/HorizontalMultiLevelHierarchy"/>
    <dgm:cxn modelId="{4860854A-FE96-46CF-BC99-477AAFD64473}" type="presParOf" srcId="{F4467439-AE44-476E-8B89-4AFE07171AD7}" destId="{DC3C3D29-F749-4C88-9802-045673E9973A}" srcOrd="0" destOrd="0" presId="urn:microsoft.com/office/officeart/2008/layout/HorizontalMultiLevelHierarchy"/>
    <dgm:cxn modelId="{18C4243E-1ABE-4204-8E4B-EC22C278DFA7}" type="presParOf" srcId="{F4467439-AE44-476E-8B89-4AFE07171AD7}" destId="{CCD9879C-B22F-48B8-A1FF-64B425D8DBD0}" srcOrd="1" destOrd="0" presId="urn:microsoft.com/office/officeart/2008/layout/HorizontalMultiLevelHierarchy"/>
    <dgm:cxn modelId="{027BC5FA-30A0-49AC-8939-B161716A88ED}" type="presParOf" srcId="{DA5E1724-76A2-4B03-B39A-609280018D8D}" destId="{586CD86E-77B0-4C47-B02E-568101DCEDB6}" srcOrd="4" destOrd="0" presId="urn:microsoft.com/office/officeart/2008/layout/HorizontalMultiLevelHierarchy"/>
    <dgm:cxn modelId="{662F316A-4DE3-4DC9-AC3F-886CDEBFA5E4}" type="presParOf" srcId="{586CD86E-77B0-4C47-B02E-568101DCEDB6}" destId="{E20447C0-D5C2-4A8B-A7AF-66E0427AD428}" srcOrd="0" destOrd="0" presId="urn:microsoft.com/office/officeart/2008/layout/HorizontalMultiLevelHierarchy"/>
    <dgm:cxn modelId="{8EA28AEF-1DB3-4636-BE84-ABFB3476A787}" type="presParOf" srcId="{DA5E1724-76A2-4B03-B39A-609280018D8D}" destId="{72700BA4-DA64-4030-94FD-60CA3CF615EA}" srcOrd="5" destOrd="0" presId="urn:microsoft.com/office/officeart/2008/layout/HorizontalMultiLevelHierarchy"/>
    <dgm:cxn modelId="{02EBE6BB-7C95-4D8B-AD0C-60750CAB8DC9}" type="presParOf" srcId="{72700BA4-DA64-4030-94FD-60CA3CF615EA}" destId="{7FD13B45-51BC-48FF-90FE-8DE2EDC3EF1E}" srcOrd="0" destOrd="0" presId="urn:microsoft.com/office/officeart/2008/layout/HorizontalMultiLevelHierarchy"/>
    <dgm:cxn modelId="{A79828B9-0664-4458-B9A4-A92C5C7BF658}" type="presParOf" srcId="{72700BA4-DA64-4030-94FD-60CA3CF615EA}" destId="{151D850F-0CDF-4740-8B52-0B8FD651473D}" srcOrd="1" destOrd="0" presId="urn:microsoft.com/office/officeart/2008/layout/HorizontalMultiLevelHierarchy"/>
    <dgm:cxn modelId="{D92168E9-74A5-48E7-87C7-2EAD29B3B052}" type="presParOf" srcId="{151D850F-0CDF-4740-8B52-0B8FD651473D}" destId="{D2D10C4C-AE35-4DFE-9A90-FD22B17B7623}" srcOrd="0" destOrd="0" presId="urn:microsoft.com/office/officeart/2008/layout/HorizontalMultiLevelHierarchy"/>
    <dgm:cxn modelId="{59E8BE4C-DDFD-4C72-9766-BFC96CD795DD}" type="presParOf" srcId="{D2D10C4C-AE35-4DFE-9A90-FD22B17B7623}" destId="{1CE100A7-EE42-4D6D-81C5-AE7DEC2267B0}" srcOrd="0" destOrd="0" presId="urn:microsoft.com/office/officeart/2008/layout/HorizontalMultiLevelHierarchy"/>
    <dgm:cxn modelId="{0305373C-5CA4-4CE6-B01B-3BA604D0DA16}" type="presParOf" srcId="{151D850F-0CDF-4740-8B52-0B8FD651473D}" destId="{AC6AE118-4CB7-4163-BE61-6DD46EE5A781}" srcOrd="1" destOrd="0" presId="urn:microsoft.com/office/officeart/2008/layout/HorizontalMultiLevelHierarchy"/>
    <dgm:cxn modelId="{9E977134-5EAE-4335-B2AC-E9BB0D72A348}" type="presParOf" srcId="{AC6AE118-4CB7-4163-BE61-6DD46EE5A781}" destId="{F5AC0CA4-7482-4643-B5A3-A798F447934C}" srcOrd="0" destOrd="0" presId="urn:microsoft.com/office/officeart/2008/layout/HorizontalMultiLevelHierarchy"/>
    <dgm:cxn modelId="{22560D55-B48D-4505-B2E0-91DEDF995668}" type="presParOf" srcId="{AC6AE118-4CB7-4163-BE61-6DD46EE5A781}" destId="{B11E6E4A-4621-4651-BA38-2007D71F8C6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D70FC5-3D03-49F8-915D-14531526ABA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FF32A21-5244-468E-9A39-B39E740F0E1D}">
      <dgm:prSet phldrT="[텍스트]"/>
      <dgm:spPr/>
      <dgm:t>
        <a:bodyPr/>
        <a:lstStyle/>
        <a:p>
          <a:pPr latinLnBrk="1"/>
          <a:r>
            <a:rPr lang="ko-KR" altLang="en-US" dirty="0"/>
            <a:t>외형별 캐릭터 분류</a:t>
          </a:r>
          <a:endParaRPr lang="en-US" altLang="ko-KR" dirty="0"/>
        </a:p>
      </dgm:t>
    </dgm:pt>
    <dgm:pt modelId="{B2E82E7D-0519-4B11-9DC1-3B05EDAC6C41}" type="parTrans" cxnId="{DA21FBA1-E355-44D5-A259-1433670EBCC4}">
      <dgm:prSet/>
      <dgm:spPr/>
      <dgm:t>
        <a:bodyPr/>
        <a:lstStyle/>
        <a:p>
          <a:pPr latinLnBrk="1"/>
          <a:endParaRPr lang="ko-KR" altLang="en-US"/>
        </a:p>
      </dgm:t>
    </dgm:pt>
    <dgm:pt modelId="{07D637DA-A151-4858-B784-321CFB81C28E}" type="sibTrans" cxnId="{DA21FBA1-E355-44D5-A259-1433670EBCC4}">
      <dgm:prSet/>
      <dgm:spPr/>
      <dgm:t>
        <a:bodyPr/>
        <a:lstStyle/>
        <a:p>
          <a:pPr latinLnBrk="1"/>
          <a:endParaRPr lang="ko-KR" altLang="en-US"/>
        </a:p>
      </dgm:t>
    </dgm:pt>
    <dgm:pt modelId="{B5928435-A4F7-4EFB-86B2-AFC00F5B1408}">
      <dgm:prSet phldrT="[텍스트]"/>
      <dgm:spPr/>
      <dgm:t>
        <a:bodyPr/>
        <a:lstStyle/>
        <a:p>
          <a:pPr latinLnBrk="1"/>
          <a:r>
            <a:rPr lang="ko-KR" altLang="en-US" dirty="0" err="1"/>
            <a:t>물딜</a:t>
          </a:r>
          <a:endParaRPr lang="en-US" altLang="ko-KR" dirty="0"/>
        </a:p>
      </dgm:t>
    </dgm:pt>
    <dgm:pt modelId="{A35B811E-F3C1-440E-A195-F7D98BB44434}" type="parTrans" cxnId="{ADB64A4D-4905-4C0D-ACA6-7A99B91B2F7F}">
      <dgm:prSet/>
      <dgm:spPr/>
      <dgm:t>
        <a:bodyPr/>
        <a:lstStyle/>
        <a:p>
          <a:pPr latinLnBrk="1"/>
          <a:endParaRPr lang="ko-KR" altLang="en-US"/>
        </a:p>
      </dgm:t>
    </dgm:pt>
    <dgm:pt modelId="{057DE976-5269-4AF1-8FD8-2781E1A6453C}" type="sibTrans" cxnId="{ADB64A4D-4905-4C0D-ACA6-7A99B91B2F7F}">
      <dgm:prSet/>
      <dgm:spPr/>
    </dgm:pt>
    <dgm:pt modelId="{DBC742D4-0EE1-45AC-ADC9-718557084758}">
      <dgm:prSet phldrT="[텍스트]"/>
      <dgm:spPr/>
      <dgm:t>
        <a:bodyPr/>
        <a:lstStyle/>
        <a:p>
          <a:pPr latinLnBrk="1"/>
          <a:r>
            <a:rPr lang="ko-KR" altLang="en-US" dirty="0" err="1"/>
            <a:t>마딜</a:t>
          </a:r>
          <a:endParaRPr lang="en-US" altLang="ko-KR" dirty="0"/>
        </a:p>
      </dgm:t>
    </dgm:pt>
    <dgm:pt modelId="{CA15F5C9-CACE-4E01-BBEE-3F9908157E30}" type="parTrans" cxnId="{303F9F71-B574-41B9-8415-09880B176283}">
      <dgm:prSet/>
      <dgm:spPr/>
      <dgm:t>
        <a:bodyPr/>
        <a:lstStyle/>
        <a:p>
          <a:pPr latinLnBrk="1"/>
          <a:endParaRPr lang="ko-KR" altLang="en-US"/>
        </a:p>
      </dgm:t>
    </dgm:pt>
    <dgm:pt modelId="{6DACBDB2-1E9B-43AE-993F-1E5853C682CD}" type="sibTrans" cxnId="{303F9F71-B574-41B9-8415-09880B176283}">
      <dgm:prSet/>
      <dgm:spPr/>
    </dgm:pt>
    <dgm:pt modelId="{F4258EDC-7F73-41C0-9235-F3019C37F9DC}">
      <dgm:prSet phldrT="[텍스트]"/>
      <dgm:spPr/>
      <dgm:t>
        <a:bodyPr/>
        <a:lstStyle/>
        <a:p>
          <a:pPr latinLnBrk="1"/>
          <a:r>
            <a:rPr lang="ko-KR" altLang="en-US" dirty="0"/>
            <a:t>서포터</a:t>
          </a:r>
          <a:endParaRPr lang="en-US" altLang="ko-KR" dirty="0"/>
        </a:p>
      </dgm:t>
    </dgm:pt>
    <dgm:pt modelId="{A0D83428-E214-47C1-973C-F784075C1CF8}" type="parTrans" cxnId="{D6D1D175-673E-4EF4-AAB7-645CF6C6DAE9}">
      <dgm:prSet/>
      <dgm:spPr/>
      <dgm:t>
        <a:bodyPr/>
        <a:lstStyle/>
        <a:p>
          <a:pPr latinLnBrk="1"/>
          <a:endParaRPr lang="ko-KR" altLang="en-US"/>
        </a:p>
      </dgm:t>
    </dgm:pt>
    <dgm:pt modelId="{05EDC52D-23DB-48BF-BB42-723F9B47CA09}" type="sibTrans" cxnId="{D6D1D175-673E-4EF4-AAB7-645CF6C6DAE9}">
      <dgm:prSet/>
      <dgm:spPr/>
    </dgm:pt>
    <dgm:pt modelId="{24B06A30-6F0B-4FC7-91B2-890EF28D1C08}">
      <dgm:prSet phldrT="[텍스트]"/>
      <dgm:spPr/>
      <dgm:t>
        <a:bodyPr/>
        <a:lstStyle/>
        <a:p>
          <a:pPr latinLnBrk="1"/>
          <a:r>
            <a:rPr lang="ko-KR" altLang="en-US" dirty="0"/>
            <a:t>고화력딜러</a:t>
          </a:r>
          <a:endParaRPr lang="en-US" altLang="ko-KR" dirty="0"/>
        </a:p>
      </dgm:t>
    </dgm:pt>
    <dgm:pt modelId="{79D49BA0-033A-4BF9-9D31-98B782D7F1FE}" type="parTrans" cxnId="{1C01B342-0A12-4524-A17B-6E76C53CB40B}">
      <dgm:prSet/>
      <dgm:spPr/>
      <dgm:t>
        <a:bodyPr/>
        <a:lstStyle/>
        <a:p>
          <a:pPr latinLnBrk="1"/>
          <a:endParaRPr lang="ko-KR" altLang="en-US"/>
        </a:p>
      </dgm:t>
    </dgm:pt>
    <dgm:pt modelId="{BC0FCFFC-ABFB-4AD1-BF87-EC9123E1169B}" type="sibTrans" cxnId="{1C01B342-0A12-4524-A17B-6E76C53CB40B}">
      <dgm:prSet/>
      <dgm:spPr/>
    </dgm:pt>
    <dgm:pt modelId="{A77F9329-B51C-4108-9594-AA025641B48D}">
      <dgm:prSet phldrT="[텍스트]"/>
      <dgm:spPr/>
      <dgm:t>
        <a:bodyPr/>
        <a:lstStyle/>
        <a:p>
          <a:pPr latinLnBrk="1"/>
          <a:r>
            <a:rPr lang="ko-KR" altLang="en-US" dirty="0"/>
            <a:t>밸런스딜러</a:t>
          </a:r>
          <a:endParaRPr lang="en-US" altLang="ko-KR" dirty="0"/>
        </a:p>
      </dgm:t>
    </dgm:pt>
    <dgm:pt modelId="{3D0815AC-260C-4B92-B568-9C3BDF1529C6}" type="parTrans" cxnId="{F72697B7-0F04-4EE8-8B8D-01BBCE02F50F}">
      <dgm:prSet/>
      <dgm:spPr/>
      <dgm:t>
        <a:bodyPr/>
        <a:lstStyle/>
        <a:p>
          <a:pPr latinLnBrk="1"/>
          <a:endParaRPr lang="ko-KR" altLang="en-US"/>
        </a:p>
      </dgm:t>
    </dgm:pt>
    <dgm:pt modelId="{0E9ABF61-935A-4BB7-976B-D5426D7A7703}" type="sibTrans" cxnId="{F72697B7-0F04-4EE8-8B8D-01BBCE02F50F}">
      <dgm:prSet/>
      <dgm:spPr/>
    </dgm:pt>
    <dgm:pt modelId="{86023400-A81A-4348-AAFD-72A783E7E6F9}">
      <dgm:prSet phldrT="[텍스트]"/>
      <dgm:spPr/>
      <dgm:t>
        <a:bodyPr/>
        <a:lstStyle/>
        <a:p>
          <a:pPr latinLnBrk="1"/>
          <a:r>
            <a:rPr lang="ko-KR" altLang="en-US" dirty="0" err="1"/>
            <a:t>메즈딜러</a:t>
          </a:r>
          <a:endParaRPr lang="en-US" altLang="ko-KR" dirty="0"/>
        </a:p>
      </dgm:t>
    </dgm:pt>
    <dgm:pt modelId="{A9B48737-FE37-40E5-8711-3EE48807FBC6}" type="parTrans" cxnId="{F35E9E40-E8AE-4AAE-8978-DC343DA1F75F}">
      <dgm:prSet/>
      <dgm:spPr/>
      <dgm:t>
        <a:bodyPr/>
        <a:lstStyle/>
        <a:p>
          <a:pPr latinLnBrk="1"/>
          <a:endParaRPr lang="ko-KR" altLang="en-US"/>
        </a:p>
      </dgm:t>
    </dgm:pt>
    <dgm:pt modelId="{8785EA31-F330-4C32-A6D8-F2F5BC64A075}" type="sibTrans" cxnId="{F35E9E40-E8AE-4AAE-8978-DC343DA1F75F}">
      <dgm:prSet/>
      <dgm:spPr/>
    </dgm:pt>
    <dgm:pt modelId="{DC5D84C9-DA86-42DE-B03F-10A07387D62B}">
      <dgm:prSet phldrT="[텍스트]"/>
      <dgm:spPr/>
      <dgm:t>
        <a:bodyPr/>
        <a:lstStyle/>
        <a:p>
          <a:pPr latinLnBrk="1"/>
          <a:r>
            <a:rPr lang="ko-KR" altLang="en-US" dirty="0" err="1"/>
            <a:t>고화력마딜</a:t>
          </a:r>
          <a:endParaRPr lang="en-US" altLang="ko-KR" dirty="0"/>
        </a:p>
      </dgm:t>
    </dgm:pt>
    <dgm:pt modelId="{1E967A19-25A6-440C-B06D-357152D2F6EB}" type="parTrans" cxnId="{0172410D-8169-4EAA-B7B1-E907574C0B0D}">
      <dgm:prSet/>
      <dgm:spPr/>
      <dgm:t>
        <a:bodyPr/>
        <a:lstStyle/>
        <a:p>
          <a:pPr latinLnBrk="1"/>
          <a:endParaRPr lang="ko-KR" altLang="en-US"/>
        </a:p>
      </dgm:t>
    </dgm:pt>
    <dgm:pt modelId="{026B4451-7690-4C78-8407-E54DA3CA9AE3}" type="sibTrans" cxnId="{0172410D-8169-4EAA-B7B1-E907574C0B0D}">
      <dgm:prSet/>
      <dgm:spPr/>
    </dgm:pt>
    <dgm:pt modelId="{9A338DA4-E4D4-4A7D-B74D-DE75CD3DF033}">
      <dgm:prSet phldrT="[텍스트]"/>
      <dgm:spPr/>
      <dgm:t>
        <a:bodyPr/>
        <a:lstStyle/>
        <a:p>
          <a:pPr latinLnBrk="1"/>
          <a:r>
            <a:rPr lang="ko-KR" altLang="en-US" dirty="0" err="1"/>
            <a:t>밸런스마딜</a:t>
          </a:r>
          <a:endParaRPr lang="en-US" altLang="ko-KR" dirty="0"/>
        </a:p>
      </dgm:t>
    </dgm:pt>
    <dgm:pt modelId="{7E30D4A0-024E-4C27-B05E-8BE24ED2D0E7}" type="parTrans" cxnId="{30964035-CDFE-4351-BD82-FD3D8C72AAC1}">
      <dgm:prSet/>
      <dgm:spPr/>
      <dgm:t>
        <a:bodyPr/>
        <a:lstStyle/>
        <a:p>
          <a:pPr latinLnBrk="1"/>
          <a:endParaRPr lang="ko-KR" altLang="en-US"/>
        </a:p>
      </dgm:t>
    </dgm:pt>
    <dgm:pt modelId="{13294AF1-5272-4521-84E7-3B067D5C2074}" type="sibTrans" cxnId="{30964035-CDFE-4351-BD82-FD3D8C72AAC1}">
      <dgm:prSet/>
      <dgm:spPr/>
    </dgm:pt>
    <dgm:pt modelId="{C9D5CDE7-528F-4757-B277-9EB0327E7063}">
      <dgm:prSet phldrT="[텍스트]"/>
      <dgm:spPr/>
      <dgm:t>
        <a:bodyPr/>
        <a:lstStyle/>
        <a:p>
          <a:pPr latinLnBrk="1"/>
          <a:r>
            <a:rPr lang="ko-KR" altLang="en-US" dirty="0" err="1"/>
            <a:t>메즈마딜</a:t>
          </a:r>
          <a:endParaRPr lang="en-US" altLang="ko-KR" dirty="0"/>
        </a:p>
      </dgm:t>
    </dgm:pt>
    <dgm:pt modelId="{A98F9737-1368-4996-9F95-12AE3C24F8D0}" type="parTrans" cxnId="{79906E18-848D-4897-8252-F790ABE2278D}">
      <dgm:prSet/>
      <dgm:spPr/>
      <dgm:t>
        <a:bodyPr/>
        <a:lstStyle/>
        <a:p>
          <a:pPr latinLnBrk="1"/>
          <a:endParaRPr lang="ko-KR" altLang="en-US"/>
        </a:p>
      </dgm:t>
    </dgm:pt>
    <dgm:pt modelId="{63A306AB-E8A0-49BB-8C30-FE7C5AFC34C2}" type="sibTrans" cxnId="{79906E18-848D-4897-8252-F790ABE2278D}">
      <dgm:prSet/>
      <dgm:spPr/>
    </dgm:pt>
    <dgm:pt modelId="{20BFF0A3-0D54-4B3F-A7AA-106D579B7BC5}">
      <dgm:prSet phldrT="[텍스트]"/>
      <dgm:spPr/>
      <dgm:t>
        <a:bodyPr/>
        <a:lstStyle/>
        <a:p>
          <a:pPr latinLnBrk="1"/>
          <a:endParaRPr lang="en-US" altLang="ko-KR" dirty="0"/>
        </a:p>
      </dgm:t>
    </dgm:pt>
    <dgm:pt modelId="{8E7A1103-B52C-4E77-A3E8-255615F4D491}" type="parTrans" cxnId="{B840F924-6928-4F24-A218-AE8FEED3BA9F}">
      <dgm:prSet/>
      <dgm:spPr/>
      <dgm:t>
        <a:bodyPr/>
        <a:lstStyle/>
        <a:p>
          <a:pPr latinLnBrk="1"/>
          <a:endParaRPr lang="ko-KR" altLang="en-US"/>
        </a:p>
      </dgm:t>
    </dgm:pt>
    <dgm:pt modelId="{9AB66C68-AE96-4636-A163-3CE8B98DA538}" type="sibTrans" cxnId="{B840F924-6928-4F24-A218-AE8FEED3BA9F}">
      <dgm:prSet/>
      <dgm:spPr/>
    </dgm:pt>
    <dgm:pt modelId="{56EA5E94-551A-424C-9A8F-EAD5C0B5DD2C}" type="pres">
      <dgm:prSet presAssocID="{D8D70FC5-3D03-49F8-915D-14531526ABA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FD314B-5F86-48A3-ACAA-14241DEC50DC}" type="pres">
      <dgm:prSet presAssocID="{3FF32A21-5244-468E-9A39-B39E740F0E1D}" presName="root1" presStyleCnt="0"/>
      <dgm:spPr/>
    </dgm:pt>
    <dgm:pt modelId="{9714B52A-95FF-4932-AB1B-35E8C6A3FEA2}" type="pres">
      <dgm:prSet presAssocID="{3FF32A21-5244-468E-9A39-B39E740F0E1D}" presName="LevelOneTextNode" presStyleLbl="node0" presStyleIdx="0" presStyleCnt="1">
        <dgm:presLayoutVars>
          <dgm:chPref val="3"/>
        </dgm:presLayoutVars>
      </dgm:prSet>
      <dgm:spPr/>
    </dgm:pt>
    <dgm:pt modelId="{3C95755A-619C-449A-A4F3-D8E9935CF4A7}" type="pres">
      <dgm:prSet presAssocID="{3FF32A21-5244-468E-9A39-B39E740F0E1D}" presName="level2hierChild" presStyleCnt="0"/>
      <dgm:spPr/>
    </dgm:pt>
    <dgm:pt modelId="{665D2106-F44E-4B74-BF86-6EA8B7BF8E80}" type="pres">
      <dgm:prSet presAssocID="{A35B811E-F3C1-440E-A195-F7D98BB44434}" presName="conn2-1" presStyleLbl="parChTrans1D2" presStyleIdx="0" presStyleCnt="3"/>
      <dgm:spPr/>
    </dgm:pt>
    <dgm:pt modelId="{EA7B6A84-C901-49C0-9925-66FB9F2D1453}" type="pres">
      <dgm:prSet presAssocID="{A35B811E-F3C1-440E-A195-F7D98BB44434}" presName="connTx" presStyleLbl="parChTrans1D2" presStyleIdx="0" presStyleCnt="3"/>
      <dgm:spPr/>
    </dgm:pt>
    <dgm:pt modelId="{608D42E4-E751-48C4-B988-374F88FE40F5}" type="pres">
      <dgm:prSet presAssocID="{B5928435-A4F7-4EFB-86B2-AFC00F5B1408}" presName="root2" presStyleCnt="0"/>
      <dgm:spPr/>
    </dgm:pt>
    <dgm:pt modelId="{17FDC928-EBCA-47AD-9263-85B8CB936615}" type="pres">
      <dgm:prSet presAssocID="{B5928435-A4F7-4EFB-86B2-AFC00F5B1408}" presName="LevelTwoTextNode" presStyleLbl="node2" presStyleIdx="0" presStyleCnt="3">
        <dgm:presLayoutVars>
          <dgm:chPref val="3"/>
        </dgm:presLayoutVars>
      </dgm:prSet>
      <dgm:spPr/>
    </dgm:pt>
    <dgm:pt modelId="{973639A3-351E-422A-964B-1B03E86BA416}" type="pres">
      <dgm:prSet presAssocID="{B5928435-A4F7-4EFB-86B2-AFC00F5B1408}" presName="level3hierChild" presStyleCnt="0"/>
      <dgm:spPr/>
    </dgm:pt>
    <dgm:pt modelId="{96E5A0C0-24CC-4ABF-A265-FD83FB7BE0C7}" type="pres">
      <dgm:prSet presAssocID="{79D49BA0-033A-4BF9-9D31-98B782D7F1FE}" presName="conn2-1" presStyleLbl="parChTrans1D3" presStyleIdx="0" presStyleCnt="7"/>
      <dgm:spPr/>
    </dgm:pt>
    <dgm:pt modelId="{9E3FC67F-4F38-483D-B477-4D709770A4EA}" type="pres">
      <dgm:prSet presAssocID="{79D49BA0-033A-4BF9-9D31-98B782D7F1FE}" presName="connTx" presStyleLbl="parChTrans1D3" presStyleIdx="0" presStyleCnt="7"/>
      <dgm:spPr/>
    </dgm:pt>
    <dgm:pt modelId="{AC6896F4-890D-4F14-AC09-43943D126B87}" type="pres">
      <dgm:prSet presAssocID="{24B06A30-6F0B-4FC7-91B2-890EF28D1C08}" presName="root2" presStyleCnt="0"/>
      <dgm:spPr/>
    </dgm:pt>
    <dgm:pt modelId="{7233431E-3355-4B5C-B7A1-1C914D899472}" type="pres">
      <dgm:prSet presAssocID="{24B06A30-6F0B-4FC7-91B2-890EF28D1C08}" presName="LevelTwoTextNode" presStyleLbl="node3" presStyleIdx="0" presStyleCnt="7">
        <dgm:presLayoutVars>
          <dgm:chPref val="3"/>
        </dgm:presLayoutVars>
      </dgm:prSet>
      <dgm:spPr/>
    </dgm:pt>
    <dgm:pt modelId="{483CA0FC-69F6-40BE-9D24-AE4F676E9CDC}" type="pres">
      <dgm:prSet presAssocID="{24B06A30-6F0B-4FC7-91B2-890EF28D1C08}" presName="level3hierChild" presStyleCnt="0"/>
      <dgm:spPr/>
    </dgm:pt>
    <dgm:pt modelId="{A69C59AF-B821-4EDD-B6A5-75DBC282DDD3}" type="pres">
      <dgm:prSet presAssocID="{3D0815AC-260C-4B92-B568-9C3BDF1529C6}" presName="conn2-1" presStyleLbl="parChTrans1D3" presStyleIdx="1" presStyleCnt="7"/>
      <dgm:spPr/>
    </dgm:pt>
    <dgm:pt modelId="{23BA986B-A67F-402C-9CD5-547B6C2682B4}" type="pres">
      <dgm:prSet presAssocID="{3D0815AC-260C-4B92-B568-9C3BDF1529C6}" presName="connTx" presStyleLbl="parChTrans1D3" presStyleIdx="1" presStyleCnt="7"/>
      <dgm:spPr/>
    </dgm:pt>
    <dgm:pt modelId="{1C697E5A-04D3-4CC0-9D86-00C688578F72}" type="pres">
      <dgm:prSet presAssocID="{A77F9329-B51C-4108-9594-AA025641B48D}" presName="root2" presStyleCnt="0"/>
      <dgm:spPr/>
    </dgm:pt>
    <dgm:pt modelId="{77F43072-AEFF-4BB0-86E0-EA60A68074D8}" type="pres">
      <dgm:prSet presAssocID="{A77F9329-B51C-4108-9594-AA025641B48D}" presName="LevelTwoTextNode" presStyleLbl="node3" presStyleIdx="1" presStyleCnt="7">
        <dgm:presLayoutVars>
          <dgm:chPref val="3"/>
        </dgm:presLayoutVars>
      </dgm:prSet>
      <dgm:spPr/>
    </dgm:pt>
    <dgm:pt modelId="{A895D438-7AFF-4D51-8516-7EC6B6920866}" type="pres">
      <dgm:prSet presAssocID="{A77F9329-B51C-4108-9594-AA025641B48D}" presName="level3hierChild" presStyleCnt="0"/>
      <dgm:spPr/>
    </dgm:pt>
    <dgm:pt modelId="{2D164E13-779A-4930-9FAB-29C1B3D136B3}" type="pres">
      <dgm:prSet presAssocID="{A9B48737-FE37-40E5-8711-3EE48807FBC6}" presName="conn2-1" presStyleLbl="parChTrans1D3" presStyleIdx="2" presStyleCnt="7"/>
      <dgm:spPr/>
    </dgm:pt>
    <dgm:pt modelId="{54F6B823-478D-43B9-946D-8451C3477BB4}" type="pres">
      <dgm:prSet presAssocID="{A9B48737-FE37-40E5-8711-3EE48807FBC6}" presName="connTx" presStyleLbl="parChTrans1D3" presStyleIdx="2" presStyleCnt="7"/>
      <dgm:spPr/>
    </dgm:pt>
    <dgm:pt modelId="{B0A095F9-11B4-4546-9F7D-1B2F65D6B7C6}" type="pres">
      <dgm:prSet presAssocID="{86023400-A81A-4348-AAFD-72A783E7E6F9}" presName="root2" presStyleCnt="0"/>
      <dgm:spPr/>
    </dgm:pt>
    <dgm:pt modelId="{2A71B3F4-BA8E-43C7-939E-39832A20B7E7}" type="pres">
      <dgm:prSet presAssocID="{86023400-A81A-4348-AAFD-72A783E7E6F9}" presName="LevelTwoTextNode" presStyleLbl="node3" presStyleIdx="2" presStyleCnt="7">
        <dgm:presLayoutVars>
          <dgm:chPref val="3"/>
        </dgm:presLayoutVars>
      </dgm:prSet>
      <dgm:spPr/>
    </dgm:pt>
    <dgm:pt modelId="{3B4A61D1-3C28-4AF9-9F02-7EB826E2B344}" type="pres">
      <dgm:prSet presAssocID="{86023400-A81A-4348-AAFD-72A783E7E6F9}" presName="level3hierChild" presStyleCnt="0"/>
      <dgm:spPr/>
    </dgm:pt>
    <dgm:pt modelId="{D852AB80-E5EF-4A2A-B4AD-5B40F2C68432}" type="pres">
      <dgm:prSet presAssocID="{CA15F5C9-CACE-4E01-BBEE-3F9908157E30}" presName="conn2-1" presStyleLbl="parChTrans1D2" presStyleIdx="1" presStyleCnt="3"/>
      <dgm:spPr/>
    </dgm:pt>
    <dgm:pt modelId="{6BE64C0B-6E13-4E8E-AC18-42414DB67A2E}" type="pres">
      <dgm:prSet presAssocID="{CA15F5C9-CACE-4E01-BBEE-3F9908157E30}" presName="connTx" presStyleLbl="parChTrans1D2" presStyleIdx="1" presStyleCnt="3"/>
      <dgm:spPr/>
    </dgm:pt>
    <dgm:pt modelId="{0A6C9706-3E71-4E93-AD5E-ECB92855550A}" type="pres">
      <dgm:prSet presAssocID="{DBC742D4-0EE1-45AC-ADC9-718557084758}" presName="root2" presStyleCnt="0"/>
      <dgm:spPr/>
    </dgm:pt>
    <dgm:pt modelId="{787A5BFE-988F-476D-861C-598422F63FF5}" type="pres">
      <dgm:prSet presAssocID="{DBC742D4-0EE1-45AC-ADC9-718557084758}" presName="LevelTwoTextNode" presStyleLbl="node2" presStyleIdx="1" presStyleCnt="3">
        <dgm:presLayoutVars>
          <dgm:chPref val="3"/>
        </dgm:presLayoutVars>
      </dgm:prSet>
      <dgm:spPr/>
    </dgm:pt>
    <dgm:pt modelId="{67C21552-75B1-4508-B1D6-15D1198FF390}" type="pres">
      <dgm:prSet presAssocID="{DBC742D4-0EE1-45AC-ADC9-718557084758}" presName="level3hierChild" presStyleCnt="0"/>
      <dgm:spPr/>
    </dgm:pt>
    <dgm:pt modelId="{F2772A9C-0DB9-43F8-B20C-CBAD2C2A1170}" type="pres">
      <dgm:prSet presAssocID="{1E967A19-25A6-440C-B06D-357152D2F6EB}" presName="conn2-1" presStyleLbl="parChTrans1D3" presStyleIdx="3" presStyleCnt="7"/>
      <dgm:spPr/>
    </dgm:pt>
    <dgm:pt modelId="{B405634C-DD0D-47C6-9125-A6416CF1E646}" type="pres">
      <dgm:prSet presAssocID="{1E967A19-25A6-440C-B06D-357152D2F6EB}" presName="connTx" presStyleLbl="parChTrans1D3" presStyleIdx="3" presStyleCnt="7"/>
      <dgm:spPr/>
    </dgm:pt>
    <dgm:pt modelId="{C39CD0F3-5A53-4044-A431-A877E587489C}" type="pres">
      <dgm:prSet presAssocID="{DC5D84C9-DA86-42DE-B03F-10A07387D62B}" presName="root2" presStyleCnt="0"/>
      <dgm:spPr/>
    </dgm:pt>
    <dgm:pt modelId="{2E79EC78-A631-4618-8043-4133CAB1AFBD}" type="pres">
      <dgm:prSet presAssocID="{DC5D84C9-DA86-42DE-B03F-10A07387D62B}" presName="LevelTwoTextNode" presStyleLbl="node3" presStyleIdx="3" presStyleCnt="7">
        <dgm:presLayoutVars>
          <dgm:chPref val="3"/>
        </dgm:presLayoutVars>
      </dgm:prSet>
      <dgm:spPr/>
    </dgm:pt>
    <dgm:pt modelId="{D113E371-0705-4B44-93A3-3DACC4E49434}" type="pres">
      <dgm:prSet presAssocID="{DC5D84C9-DA86-42DE-B03F-10A07387D62B}" presName="level3hierChild" presStyleCnt="0"/>
      <dgm:spPr/>
    </dgm:pt>
    <dgm:pt modelId="{1A3B8FC7-197F-41F3-BFEA-DC22907075DA}" type="pres">
      <dgm:prSet presAssocID="{7E30D4A0-024E-4C27-B05E-8BE24ED2D0E7}" presName="conn2-1" presStyleLbl="parChTrans1D3" presStyleIdx="4" presStyleCnt="7"/>
      <dgm:spPr/>
    </dgm:pt>
    <dgm:pt modelId="{F1C11DAF-67E1-4D10-B733-CD039C4E03D0}" type="pres">
      <dgm:prSet presAssocID="{7E30D4A0-024E-4C27-B05E-8BE24ED2D0E7}" presName="connTx" presStyleLbl="parChTrans1D3" presStyleIdx="4" presStyleCnt="7"/>
      <dgm:spPr/>
    </dgm:pt>
    <dgm:pt modelId="{017D3C4D-3274-45FD-92A0-332E34A22828}" type="pres">
      <dgm:prSet presAssocID="{9A338DA4-E4D4-4A7D-B74D-DE75CD3DF033}" presName="root2" presStyleCnt="0"/>
      <dgm:spPr/>
    </dgm:pt>
    <dgm:pt modelId="{D9B8EA56-4DDC-49FF-84D1-5BEF4082B66A}" type="pres">
      <dgm:prSet presAssocID="{9A338DA4-E4D4-4A7D-B74D-DE75CD3DF033}" presName="LevelTwoTextNode" presStyleLbl="node3" presStyleIdx="4" presStyleCnt="7">
        <dgm:presLayoutVars>
          <dgm:chPref val="3"/>
        </dgm:presLayoutVars>
      </dgm:prSet>
      <dgm:spPr/>
    </dgm:pt>
    <dgm:pt modelId="{967360C3-D994-455F-98CC-23B594B72B57}" type="pres">
      <dgm:prSet presAssocID="{9A338DA4-E4D4-4A7D-B74D-DE75CD3DF033}" presName="level3hierChild" presStyleCnt="0"/>
      <dgm:spPr/>
    </dgm:pt>
    <dgm:pt modelId="{E61732CF-B27C-4EF3-94BD-43FC7C4C79DF}" type="pres">
      <dgm:prSet presAssocID="{A98F9737-1368-4996-9F95-12AE3C24F8D0}" presName="conn2-1" presStyleLbl="parChTrans1D3" presStyleIdx="5" presStyleCnt="7"/>
      <dgm:spPr/>
    </dgm:pt>
    <dgm:pt modelId="{B55342DE-327C-4B84-BC24-B4EA148CEBFF}" type="pres">
      <dgm:prSet presAssocID="{A98F9737-1368-4996-9F95-12AE3C24F8D0}" presName="connTx" presStyleLbl="parChTrans1D3" presStyleIdx="5" presStyleCnt="7"/>
      <dgm:spPr/>
    </dgm:pt>
    <dgm:pt modelId="{FA524F30-2F6C-4A41-B9D9-95BB7A91C5DB}" type="pres">
      <dgm:prSet presAssocID="{C9D5CDE7-528F-4757-B277-9EB0327E7063}" presName="root2" presStyleCnt="0"/>
      <dgm:spPr/>
    </dgm:pt>
    <dgm:pt modelId="{7F067007-00AA-4DDF-8A72-B2ACEBDE35B7}" type="pres">
      <dgm:prSet presAssocID="{C9D5CDE7-528F-4757-B277-9EB0327E7063}" presName="LevelTwoTextNode" presStyleLbl="node3" presStyleIdx="5" presStyleCnt="7">
        <dgm:presLayoutVars>
          <dgm:chPref val="3"/>
        </dgm:presLayoutVars>
      </dgm:prSet>
      <dgm:spPr/>
    </dgm:pt>
    <dgm:pt modelId="{2C0C59E9-F997-4E02-9F03-551731FF32C5}" type="pres">
      <dgm:prSet presAssocID="{C9D5CDE7-528F-4757-B277-9EB0327E7063}" presName="level3hierChild" presStyleCnt="0"/>
      <dgm:spPr/>
    </dgm:pt>
    <dgm:pt modelId="{C481286A-B188-44D2-8AD3-79C0FB56BAAA}" type="pres">
      <dgm:prSet presAssocID="{A0D83428-E214-47C1-973C-F784075C1CF8}" presName="conn2-1" presStyleLbl="parChTrans1D2" presStyleIdx="2" presStyleCnt="3"/>
      <dgm:spPr/>
    </dgm:pt>
    <dgm:pt modelId="{58BBF6CB-E531-4F54-8E01-2198BA596C05}" type="pres">
      <dgm:prSet presAssocID="{A0D83428-E214-47C1-973C-F784075C1CF8}" presName="connTx" presStyleLbl="parChTrans1D2" presStyleIdx="2" presStyleCnt="3"/>
      <dgm:spPr/>
    </dgm:pt>
    <dgm:pt modelId="{8B3AA150-05B0-41C7-A545-9D4F48FC7DA5}" type="pres">
      <dgm:prSet presAssocID="{F4258EDC-7F73-41C0-9235-F3019C37F9DC}" presName="root2" presStyleCnt="0"/>
      <dgm:spPr/>
    </dgm:pt>
    <dgm:pt modelId="{FD3730C9-1443-48A7-90DD-7028989D8CED}" type="pres">
      <dgm:prSet presAssocID="{F4258EDC-7F73-41C0-9235-F3019C37F9DC}" presName="LevelTwoTextNode" presStyleLbl="node2" presStyleIdx="2" presStyleCnt="3">
        <dgm:presLayoutVars>
          <dgm:chPref val="3"/>
        </dgm:presLayoutVars>
      </dgm:prSet>
      <dgm:spPr/>
    </dgm:pt>
    <dgm:pt modelId="{74DC435C-19C4-4FBC-A7A1-D51BDB667B17}" type="pres">
      <dgm:prSet presAssocID="{F4258EDC-7F73-41C0-9235-F3019C37F9DC}" presName="level3hierChild" presStyleCnt="0"/>
      <dgm:spPr/>
    </dgm:pt>
    <dgm:pt modelId="{7A38E9FA-E17D-4436-8381-8AE79DC5E12C}" type="pres">
      <dgm:prSet presAssocID="{8E7A1103-B52C-4E77-A3E8-255615F4D491}" presName="conn2-1" presStyleLbl="parChTrans1D3" presStyleIdx="6" presStyleCnt="7"/>
      <dgm:spPr/>
    </dgm:pt>
    <dgm:pt modelId="{4B4DF52C-9E10-4B5D-BF5E-C571829B99B9}" type="pres">
      <dgm:prSet presAssocID="{8E7A1103-B52C-4E77-A3E8-255615F4D491}" presName="connTx" presStyleLbl="parChTrans1D3" presStyleIdx="6" presStyleCnt="7"/>
      <dgm:spPr/>
    </dgm:pt>
    <dgm:pt modelId="{CB4A8375-D3A1-47F1-9E05-7D0DE87364BC}" type="pres">
      <dgm:prSet presAssocID="{20BFF0A3-0D54-4B3F-A7AA-106D579B7BC5}" presName="root2" presStyleCnt="0"/>
      <dgm:spPr/>
    </dgm:pt>
    <dgm:pt modelId="{6A79FD34-FC8F-43CB-92DA-EEF1DEA5660D}" type="pres">
      <dgm:prSet presAssocID="{20BFF0A3-0D54-4B3F-A7AA-106D579B7BC5}" presName="LevelTwoTextNode" presStyleLbl="node3" presStyleIdx="6" presStyleCnt="7">
        <dgm:presLayoutVars>
          <dgm:chPref val="3"/>
        </dgm:presLayoutVars>
      </dgm:prSet>
      <dgm:spPr/>
    </dgm:pt>
    <dgm:pt modelId="{9BC8619D-C964-41DD-AC25-9CD89A75D5C4}" type="pres">
      <dgm:prSet presAssocID="{20BFF0A3-0D54-4B3F-A7AA-106D579B7BC5}" presName="level3hierChild" presStyleCnt="0"/>
      <dgm:spPr/>
    </dgm:pt>
  </dgm:ptLst>
  <dgm:cxnLst>
    <dgm:cxn modelId="{9F933F00-74B9-407D-8CF5-C96269BE0411}" type="presOf" srcId="{F4258EDC-7F73-41C0-9235-F3019C37F9DC}" destId="{FD3730C9-1443-48A7-90DD-7028989D8CED}" srcOrd="0" destOrd="0" presId="urn:microsoft.com/office/officeart/2008/layout/HorizontalMultiLevelHierarchy"/>
    <dgm:cxn modelId="{76ECAC00-0244-4D1C-A4FB-8B48BCDCB5D9}" type="presOf" srcId="{79D49BA0-033A-4BF9-9D31-98B782D7F1FE}" destId="{9E3FC67F-4F38-483D-B477-4D709770A4EA}" srcOrd="1" destOrd="0" presId="urn:microsoft.com/office/officeart/2008/layout/HorizontalMultiLevelHierarchy"/>
    <dgm:cxn modelId="{4AE40201-41EE-4806-83A6-963EF1CF3D5B}" type="presOf" srcId="{3FF32A21-5244-468E-9A39-B39E740F0E1D}" destId="{9714B52A-95FF-4932-AB1B-35E8C6A3FEA2}" srcOrd="0" destOrd="0" presId="urn:microsoft.com/office/officeart/2008/layout/HorizontalMultiLevelHierarchy"/>
    <dgm:cxn modelId="{FC6CA201-D655-469A-A196-E2D9398C922D}" type="presOf" srcId="{86023400-A81A-4348-AAFD-72A783E7E6F9}" destId="{2A71B3F4-BA8E-43C7-939E-39832A20B7E7}" srcOrd="0" destOrd="0" presId="urn:microsoft.com/office/officeart/2008/layout/HorizontalMultiLevelHierarchy"/>
    <dgm:cxn modelId="{07BA9C06-7082-4338-B56A-25712D270EC6}" type="presOf" srcId="{A77F9329-B51C-4108-9594-AA025641B48D}" destId="{77F43072-AEFF-4BB0-86E0-EA60A68074D8}" srcOrd="0" destOrd="0" presId="urn:microsoft.com/office/officeart/2008/layout/HorizontalMultiLevelHierarchy"/>
    <dgm:cxn modelId="{0172410D-8169-4EAA-B7B1-E907574C0B0D}" srcId="{DBC742D4-0EE1-45AC-ADC9-718557084758}" destId="{DC5D84C9-DA86-42DE-B03F-10A07387D62B}" srcOrd="0" destOrd="0" parTransId="{1E967A19-25A6-440C-B06D-357152D2F6EB}" sibTransId="{026B4451-7690-4C78-8407-E54DA3CA9AE3}"/>
    <dgm:cxn modelId="{F8428610-CB37-47E8-A127-C0B525F51D71}" type="presOf" srcId="{3D0815AC-260C-4B92-B568-9C3BDF1529C6}" destId="{23BA986B-A67F-402C-9CD5-547B6C2682B4}" srcOrd="1" destOrd="0" presId="urn:microsoft.com/office/officeart/2008/layout/HorizontalMultiLevelHierarchy"/>
    <dgm:cxn modelId="{79906E18-848D-4897-8252-F790ABE2278D}" srcId="{DBC742D4-0EE1-45AC-ADC9-718557084758}" destId="{C9D5CDE7-528F-4757-B277-9EB0327E7063}" srcOrd="2" destOrd="0" parTransId="{A98F9737-1368-4996-9F95-12AE3C24F8D0}" sibTransId="{63A306AB-E8A0-49BB-8C30-FE7C5AFC34C2}"/>
    <dgm:cxn modelId="{B840F924-6928-4F24-A218-AE8FEED3BA9F}" srcId="{F4258EDC-7F73-41C0-9235-F3019C37F9DC}" destId="{20BFF0A3-0D54-4B3F-A7AA-106D579B7BC5}" srcOrd="0" destOrd="0" parTransId="{8E7A1103-B52C-4E77-A3E8-255615F4D491}" sibTransId="{9AB66C68-AE96-4636-A163-3CE8B98DA538}"/>
    <dgm:cxn modelId="{93C37D2A-192B-4AB3-B8C2-B422348BFA1A}" type="presOf" srcId="{A98F9737-1368-4996-9F95-12AE3C24F8D0}" destId="{B55342DE-327C-4B84-BC24-B4EA148CEBFF}" srcOrd="1" destOrd="0" presId="urn:microsoft.com/office/officeart/2008/layout/HorizontalMultiLevelHierarchy"/>
    <dgm:cxn modelId="{30964035-CDFE-4351-BD82-FD3D8C72AAC1}" srcId="{DBC742D4-0EE1-45AC-ADC9-718557084758}" destId="{9A338DA4-E4D4-4A7D-B74D-DE75CD3DF033}" srcOrd="1" destOrd="0" parTransId="{7E30D4A0-024E-4C27-B05E-8BE24ED2D0E7}" sibTransId="{13294AF1-5272-4521-84E7-3B067D5C2074}"/>
    <dgm:cxn modelId="{94B2203E-7C13-4609-A2CF-B6276FA1D83F}" type="presOf" srcId="{A9B48737-FE37-40E5-8711-3EE48807FBC6}" destId="{54F6B823-478D-43B9-946D-8451C3477BB4}" srcOrd="1" destOrd="0" presId="urn:microsoft.com/office/officeart/2008/layout/HorizontalMultiLevelHierarchy"/>
    <dgm:cxn modelId="{F35E9E40-E8AE-4AAE-8978-DC343DA1F75F}" srcId="{B5928435-A4F7-4EFB-86B2-AFC00F5B1408}" destId="{86023400-A81A-4348-AAFD-72A783E7E6F9}" srcOrd="2" destOrd="0" parTransId="{A9B48737-FE37-40E5-8711-3EE48807FBC6}" sibTransId="{8785EA31-F330-4C32-A6D8-F2F5BC64A075}"/>
    <dgm:cxn modelId="{EA60F05D-8923-4317-80E5-E8FAFA9281D4}" type="presOf" srcId="{1E967A19-25A6-440C-B06D-357152D2F6EB}" destId="{B405634C-DD0D-47C6-9125-A6416CF1E646}" srcOrd="1" destOrd="0" presId="urn:microsoft.com/office/officeart/2008/layout/HorizontalMultiLevelHierarchy"/>
    <dgm:cxn modelId="{1C01B342-0A12-4524-A17B-6E76C53CB40B}" srcId="{B5928435-A4F7-4EFB-86B2-AFC00F5B1408}" destId="{24B06A30-6F0B-4FC7-91B2-890EF28D1C08}" srcOrd="0" destOrd="0" parTransId="{79D49BA0-033A-4BF9-9D31-98B782D7F1FE}" sibTransId="{BC0FCFFC-ABFB-4AD1-BF87-EC9123E1169B}"/>
    <dgm:cxn modelId="{ADB64A4D-4905-4C0D-ACA6-7A99B91B2F7F}" srcId="{3FF32A21-5244-468E-9A39-B39E740F0E1D}" destId="{B5928435-A4F7-4EFB-86B2-AFC00F5B1408}" srcOrd="0" destOrd="0" parTransId="{A35B811E-F3C1-440E-A195-F7D98BB44434}" sibTransId="{057DE976-5269-4AF1-8FD8-2781E1A6453C}"/>
    <dgm:cxn modelId="{69328F6D-4B43-4A35-BD30-822C05690269}" type="presOf" srcId="{A9B48737-FE37-40E5-8711-3EE48807FBC6}" destId="{2D164E13-779A-4930-9FAB-29C1B3D136B3}" srcOrd="0" destOrd="0" presId="urn:microsoft.com/office/officeart/2008/layout/HorizontalMultiLevelHierarchy"/>
    <dgm:cxn modelId="{F14BD34E-50A5-4CDA-8A98-D953AE029C9D}" type="presOf" srcId="{1E967A19-25A6-440C-B06D-357152D2F6EB}" destId="{F2772A9C-0DB9-43F8-B20C-CBAD2C2A1170}" srcOrd="0" destOrd="0" presId="urn:microsoft.com/office/officeart/2008/layout/HorizontalMultiLevelHierarchy"/>
    <dgm:cxn modelId="{34591050-9719-498A-A17D-1D9D7ED79E63}" type="presOf" srcId="{9A338DA4-E4D4-4A7D-B74D-DE75CD3DF033}" destId="{D9B8EA56-4DDC-49FF-84D1-5BEF4082B66A}" srcOrd="0" destOrd="0" presId="urn:microsoft.com/office/officeart/2008/layout/HorizontalMultiLevelHierarchy"/>
    <dgm:cxn modelId="{303F9F71-B574-41B9-8415-09880B176283}" srcId="{3FF32A21-5244-468E-9A39-B39E740F0E1D}" destId="{DBC742D4-0EE1-45AC-ADC9-718557084758}" srcOrd="1" destOrd="0" parTransId="{CA15F5C9-CACE-4E01-BBEE-3F9908157E30}" sibTransId="{6DACBDB2-1E9B-43AE-993F-1E5853C682CD}"/>
    <dgm:cxn modelId="{A0514272-E4A9-4B25-9B7B-D78C2AC8BFA6}" type="presOf" srcId="{7E30D4A0-024E-4C27-B05E-8BE24ED2D0E7}" destId="{1A3B8FC7-197F-41F3-BFEA-DC22907075DA}" srcOrd="0" destOrd="0" presId="urn:microsoft.com/office/officeart/2008/layout/HorizontalMultiLevelHierarchy"/>
    <dgm:cxn modelId="{D6D1D175-673E-4EF4-AAB7-645CF6C6DAE9}" srcId="{3FF32A21-5244-468E-9A39-B39E740F0E1D}" destId="{F4258EDC-7F73-41C0-9235-F3019C37F9DC}" srcOrd="2" destOrd="0" parTransId="{A0D83428-E214-47C1-973C-F784075C1CF8}" sibTransId="{05EDC52D-23DB-48BF-BB42-723F9B47CA09}"/>
    <dgm:cxn modelId="{49C13E77-157E-47AC-BA87-3AE4AD91CE17}" type="presOf" srcId="{DBC742D4-0EE1-45AC-ADC9-718557084758}" destId="{787A5BFE-988F-476D-861C-598422F63FF5}" srcOrd="0" destOrd="0" presId="urn:microsoft.com/office/officeart/2008/layout/HorizontalMultiLevelHierarchy"/>
    <dgm:cxn modelId="{B7F9EB78-09ED-4D91-BF7E-824AEAD933F4}" type="presOf" srcId="{3D0815AC-260C-4B92-B568-9C3BDF1529C6}" destId="{A69C59AF-B821-4EDD-B6A5-75DBC282DDD3}" srcOrd="0" destOrd="0" presId="urn:microsoft.com/office/officeart/2008/layout/HorizontalMultiLevelHierarchy"/>
    <dgm:cxn modelId="{01722589-D332-4F6E-9FFA-297E387DEA1B}" type="presOf" srcId="{CA15F5C9-CACE-4E01-BBEE-3F9908157E30}" destId="{D852AB80-E5EF-4A2A-B4AD-5B40F2C68432}" srcOrd="0" destOrd="0" presId="urn:microsoft.com/office/officeart/2008/layout/HorizontalMultiLevelHierarchy"/>
    <dgm:cxn modelId="{5FC6F998-8A1B-4298-BF4D-60BAA30C71C8}" type="presOf" srcId="{8E7A1103-B52C-4E77-A3E8-255615F4D491}" destId="{4B4DF52C-9E10-4B5D-BF5E-C571829B99B9}" srcOrd="1" destOrd="0" presId="urn:microsoft.com/office/officeart/2008/layout/HorizontalMultiLevelHierarchy"/>
    <dgm:cxn modelId="{E9A5039A-A943-45EA-856C-E05C7899EEFC}" type="presOf" srcId="{20BFF0A3-0D54-4B3F-A7AA-106D579B7BC5}" destId="{6A79FD34-FC8F-43CB-92DA-EEF1DEA5660D}" srcOrd="0" destOrd="0" presId="urn:microsoft.com/office/officeart/2008/layout/HorizontalMultiLevelHierarchy"/>
    <dgm:cxn modelId="{DA21FBA1-E355-44D5-A259-1433670EBCC4}" srcId="{D8D70FC5-3D03-49F8-915D-14531526ABA2}" destId="{3FF32A21-5244-468E-9A39-B39E740F0E1D}" srcOrd="0" destOrd="0" parTransId="{B2E82E7D-0519-4B11-9DC1-3B05EDAC6C41}" sibTransId="{07D637DA-A151-4858-B784-321CFB81C28E}"/>
    <dgm:cxn modelId="{AC3132A6-AAEB-43BD-8E3F-24B83B5FEBD6}" type="presOf" srcId="{8E7A1103-B52C-4E77-A3E8-255615F4D491}" destId="{7A38E9FA-E17D-4436-8381-8AE79DC5E12C}" srcOrd="0" destOrd="0" presId="urn:microsoft.com/office/officeart/2008/layout/HorizontalMultiLevelHierarchy"/>
    <dgm:cxn modelId="{2422B0AD-CC5B-4F56-A6B3-CC60825C2E5A}" type="presOf" srcId="{7E30D4A0-024E-4C27-B05E-8BE24ED2D0E7}" destId="{F1C11DAF-67E1-4D10-B733-CD039C4E03D0}" srcOrd="1" destOrd="0" presId="urn:microsoft.com/office/officeart/2008/layout/HorizontalMultiLevelHierarchy"/>
    <dgm:cxn modelId="{EE7B4AAF-EF32-4972-ADE9-FEFF3F5874D7}" type="presOf" srcId="{79D49BA0-033A-4BF9-9D31-98B782D7F1FE}" destId="{96E5A0C0-24CC-4ABF-A265-FD83FB7BE0C7}" srcOrd="0" destOrd="0" presId="urn:microsoft.com/office/officeart/2008/layout/HorizontalMultiLevelHierarchy"/>
    <dgm:cxn modelId="{F72697B7-0F04-4EE8-8B8D-01BBCE02F50F}" srcId="{B5928435-A4F7-4EFB-86B2-AFC00F5B1408}" destId="{A77F9329-B51C-4108-9594-AA025641B48D}" srcOrd="1" destOrd="0" parTransId="{3D0815AC-260C-4B92-B568-9C3BDF1529C6}" sibTransId="{0E9ABF61-935A-4BB7-976B-D5426D7A7703}"/>
    <dgm:cxn modelId="{684DD5C4-FB86-42D9-886B-E32DFA87EABD}" type="presOf" srcId="{A98F9737-1368-4996-9F95-12AE3C24F8D0}" destId="{E61732CF-B27C-4EF3-94BD-43FC7C4C79DF}" srcOrd="0" destOrd="0" presId="urn:microsoft.com/office/officeart/2008/layout/HorizontalMultiLevelHierarchy"/>
    <dgm:cxn modelId="{3C18C3C5-F89B-422B-8D32-572C856C23A9}" type="presOf" srcId="{24B06A30-6F0B-4FC7-91B2-890EF28D1C08}" destId="{7233431E-3355-4B5C-B7A1-1C914D899472}" srcOrd="0" destOrd="0" presId="urn:microsoft.com/office/officeart/2008/layout/HorizontalMultiLevelHierarchy"/>
    <dgm:cxn modelId="{B43B43C9-B848-4EF7-8BAE-7B3EEB3AB26D}" type="presOf" srcId="{DC5D84C9-DA86-42DE-B03F-10A07387D62B}" destId="{2E79EC78-A631-4618-8043-4133CAB1AFBD}" srcOrd="0" destOrd="0" presId="urn:microsoft.com/office/officeart/2008/layout/HorizontalMultiLevelHierarchy"/>
    <dgm:cxn modelId="{5875D4C9-F546-406F-AC48-DBD1546EB36A}" type="presOf" srcId="{C9D5CDE7-528F-4757-B277-9EB0327E7063}" destId="{7F067007-00AA-4DDF-8A72-B2ACEBDE35B7}" srcOrd="0" destOrd="0" presId="urn:microsoft.com/office/officeart/2008/layout/HorizontalMultiLevelHierarchy"/>
    <dgm:cxn modelId="{074EB4CE-41B4-4BEB-AC22-F7D73B2529DF}" type="presOf" srcId="{A0D83428-E214-47C1-973C-F784075C1CF8}" destId="{58BBF6CB-E531-4F54-8E01-2198BA596C05}" srcOrd="1" destOrd="0" presId="urn:microsoft.com/office/officeart/2008/layout/HorizontalMultiLevelHierarchy"/>
    <dgm:cxn modelId="{82FE15D1-050F-47DA-A1CD-4D39CB33DCEE}" type="presOf" srcId="{A35B811E-F3C1-440E-A195-F7D98BB44434}" destId="{665D2106-F44E-4B74-BF86-6EA8B7BF8E80}" srcOrd="0" destOrd="0" presId="urn:microsoft.com/office/officeart/2008/layout/HorizontalMultiLevelHierarchy"/>
    <dgm:cxn modelId="{06E82BD2-A49D-4229-86CB-9242C46AB283}" type="presOf" srcId="{A0D83428-E214-47C1-973C-F784075C1CF8}" destId="{C481286A-B188-44D2-8AD3-79C0FB56BAAA}" srcOrd="0" destOrd="0" presId="urn:microsoft.com/office/officeart/2008/layout/HorizontalMultiLevelHierarchy"/>
    <dgm:cxn modelId="{9C3F17DD-4B16-4FA5-81EB-F0A690CFF23E}" type="presOf" srcId="{A35B811E-F3C1-440E-A195-F7D98BB44434}" destId="{EA7B6A84-C901-49C0-9925-66FB9F2D1453}" srcOrd="1" destOrd="0" presId="urn:microsoft.com/office/officeart/2008/layout/HorizontalMultiLevelHierarchy"/>
    <dgm:cxn modelId="{46571AE4-9C97-4705-AC09-F7468D821C9A}" type="presOf" srcId="{CA15F5C9-CACE-4E01-BBEE-3F9908157E30}" destId="{6BE64C0B-6E13-4E8E-AC18-42414DB67A2E}" srcOrd="1" destOrd="0" presId="urn:microsoft.com/office/officeart/2008/layout/HorizontalMultiLevelHierarchy"/>
    <dgm:cxn modelId="{FB58FFEC-B00B-415C-B0B8-753A5BAD7BCA}" type="presOf" srcId="{D8D70FC5-3D03-49F8-915D-14531526ABA2}" destId="{56EA5E94-551A-424C-9A8F-EAD5C0B5DD2C}" srcOrd="0" destOrd="0" presId="urn:microsoft.com/office/officeart/2008/layout/HorizontalMultiLevelHierarchy"/>
    <dgm:cxn modelId="{C67488ED-4D80-42B1-BD63-4AB626E16FA9}" type="presOf" srcId="{B5928435-A4F7-4EFB-86B2-AFC00F5B1408}" destId="{17FDC928-EBCA-47AD-9263-85B8CB936615}" srcOrd="0" destOrd="0" presId="urn:microsoft.com/office/officeart/2008/layout/HorizontalMultiLevelHierarchy"/>
    <dgm:cxn modelId="{C181BFE1-D611-47B6-845C-DD8B0BA3E91D}" type="presParOf" srcId="{56EA5E94-551A-424C-9A8F-EAD5C0B5DD2C}" destId="{F3FD314B-5F86-48A3-ACAA-14241DEC50DC}" srcOrd="0" destOrd="0" presId="urn:microsoft.com/office/officeart/2008/layout/HorizontalMultiLevelHierarchy"/>
    <dgm:cxn modelId="{039E8B3D-EA08-4215-A911-B106920D74EC}" type="presParOf" srcId="{F3FD314B-5F86-48A3-ACAA-14241DEC50DC}" destId="{9714B52A-95FF-4932-AB1B-35E8C6A3FEA2}" srcOrd="0" destOrd="0" presId="urn:microsoft.com/office/officeart/2008/layout/HorizontalMultiLevelHierarchy"/>
    <dgm:cxn modelId="{E4689124-E78D-4C84-AC6F-D9B39E28ED82}" type="presParOf" srcId="{F3FD314B-5F86-48A3-ACAA-14241DEC50DC}" destId="{3C95755A-619C-449A-A4F3-D8E9935CF4A7}" srcOrd="1" destOrd="0" presId="urn:microsoft.com/office/officeart/2008/layout/HorizontalMultiLevelHierarchy"/>
    <dgm:cxn modelId="{4DBB57C5-F41F-41E0-AC00-A6885136EB90}" type="presParOf" srcId="{3C95755A-619C-449A-A4F3-D8E9935CF4A7}" destId="{665D2106-F44E-4B74-BF86-6EA8B7BF8E80}" srcOrd="0" destOrd="0" presId="urn:microsoft.com/office/officeart/2008/layout/HorizontalMultiLevelHierarchy"/>
    <dgm:cxn modelId="{7CF69B8C-4D0C-4967-A4C8-BE3753EEB79C}" type="presParOf" srcId="{665D2106-F44E-4B74-BF86-6EA8B7BF8E80}" destId="{EA7B6A84-C901-49C0-9925-66FB9F2D1453}" srcOrd="0" destOrd="0" presId="urn:microsoft.com/office/officeart/2008/layout/HorizontalMultiLevelHierarchy"/>
    <dgm:cxn modelId="{6E9D0985-3293-4E8B-BE93-4FFD85A92315}" type="presParOf" srcId="{3C95755A-619C-449A-A4F3-D8E9935CF4A7}" destId="{608D42E4-E751-48C4-B988-374F88FE40F5}" srcOrd="1" destOrd="0" presId="urn:microsoft.com/office/officeart/2008/layout/HorizontalMultiLevelHierarchy"/>
    <dgm:cxn modelId="{6368BE8B-8092-4CA9-B3A2-9DAD5C97F757}" type="presParOf" srcId="{608D42E4-E751-48C4-B988-374F88FE40F5}" destId="{17FDC928-EBCA-47AD-9263-85B8CB936615}" srcOrd="0" destOrd="0" presId="urn:microsoft.com/office/officeart/2008/layout/HorizontalMultiLevelHierarchy"/>
    <dgm:cxn modelId="{D491CAB6-9FB5-42C1-9E4B-3DE297432F3C}" type="presParOf" srcId="{608D42E4-E751-48C4-B988-374F88FE40F5}" destId="{973639A3-351E-422A-964B-1B03E86BA416}" srcOrd="1" destOrd="0" presId="urn:microsoft.com/office/officeart/2008/layout/HorizontalMultiLevelHierarchy"/>
    <dgm:cxn modelId="{9FD16C92-7782-4103-AAFC-10F99BF73B46}" type="presParOf" srcId="{973639A3-351E-422A-964B-1B03E86BA416}" destId="{96E5A0C0-24CC-4ABF-A265-FD83FB7BE0C7}" srcOrd="0" destOrd="0" presId="urn:microsoft.com/office/officeart/2008/layout/HorizontalMultiLevelHierarchy"/>
    <dgm:cxn modelId="{88323CEF-9FD4-4170-A13C-D90E69A6054E}" type="presParOf" srcId="{96E5A0C0-24CC-4ABF-A265-FD83FB7BE0C7}" destId="{9E3FC67F-4F38-483D-B477-4D709770A4EA}" srcOrd="0" destOrd="0" presId="urn:microsoft.com/office/officeart/2008/layout/HorizontalMultiLevelHierarchy"/>
    <dgm:cxn modelId="{BEED1FCC-FE32-4782-AAB0-6406D4FD47A4}" type="presParOf" srcId="{973639A3-351E-422A-964B-1B03E86BA416}" destId="{AC6896F4-890D-4F14-AC09-43943D126B87}" srcOrd="1" destOrd="0" presId="urn:microsoft.com/office/officeart/2008/layout/HorizontalMultiLevelHierarchy"/>
    <dgm:cxn modelId="{B10BB962-FEA4-49CD-959A-FDB46BEE00D5}" type="presParOf" srcId="{AC6896F4-890D-4F14-AC09-43943D126B87}" destId="{7233431E-3355-4B5C-B7A1-1C914D899472}" srcOrd="0" destOrd="0" presId="urn:microsoft.com/office/officeart/2008/layout/HorizontalMultiLevelHierarchy"/>
    <dgm:cxn modelId="{4E5A5377-B10E-48B3-B75B-25CE86730E74}" type="presParOf" srcId="{AC6896F4-890D-4F14-AC09-43943D126B87}" destId="{483CA0FC-69F6-40BE-9D24-AE4F676E9CDC}" srcOrd="1" destOrd="0" presId="urn:microsoft.com/office/officeart/2008/layout/HorizontalMultiLevelHierarchy"/>
    <dgm:cxn modelId="{40BF8A99-1C48-4960-A38D-DAAF662925F7}" type="presParOf" srcId="{973639A3-351E-422A-964B-1B03E86BA416}" destId="{A69C59AF-B821-4EDD-B6A5-75DBC282DDD3}" srcOrd="2" destOrd="0" presId="urn:microsoft.com/office/officeart/2008/layout/HorizontalMultiLevelHierarchy"/>
    <dgm:cxn modelId="{79CDE3C1-777A-4F2B-A79C-5B60ABF7D429}" type="presParOf" srcId="{A69C59AF-B821-4EDD-B6A5-75DBC282DDD3}" destId="{23BA986B-A67F-402C-9CD5-547B6C2682B4}" srcOrd="0" destOrd="0" presId="urn:microsoft.com/office/officeart/2008/layout/HorizontalMultiLevelHierarchy"/>
    <dgm:cxn modelId="{AA8A0A86-A6A9-4CEB-9A1D-666D755F0BD9}" type="presParOf" srcId="{973639A3-351E-422A-964B-1B03E86BA416}" destId="{1C697E5A-04D3-4CC0-9D86-00C688578F72}" srcOrd="3" destOrd="0" presId="urn:microsoft.com/office/officeart/2008/layout/HorizontalMultiLevelHierarchy"/>
    <dgm:cxn modelId="{C715DC4A-DB33-4745-BDC1-DFF094A09711}" type="presParOf" srcId="{1C697E5A-04D3-4CC0-9D86-00C688578F72}" destId="{77F43072-AEFF-4BB0-86E0-EA60A68074D8}" srcOrd="0" destOrd="0" presId="urn:microsoft.com/office/officeart/2008/layout/HorizontalMultiLevelHierarchy"/>
    <dgm:cxn modelId="{FB433A30-5B39-49CF-87A5-EFBD279A44CB}" type="presParOf" srcId="{1C697E5A-04D3-4CC0-9D86-00C688578F72}" destId="{A895D438-7AFF-4D51-8516-7EC6B6920866}" srcOrd="1" destOrd="0" presId="urn:microsoft.com/office/officeart/2008/layout/HorizontalMultiLevelHierarchy"/>
    <dgm:cxn modelId="{9DB3A472-C50C-41B6-90B4-6F4767021112}" type="presParOf" srcId="{973639A3-351E-422A-964B-1B03E86BA416}" destId="{2D164E13-779A-4930-9FAB-29C1B3D136B3}" srcOrd="4" destOrd="0" presId="urn:microsoft.com/office/officeart/2008/layout/HorizontalMultiLevelHierarchy"/>
    <dgm:cxn modelId="{AF92F0F3-B4E0-401D-A99A-7A813D9CCDF4}" type="presParOf" srcId="{2D164E13-779A-4930-9FAB-29C1B3D136B3}" destId="{54F6B823-478D-43B9-946D-8451C3477BB4}" srcOrd="0" destOrd="0" presId="urn:microsoft.com/office/officeart/2008/layout/HorizontalMultiLevelHierarchy"/>
    <dgm:cxn modelId="{8D9EB375-3645-4E97-87AB-A36832D1BA56}" type="presParOf" srcId="{973639A3-351E-422A-964B-1B03E86BA416}" destId="{B0A095F9-11B4-4546-9F7D-1B2F65D6B7C6}" srcOrd="5" destOrd="0" presId="urn:microsoft.com/office/officeart/2008/layout/HorizontalMultiLevelHierarchy"/>
    <dgm:cxn modelId="{2C8FDA30-DD1F-477F-9ED9-F40478DFE34F}" type="presParOf" srcId="{B0A095F9-11B4-4546-9F7D-1B2F65D6B7C6}" destId="{2A71B3F4-BA8E-43C7-939E-39832A20B7E7}" srcOrd="0" destOrd="0" presId="urn:microsoft.com/office/officeart/2008/layout/HorizontalMultiLevelHierarchy"/>
    <dgm:cxn modelId="{BB9C2EC7-F546-466D-AC9B-456FC61D2CE8}" type="presParOf" srcId="{B0A095F9-11B4-4546-9F7D-1B2F65D6B7C6}" destId="{3B4A61D1-3C28-4AF9-9F02-7EB826E2B344}" srcOrd="1" destOrd="0" presId="urn:microsoft.com/office/officeart/2008/layout/HorizontalMultiLevelHierarchy"/>
    <dgm:cxn modelId="{38232CFC-B8A2-425F-B882-8AC628790B6E}" type="presParOf" srcId="{3C95755A-619C-449A-A4F3-D8E9935CF4A7}" destId="{D852AB80-E5EF-4A2A-B4AD-5B40F2C68432}" srcOrd="2" destOrd="0" presId="urn:microsoft.com/office/officeart/2008/layout/HorizontalMultiLevelHierarchy"/>
    <dgm:cxn modelId="{28160B6E-7570-4D0E-8E09-560F809390C4}" type="presParOf" srcId="{D852AB80-E5EF-4A2A-B4AD-5B40F2C68432}" destId="{6BE64C0B-6E13-4E8E-AC18-42414DB67A2E}" srcOrd="0" destOrd="0" presId="urn:microsoft.com/office/officeart/2008/layout/HorizontalMultiLevelHierarchy"/>
    <dgm:cxn modelId="{BB103854-555D-4DBF-BCB5-E26680642821}" type="presParOf" srcId="{3C95755A-619C-449A-A4F3-D8E9935CF4A7}" destId="{0A6C9706-3E71-4E93-AD5E-ECB92855550A}" srcOrd="3" destOrd="0" presId="urn:microsoft.com/office/officeart/2008/layout/HorizontalMultiLevelHierarchy"/>
    <dgm:cxn modelId="{4954A674-A674-41FD-A7B3-53A9BB695D13}" type="presParOf" srcId="{0A6C9706-3E71-4E93-AD5E-ECB92855550A}" destId="{787A5BFE-988F-476D-861C-598422F63FF5}" srcOrd="0" destOrd="0" presId="urn:microsoft.com/office/officeart/2008/layout/HorizontalMultiLevelHierarchy"/>
    <dgm:cxn modelId="{6498086D-3ABC-4DED-A63B-AA89576F38E8}" type="presParOf" srcId="{0A6C9706-3E71-4E93-AD5E-ECB92855550A}" destId="{67C21552-75B1-4508-B1D6-15D1198FF390}" srcOrd="1" destOrd="0" presId="urn:microsoft.com/office/officeart/2008/layout/HorizontalMultiLevelHierarchy"/>
    <dgm:cxn modelId="{4E537F48-4140-4DC3-A233-E85F182EFDA9}" type="presParOf" srcId="{67C21552-75B1-4508-B1D6-15D1198FF390}" destId="{F2772A9C-0DB9-43F8-B20C-CBAD2C2A1170}" srcOrd="0" destOrd="0" presId="urn:microsoft.com/office/officeart/2008/layout/HorizontalMultiLevelHierarchy"/>
    <dgm:cxn modelId="{9AD2681A-47C8-4CAA-B800-0414A77E86A3}" type="presParOf" srcId="{F2772A9C-0DB9-43F8-B20C-CBAD2C2A1170}" destId="{B405634C-DD0D-47C6-9125-A6416CF1E646}" srcOrd="0" destOrd="0" presId="urn:microsoft.com/office/officeart/2008/layout/HorizontalMultiLevelHierarchy"/>
    <dgm:cxn modelId="{82FC0458-47E8-4B33-BCBB-058F8525B473}" type="presParOf" srcId="{67C21552-75B1-4508-B1D6-15D1198FF390}" destId="{C39CD0F3-5A53-4044-A431-A877E587489C}" srcOrd="1" destOrd="0" presId="urn:microsoft.com/office/officeart/2008/layout/HorizontalMultiLevelHierarchy"/>
    <dgm:cxn modelId="{6F3CC878-046F-4C37-BFF2-43AF217EE03B}" type="presParOf" srcId="{C39CD0F3-5A53-4044-A431-A877E587489C}" destId="{2E79EC78-A631-4618-8043-4133CAB1AFBD}" srcOrd="0" destOrd="0" presId="urn:microsoft.com/office/officeart/2008/layout/HorizontalMultiLevelHierarchy"/>
    <dgm:cxn modelId="{06855CE1-BD62-42BA-B887-8F44AB7957CA}" type="presParOf" srcId="{C39CD0F3-5A53-4044-A431-A877E587489C}" destId="{D113E371-0705-4B44-93A3-3DACC4E49434}" srcOrd="1" destOrd="0" presId="urn:microsoft.com/office/officeart/2008/layout/HorizontalMultiLevelHierarchy"/>
    <dgm:cxn modelId="{B3068E36-68DD-4DE9-A21C-50C6BB276EA2}" type="presParOf" srcId="{67C21552-75B1-4508-B1D6-15D1198FF390}" destId="{1A3B8FC7-197F-41F3-BFEA-DC22907075DA}" srcOrd="2" destOrd="0" presId="urn:microsoft.com/office/officeart/2008/layout/HorizontalMultiLevelHierarchy"/>
    <dgm:cxn modelId="{BAF399F0-2526-4333-A5CB-4D33F6CFD5A3}" type="presParOf" srcId="{1A3B8FC7-197F-41F3-BFEA-DC22907075DA}" destId="{F1C11DAF-67E1-4D10-B733-CD039C4E03D0}" srcOrd="0" destOrd="0" presId="urn:microsoft.com/office/officeart/2008/layout/HorizontalMultiLevelHierarchy"/>
    <dgm:cxn modelId="{0A7996EF-383F-402F-BF85-D3B084BCBDAF}" type="presParOf" srcId="{67C21552-75B1-4508-B1D6-15D1198FF390}" destId="{017D3C4D-3274-45FD-92A0-332E34A22828}" srcOrd="3" destOrd="0" presId="urn:microsoft.com/office/officeart/2008/layout/HorizontalMultiLevelHierarchy"/>
    <dgm:cxn modelId="{AEB47602-B349-4508-A9E8-09EDA4ACC0E3}" type="presParOf" srcId="{017D3C4D-3274-45FD-92A0-332E34A22828}" destId="{D9B8EA56-4DDC-49FF-84D1-5BEF4082B66A}" srcOrd="0" destOrd="0" presId="urn:microsoft.com/office/officeart/2008/layout/HorizontalMultiLevelHierarchy"/>
    <dgm:cxn modelId="{0CB9BCF2-052C-4014-91F5-656DF97AED0B}" type="presParOf" srcId="{017D3C4D-3274-45FD-92A0-332E34A22828}" destId="{967360C3-D994-455F-98CC-23B594B72B57}" srcOrd="1" destOrd="0" presId="urn:microsoft.com/office/officeart/2008/layout/HorizontalMultiLevelHierarchy"/>
    <dgm:cxn modelId="{75711D4D-828B-45C9-B498-058CB6B4A38E}" type="presParOf" srcId="{67C21552-75B1-4508-B1D6-15D1198FF390}" destId="{E61732CF-B27C-4EF3-94BD-43FC7C4C79DF}" srcOrd="4" destOrd="0" presId="urn:microsoft.com/office/officeart/2008/layout/HorizontalMultiLevelHierarchy"/>
    <dgm:cxn modelId="{164FFDD7-E69D-4F84-AA09-23E1478CEE45}" type="presParOf" srcId="{E61732CF-B27C-4EF3-94BD-43FC7C4C79DF}" destId="{B55342DE-327C-4B84-BC24-B4EA148CEBFF}" srcOrd="0" destOrd="0" presId="urn:microsoft.com/office/officeart/2008/layout/HorizontalMultiLevelHierarchy"/>
    <dgm:cxn modelId="{DA416792-2C0B-47EC-A452-B1DCAF86B013}" type="presParOf" srcId="{67C21552-75B1-4508-B1D6-15D1198FF390}" destId="{FA524F30-2F6C-4A41-B9D9-95BB7A91C5DB}" srcOrd="5" destOrd="0" presId="urn:microsoft.com/office/officeart/2008/layout/HorizontalMultiLevelHierarchy"/>
    <dgm:cxn modelId="{E191553C-A1EC-45F6-8EF9-FFC9FBD0EA77}" type="presParOf" srcId="{FA524F30-2F6C-4A41-B9D9-95BB7A91C5DB}" destId="{7F067007-00AA-4DDF-8A72-B2ACEBDE35B7}" srcOrd="0" destOrd="0" presId="urn:microsoft.com/office/officeart/2008/layout/HorizontalMultiLevelHierarchy"/>
    <dgm:cxn modelId="{25218E19-3F03-421B-9232-21FC9E7DB761}" type="presParOf" srcId="{FA524F30-2F6C-4A41-B9D9-95BB7A91C5DB}" destId="{2C0C59E9-F997-4E02-9F03-551731FF32C5}" srcOrd="1" destOrd="0" presId="urn:microsoft.com/office/officeart/2008/layout/HorizontalMultiLevelHierarchy"/>
    <dgm:cxn modelId="{C10DC017-7A0A-4AED-B2F7-82C4358AEA3C}" type="presParOf" srcId="{3C95755A-619C-449A-A4F3-D8E9935CF4A7}" destId="{C481286A-B188-44D2-8AD3-79C0FB56BAAA}" srcOrd="4" destOrd="0" presId="urn:microsoft.com/office/officeart/2008/layout/HorizontalMultiLevelHierarchy"/>
    <dgm:cxn modelId="{AE394D4A-0E80-43B9-9219-15C6A3A5ACAD}" type="presParOf" srcId="{C481286A-B188-44D2-8AD3-79C0FB56BAAA}" destId="{58BBF6CB-E531-4F54-8E01-2198BA596C05}" srcOrd="0" destOrd="0" presId="urn:microsoft.com/office/officeart/2008/layout/HorizontalMultiLevelHierarchy"/>
    <dgm:cxn modelId="{67099B9B-23FB-4859-B06C-CA8102D398A2}" type="presParOf" srcId="{3C95755A-619C-449A-A4F3-D8E9935CF4A7}" destId="{8B3AA150-05B0-41C7-A545-9D4F48FC7DA5}" srcOrd="5" destOrd="0" presId="urn:microsoft.com/office/officeart/2008/layout/HorizontalMultiLevelHierarchy"/>
    <dgm:cxn modelId="{A1726FE4-8462-453C-9B2B-9C35536E0A00}" type="presParOf" srcId="{8B3AA150-05B0-41C7-A545-9D4F48FC7DA5}" destId="{FD3730C9-1443-48A7-90DD-7028989D8CED}" srcOrd="0" destOrd="0" presId="urn:microsoft.com/office/officeart/2008/layout/HorizontalMultiLevelHierarchy"/>
    <dgm:cxn modelId="{816219FF-7305-4AED-8439-0D7AFBEC2588}" type="presParOf" srcId="{8B3AA150-05B0-41C7-A545-9D4F48FC7DA5}" destId="{74DC435C-19C4-4FBC-A7A1-D51BDB667B17}" srcOrd="1" destOrd="0" presId="urn:microsoft.com/office/officeart/2008/layout/HorizontalMultiLevelHierarchy"/>
    <dgm:cxn modelId="{28FE1B05-5DDE-47A3-9D68-29E1D09A09F8}" type="presParOf" srcId="{74DC435C-19C4-4FBC-A7A1-D51BDB667B17}" destId="{7A38E9FA-E17D-4436-8381-8AE79DC5E12C}" srcOrd="0" destOrd="0" presId="urn:microsoft.com/office/officeart/2008/layout/HorizontalMultiLevelHierarchy"/>
    <dgm:cxn modelId="{9DFA29A4-133F-4755-A163-9BA5F75AE83B}" type="presParOf" srcId="{7A38E9FA-E17D-4436-8381-8AE79DC5E12C}" destId="{4B4DF52C-9E10-4B5D-BF5E-C571829B99B9}" srcOrd="0" destOrd="0" presId="urn:microsoft.com/office/officeart/2008/layout/HorizontalMultiLevelHierarchy"/>
    <dgm:cxn modelId="{4541860F-699D-48E9-ADF0-C16C6DA31F98}" type="presParOf" srcId="{74DC435C-19C4-4FBC-A7A1-D51BDB667B17}" destId="{CB4A8375-D3A1-47F1-9E05-7D0DE87364BC}" srcOrd="1" destOrd="0" presId="urn:microsoft.com/office/officeart/2008/layout/HorizontalMultiLevelHierarchy"/>
    <dgm:cxn modelId="{456F05A0-2EB7-4F0C-A0E9-A94D2C17230C}" type="presParOf" srcId="{CB4A8375-D3A1-47F1-9E05-7D0DE87364BC}" destId="{6A79FD34-FC8F-43CB-92DA-EEF1DEA5660D}" srcOrd="0" destOrd="0" presId="urn:microsoft.com/office/officeart/2008/layout/HorizontalMultiLevelHierarchy"/>
    <dgm:cxn modelId="{B4C8514A-24C0-412D-BC50-614B9E299F7E}" type="presParOf" srcId="{CB4A8375-D3A1-47F1-9E05-7D0DE87364BC}" destId="{9BC8619D-C964-41DD-AC25-9CD89A75D5C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D70FC5-3D03-49F8-915D-14531526ABA2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3FF32A21-5244-468E-9A39-B39E740F0E1D}">
      <dgm:prSet phldrT="[텍스트]"/>
      <dgm:spPr/>
      <dgm:t>
        <a:bodyPr/>
        <a:lstStyle/>
        <a:p>
          <a:pPr latinLnBrk="1"/>
          <a:r>
            <a:rPr lang="ko-KR" altLang="en-US" dirty="0"/>
            <a:t>캐릭터 분류</a:t>
          </a:r>
          <a:endParaRPr lang="en-US" altLang="ko-KR" dirty="0"/>
        </a:p>
      </dgm:t>
    </dgm:pt>
    <dgm:pt modelId="{B2E82E7D-0519-4B11-9DC1-3B05EDAC6C41}" type="parTrans" cxnId="{DA21FBA1-E355-44D5-A259-1433670EBCC4}">
      <dgm:prSet/>
      <dgm:spPr/>
      <dgm:t>
        <a:bodyPr/>
        <a:lstStyle/>
        <a:p>
          <a:pPr latinLnBrk="1"/>
          <a:endParaRPr lang="ko-KR" altLang="en-US"/>
        </a:p>
      </dgm:t>
    </dgm:pt>
    <dgm:pt modelId="{07D637DA-A151-4858-B784-321CFB81C28E}" type="sibTrans" cxnId="{DA21FBA1-E355-44D5-A259-1433670EBCC4}">
      <dgm:prSet/>
      <dgm:spPr/>
      <dgm:t>
        <a:bodyPr/>
        <a:lstStyle/>
        <a:p>
          <a:pPr latinLnBrk="1"/>
          <a:endParaRPr lang="ko-KR" altLang="en-US"/>
        </a:p>
      </dgm:t>
    </dgm:pt>
    <dgm:pt modelId="{996A7019-BFD9-4AC9-9AE3-87421C6E79E9}">
      <dgm:prSet phldrT="[텍스트]"/>
      <dgm:spPr/>
      <dgm:t>
        <a:bodyPr/>
        <a:lstStyle/>
        <a:p>
          <a:pPr latinLnBrk="1"/>
          <a:endParaRPr lang="en-US" altLang="ko-KR" dirty="0"/>
        </a:p>
      </dgm:t>
    </dgm:pt>
    <dgm:pt modelId="{280758F3-F183-40B8-9875-A1A88E1DF5FE}" type="parTrans" cxnId="{8E268B67-D111-4C3D-978D-E760E5CCCB9F}">
      <dgm:prSet/>
      <dgm:spPr/>
      <dgm:t>
        <a:bodyPr/>
        <a:lstStyle/>
        <a:p>
          <a:pPr latinLnBrk="1"/>
          <a:endParaRPr lang="ko-KR" altLang="en-US"/>
        </a:p>
      </dgm:t>
    </dgm:pt>
    <dgm:pt modelId="{CA031A17-133A-48AC-859A-A922004A24BA}" type="sibTrans" cxnId="{8E268B67-D111-4C3D-978D-E760E5CCCB9F}">
      <dgm:prSet/>
      <dgm:spPr/>
      <dgm:t>
        <a:bodyPr/>
        <a:lstStyle/>
        <a:p>
          <a:pPr latinLnBrk="1"/>
          <a:endParaRPr lang="ko-KR" altLang="en-US"/>
        </a:p>
      </dgm:t>
    </dgm:pt>
    <dgm:pt modelId="{56EA5E94-551A-424C-9A8F-EAD5C0B5DD2C}" type="pres">
      <dgm:prSet presAssocID="{D8D70FC5-3D03-49F8-915D-14531526ABA2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3FD314B-5F86-48A3-ACAA-14241DEC50DC}" type="pres">
      <dgm:prSet presAssocID="{3FF32A21-5244-468E-9A39-B39E740F0E1D}" presName="root1" presStyleCnt="0"/>
      <dgm:spPr/>
    </dgm:pt>
    <dgm:pt modelId="{9714B52A-95FF-4932-AB1B-35E8C6A3FEA2}" type="pres">
      <dgm:prSet presAssocID="{3FF32A21-5244-468E-9A39-B39E740F0E1D}" presName="LevelOneTextNode" presStyleLbl="node0" presStyleIdx="0" presStyleCnt="2">
        <dgm:presLayoutVars>
          <dgm:chPref val="3"/>
        </dgm:presLayoutVars>
      </dgm:prSet>
      <dgm:spPr/>
    </dgm:pt>
    <dgm:pt modelId="{3C95755A-619C-449A-A4F3-D8E9935CF4A7}" type="pres">
      <dgm:prSet presAssocID="{3FF32A21-5244-468E-9A39-B39E740F0E1D}" presName="level2hierChild" presStyleCnt="0"/>
      <dgm:spPr/>
    </dgm:pt>
    <dgm:pt modelId="{20DDCC40-75D3-4E91-A24F-1DF9CF1B49A9}" type="pres">
      <dgm:prSet presAssocID="{996A7019-BFD9-4AC9-9AE3-87421C6E79E9}" presName="root1" presStyleCnt="0"/>
      <dgm:spPr/>
    </dgm:pt>
    <dgm:pt modelId="{C6469A35-034C-4959-8AC1-3D9A74CAAF0E}" type="pres">
      <dgm:prSet presAssocID="{996A7019-BFD9-4AC9-9AE3-87421C6E79E9}" presName="LevelOneTextNode" presStyleLbl="node0" presStyleIdx="1" presStyleCnt="2">
        <dgm:presLayoutVars>
          <dgm:chPref val="3"/>
        </dgm:presLayoutVars>
      </dgm:prSet>
      <dgm:spPr/>
    </dgm:pt>
    <dgm:pt modelId="{3BD93C8A-D4E7-4FDB-B7E1-55C64A7DC06E}" type="pres">
      <dgm:prSet presAssocID="{996A7019-BFD9-4AC9-9AE3-87421C6E79E9}" presName="level2hierChild" presStyleCnt="0"/>
      <dgm:spPr/>
    </dgm:pt>
  </dgm:ptLst>
  <dgm:cxnLst>
    <dgm:cxn modelId="{4AE40201-41EE-4806-83A6-963EF1CF3D5B}" type="presOf" srcId="{3FF32A21-5244-468E-9A39-B39E740F0E1D}" destId="{9714B52A-95FF-4932-AB1B-35E8C6A3FEA2}" srcOrd="0" destOrd="0" presId="urn:microsoft.com/office/officeart/2008/layout/HorizontalMultiLevelHierarchy"/>
    <dgm:cxn modelId="{2CAB5238-7556-48C4-A263-E1B320500299}" type="presOf" srcId="{996A7019-BFD9-4AC9-9AE3-87421C6E79E9}" destId="{C6469A35-034C-4959-8AC1-3D9A74CAAF0E}" srcOrd="0" destOrd="0" presId="urn:microsoft.com/office/officeart/2008/layout/HorizontalMultiLevelHierarchy"/>
    <dgm:cxn modelId="{8E268B67-D111-4C3D-978D-E760E5CCCB9F}" srcId="{D8D70FC5-3D03-49F8-915D-14531526ABA2}" destId="{996A7019-BFD9-4AC9-9AE3-87421C6E79E9}" srcOrd="1" destOrd="0" parTransId="{280758F3-F183-40B8-9875-A1A88E1DF5FE}" sibTransId="{CA031A17-133A-48AC-859A-A922004A24BA}"/>
    <dgm:cxn modelId="{DA21FBA1-E355-44D5-A259-1433670EBCC4}" srcId="{D8D70FC5-3D03-49F8-915D-14531526ABA2}" destId="{3FF32A21-5244-468E-9A39-B39E740F0E1D}" srcOrd="0" destOrd="0" parTransId="{B2E82E7D-0519-4B11-9DC1-3B05EDAC6C41}" sibTransId="{07D637DA-A151-4858-B784-321CFB81C28E}"/>
    <dgm:cxn modelId="{FB58FFEC-B00B-415C-B0B8-753A5BAD7BCA}" type="presOf" srcId="{D8D70FC5-3D03-49F8-915D-14531526ABA2}" destId="{56EA5E94-551A-424C-9A8F-EAD5C0B5DD2C}" srcOrd="0" destOrd="0" presId="urn:microsoft.com/office/officeart/2008/layout/HorizontalMultiLevelHierarchy"/>
    <dgm:cxn modelId="{C181BFE1-D611-47B6-845C-DD8B0BA3E91D}" type="presParOf" srcId="{56EA5E94-551A-424C-9A8F-EAD5C0B5DD2C}" destId="{F3FD314B-5F86-48A3-ACAA-14241DEC50DC}" srcOrd="0" destOrd="0" presId="urn:microsoft.com/office/officeart/2008/layout/HorizontalMultiLevelHierarchy"/>
    <dgm:cxn modelId="{039E8B3D-EA08-4215-A911-B106920D74EC}" type="presParOf" srcId="{F3FD314B-5F86-48A3-ACAA-14241DEC50DC}" destId="{9714B52A-95FF-4932-AB1B-35E8C6A3FEA2}" srcOrd="0" destOrd="0" presId="urn:microsoft.com/office/officeart/2008/layout/HorizontalMultiLevelHierarchy"/>
    <dgm:cxn modelId="{E4689124-E78D-4C84-AC6F-D9B39E28ED82}" type="presParOf" srcId="{F3FD314B-5F86-48A3-ACAA-14241DEC50DC}" destId="{3C95755A-619C-449A-A4F3-D8E9935CF4A7}" srcOrd="1" destOrd="0" presId="urn:microsoft.com/office/officeart/2008/layout/HorizontalMultiLevelHierarchy"/>
    <dgm:cxn modelId="{5D967D18-02E3-4562-8694-087F0A36EDC5}" type="presParOf" srcId="{56EA5E94-551A-424C-9A8F-EAD5C0B5DD2C}" destId="{20DDCC40-75D3-4E91-A24F-1DF9CF1B49A9}" srcOrd="1" destOrd="0" presId="urn:microsoft.com/office/officeart/2008/layout/HorizontalMultiLevelHierarchy"/>
    <dgm:cxn modelId="{00BC7242-B53A-4143-BA60-7A6D834FF22B}" type="presParOf" srcId="{20DDCC40-75D3-4E91-A24F-1DF9CF1B49A9}" destId="{C6469A35-034C-4959-8AC1-3D9A74CAAF0E}" srcOrd="0" destOrd="0" presId="urn:microsoft.com/office/officeart/2008/layout/HorizontalMultiLevelHierarchy"/>
    <dgm:cxn modelId="{38A2F8B4-C319-46EE-B930-3DD6C0DCF4F0}" type="presParOf" srcId="{20DDCC40-75D3-4E91-A24F-1DF9CF1B49A9}" destId="{3BD93C8A-D4E7-4FDB-B7E1-55C64A7DC06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10C4C-AE35-4DFE-9A90-FD22B17B7623}">
      <dsp:nvSpPr>
        <dsp:cNvPr id="0" name=""/>
        <dsp:cNvSpPr/>
      </dsp:nvSpPr>
      <dsp:spPr>
        <a:xfrm>
          <a:off x="8885011" y="9361378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5886" y="9400736"/>
        <a:ext cx="12723" cy="12723"/>
      </dsp:txXfrm>
    </dsp:sp>
    <dsp:sp modelId="{586CD86E-77B0-4C47-B02E-568101DCEDB6}">
      <dsp:nvSpPr>
        <dsp:cNvPr id="0" name=""/>
        <dsp:cNvSpPr/>
      </dsp:nvSpPr>
      <dsp:spPr>
        <a:xfrm>
          <a:off x="7358175" y="8922204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484894"/>
              </a:lnTo>
              <a:lnTo>
                <a:pt x="254472" y="484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1721" y="9150960"/>
        <a:ext cx="27380" cy="27380"/>
      </dsp:txXfrm>
    </dsp:sp>
    <dsp:sp modelId="{8349CA35-2112-4426-AAD7-A3403E74BF88}">
      <dsp:nvSpPr>
        <dsp:cNvPr id="0" name=""/>
        <dsp:cNvSpPr/>
      </dsp:nvSpPr>
      <dsp:spPr>
        <a:xfrm>
          <a:off x="8885011" y="8876484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5886" y="8915842"/>
        <a:ext cx="12723" cy="12723"/>
      </dsp:txXfrm>
    </dsp:sp>
    <dsp:sp modelId="{F879102B-89EE-47B7-8516-6FEBE0E8F440}">
      <dsp:nvSpPr>
        <dsp:cNvPr id="0" name=""/>
        <dsp:cNvSpPr/>
      </dsp:nvSpPr>
      <dsp:spPr>
        <a:xfrm>
          <a:off x="7358175" y="8876484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9050" y="8915842"/>
        <a:ext cx="12723" cy="12723"/>
      </dsp:txXfrm>
    </dsp:sp>
    <dsp:sp modelId="{E1CAB4B0-5A07-4BE3-8BCD-A3F5B2CCEB29}">
      <dsp:nvSpPr>
        <dsp:cNvPr id="0" name=""/>
        <dsp:cNvSpPr/>
      </dsp:nvSpPr>
      <dsp:spPr>
        <a:xfrm>
          <a:off x="8885011" y="8391589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5886" y="8430947"/>
        <a:ext cx="12723" cy="12723"/>
      </dsp:txXfrm>
    </dsp:sp>
    <dsp:sp modelId="{4529AD4C-0ED3-42AD-AE7F-758D641F43F3}">
      <dsp:nvSpPr>
        <dsp:cNvPr id="0" name=""/>
        <dsp:cNvSpPr/>
      </dsp:nvSpPr>
      <dsp:spPr>
        <a:xfrm>
          <a:off x="7358175" y="8437309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484894"/>
              </a:moveTo>
              <a:lnTo>
                <a:pt x="127236" y="484894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1721" y="8666066"/>
        <a:ext cx="27380" cy="27380"/>
      </dsp:txXfrm>
    </dsp:sp>
    <dsp:sp modelId="{0726155D-9DD3-4A6C-A9E2-F60AA7F17D86}">
      <dsp:nvSpPr>
        <dsp:cNvPr id="0" name=""/>
        <dsp:cNvSpPr/>
      </dsp:nvSpPr>
      <dsp:spPr>
        <a:xfrm>
          <a:off x="5831339" y="8876484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8915842"/>
        <a:ext cx="12723" cy="12723"/>
      </dsp:txXfrm>
    </dsp:sp>
    <dsp:sp modelId="{D2269867-504F-41BD-BCD6-A37AFE0D0D61}">
      <dsp:nvSpPr>
        <dsp:cNvPr id="0" name=""/>
        <dsp:cNvSpPr/>
      </dsp:nvSpPr>
      <dsp:spPr>
        <a:xfrm>
          <a:off x="4304503" y="7467520"/>
          <a:ext cx="254472" cy="1454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1454683"/>
              </a:lnTo>
              <a:lnTo>
                <a:pt x="254472" y="14546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94820" y="8157942"/>
        <a:ext cx="73838" cy="73838"/>
      </dsp:txXfrm>
    </dsp:sp>
    <dsp:sp modelId="{21DB09DE-9117-462D-B1D7-11FCC73D9523}">
      <dsp:nvSpPr>
        <dsp:cNvPr id="0" name=""/>
        <dsp:cNvSpPr/>
      </dsp:nvSpPr>
      <dsp:spPr>
        <a:xfrm>
          <a:off x="5831339" y="7467520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484894"/>
              </a:lnTo>
              <a:lnTo>
                <a:pt x="254472" y="484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44885" y="7696277"/>
        <a:ext cx="27380" cy="27380"/>
      </dsp:txXfrm>
    </dsp:sp>
    <dsp:sp modelId="{8660D5F9-5491-4989-BB3B-1AF70B39AAEB}">
      <dsp:nvSpPr>
        <dsp:cNvPr id="0" name=""/>
        <dsp:cNvSpPr/>
      </dsp:nvSpPr>
      <dsp:spPr>
        <a:xfrm>
          <a:off x="5831339" y="7421800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7461158"/>
        <a:ext cx="12723" cy="12723"/>
      </dsp:txXfrm>
    </dsp:sp>
    <dsp:sp modelId="{D43EC341-7EE2-41B3-B709-69F58070EB41}">
      <dsp:nvSpPr>
        <dsp:cNvPr id="0" name=""/>
        <dsp:cNvSpPr/>
      </dsp:nvSpPr>
      <dsp:spPr>
        <a:xfrm>
          <a:off x="5831339" y="6982625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484894"/>
              </a:moveTo>
              <a:lnTo>
                <a:pt x="127236" y="484894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44885" y="7211382"/>
        <a:ext cx="27380" cy="27380"/>
      </dsp:txXfrm>
    </dsp:sp>
    <dsp:sp modelId="{D92AB499-F8F9-44D0-B8F8-B362B5BBFC8E}">
      <dsp:nvSpPr>
        <dsp:cNvPr id="0" name=""/>
        <dsp:cNvSpPr/>
      </dsp:nvSpPr>
      <dsp:spPr>
        <a:xfrm>
          <a:off x="4304503" y="7421800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25378" y="7461158"/>
        <a:ext cx="12723" cy="12723"/>
      </dsp:txXfrm>
    </dsp:sp>
    <dsp:sp modelId="{A68884A8-333C-44ED-BC73-E25C05CD52D9}">
      <dsp:nvSpPr>
        <dsp:cNvPr id="0" name=""/>
        <dsp:cNvSpPr/>
      </dsp:nvSpPr>
      <dsp:spPr>
        <a:xfrm>
          <a:off x="5831339" y="6452011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6491369"/>
        <a:ext cx="12723" cy="12723"/>
      </dsp:txXfrm>
    </dsp:sp>
    <dsp:sp modelId="{72C53159-F813-4CD0-876E-8A976B5D29BD}">
      <dsp:nvSpPr>
        <dsp:cNvPr id="0" name=""/>
        <dsp:cNvSpPr/>
      </dsp:nvSpPr>
      <dsp:spPr>
        <a:xfrm>
          <a:off x="4304503" y="6497731"/>
          <a:ext cx="254472" cy="969789"/>
        </a:xfrm>
        <a:custGeom>
          <a:avLst/>
          <a:gdLst/>
          <a:ahLst/>
          <a:cxnLst/>
          <a:rect l="0" t="0" r="0" b="0"/>
          <a:pathLst>
            <a:path>
              <a:moveTo>
                <a:pt x="0" y="969789"/>
              </a:moveTo>
              <a:lnTo>
                <a:pt x="127236" y="969789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06674" y="6957560"/>
        <a:ext cx="50131" cy="50131"/>
      </dsp:txXfrm>
    </dsp:sp>
    <dsp:sp modelId="{977AE1FB-9263-4081-B69A-63240FBAFA92}">
      <dsp:nvSpPr>
        <dsp:cNvPr id="0" name=""/>
        <dsp:cNvSpPr/>
      </dsp:nvSpPr>
      <dsp:spPr>
        <a:xfrm>
          <a:off x="5831339" y="5967116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6006474"/>
        <a:ext cx="12723" cy="12723"/>
      </dsp:txXfrm>
    </dsp:sp>
    <dsp:sp modelId="{1207952F-88EF-410F-82E8-D2961DD4299D}">
      <dsp:nvSpPr>
        <dsp:cNvPr id="0" name=""/>
        <dsp:cNvSpPr/>
      </dsp:nvSpPr>
      <dsp:spPr>
        <a:xfrm>
          <a:off x="4304503" y="6012836"/>
          <a:ext cx="254472" cy="1454683"/>
        </a:xfrm>
        <a:custGeom>
          <a:avLst/>
          <a:gdLst/>
          <a:ahLst/>
          <a:cxnLst/>
          <a:rect l="0" t="0" r="0" b="0"/>
          <a:pathLst>
            <a:path>
              <a:moveTo>
                <a:pt x="0" y="1454683"/>
              </a:moveTo>
              <a:lnTo>
                <a:pt x="127236" y="1454683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394820" y="6703259"/>
        <a:ext cx="73838" cy="73838"/>
      </dsp:txXfrm>
    </dsp:sp>
    <dsp:sp modelId="{2153C15A-4A34-433F-8F75-7D3DC0429C8A}">
      <dsp:nvSpPr>
        <dsp:cNvPr id="0" name=""/>
        <dsp:cNvSpPr/>
      </dsp:nvSpPr>
      <dsp:spPr>
        <a:xfrm>
          <a:off x="2777667" y="4588458"/>
          <a:ext cx="254472" cy="28790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2879061"/>
              </a:lnTo>
              <a:lnTo>
                <a:pt x="254472" y="28790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2832646" y="5955732"/>
        <a:ext cx="144514" cy="144514"/>
      </dsp:txXfrm>
    </dsp:sp>
    <dsp:sp modelId="{0889EA4E-91DA-4A6B-8292-5BF103478FBC}">
      <dsp:nvSpPr>
        <dsp:cNvPr id="0" name=""/>
        <dsp:cNvSpPr/>
      </dsp:nvSpPr>
      <dsp:spPr>
        <a:xfrm>
          <a:off x="5831339" y="5482221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5521580"/>
        <a:ext cx="12723" cy="12723"/>
      </dsp:txXfrm>
    </dsp:sp>
    <dsp:sp modelId="{CE73047B-7204-43A2-8F50-9B5E313F2DBF}">
      <dsp:nvSpPr>
        <dsp:cNvPr id="0" name=""/>
        <dsp:cNvSpPr/>
      </dsp:nvSpPr>
      <dsp:spPr>
        <a:xfrm>
          <a:off x="4304503" y="5285494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242447"/>
              </a:lnTo>
              <a:lnTo>
                <a:pt x="254472" y="2424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22953" y="5397931"/>
        <a:ext cx="17573" cy="17573"/>
      </dsp:txXfrm>
    </dsp:sp>
    <dsp:sp modelId="{4092848B-6544-43EA-B61E-1509C4C0A1AA}">
      <dsp:nvSpPr>
        <dsp:cNvPr id="0" name=""/>
        <dsp:cNvSpPr/>
      </dsp:nvSpPr>
      <dsp:spPr>
        <a:xfrm>
          <a:off x="5823133" y="4997327"/>
          <a:ext cx="2626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565"/>
              </a:moveTo>
              <a:lnTo>
                <a:pt x="131339" y="46565"/>
              </a:lnTo>
              <a:lnTo>
                <a:pt x="131339" y="45720"/>
              </a:lnTo>
              <a:lnTo>
                <a:pt x="26267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47905" y="5036480"/>
        <a:ext cx="13134" cy="13134"/>
      </dsp:txXfrm>
    </dsp:sp>
    <dsp:sp modelId="{C98F4E33-D463-4070-838F-8CF34F0AE196}">
      <dsp:nvSpPr>
        <dsp:cNvPr id="0" name=""/>
        <dsp:cNvSpPr/>
      </dsp:nvSpPr>
      <dsp:spPr>
        <a:xfrm>
          <a:off x="4304503" y="5043892"/>
          <a:ext cx="246265" cy="241601"/>
        </a:xfrm>
        <a:custGeom>
          <a:avLst/>
          <a:gdLst/>
          <a:ahLst/>
          <a:cxnLst/>
          <a:rect l="0" t="0" r="0" b="0"/>
          <a:pathLst>
            <a:path>
              <a:moveTo>
                <a:pt x="0" y="241601"/>
              </a:moveTo>
              <a:lnTo>
                <a:pt x="123132" y="241601"/>
              </a:lnTo>
              <a:lnTo>
                <a:pt x="123132" y="0"/>
              </a:lnTo>
              <a:lnTo>
                <a:pt x="246265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19011" y="5156069"/>
        <a:ext cx="17249" cy="17249"/>
      </dsp:txXfrm>
    </dsp:sp>
    <dsp:sp modelId="{83C7B53B-E892-4C70-9C70-19FDDF4A0A64}">
      <dsp:nvSpPr>
        <dsp:cNvPr id="0" name=""/>
        <dsp:cNvSpPr/>
      </dsp:nvSpPr>
      <dsp:spPr>
        <a:xfrm>
          <a:off x="2777667" y="4588458"/>
          <a:ext cx="254472" cy="697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697035"/>
              </a:lnTo>
              <a:lnTo>
                <a:pt x="254472" y="6970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86353" y="4918425"/>
        <a:ext cx="37101" cy="37101"/>
      </dsp:txXfrm>
    </dsp:sp>
    <dsp:sp modelId="{5FCF3432-0270-4B18-BE41-6D9F0C88590F}">
      <dsp:nvSpPr>
        <dsp:cNvPr id="0" name=""/>
        <dsp:cNvSpPr/>
      </dsp:nvSpPr>
      <dsp:spPr>
        <a:xfrm>
          <a:off x="7358175" y="4512432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9050" y="4551790"/>
        <a:ext cx="12723" cy="12723"/>
      </dsp:txXfrm>
    </dsp:sp>
    <dsp:sp modelId="{69162D92-5346-47E6-ADBE-54787F86A134}">
      <dsp:nvSpPr>
        <dsp:cNvPr id="0" name=""/>
        <dsp:cNvSpPr/>
      </dsp:nvSpPr>
      <dsp:spPr>
        <a:xfrm>
          <a:off x="5831339" y="4512432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4551790"/>
        <a:ext cx="12723" cy="12723"/>
      </dsp:txXfrm>
    </dsp:sp>
    <dsp:sp modelId="{CC4F7F06-57FD-490C-9F3D-280366803FBA}">
      <dsp:nvSpPr>
        <dsp:cNvPr id="0" name=""/>
        <dsp:cNvSpPr/>
      </dsp:nvSpPr>
      <dsp:spPr>
        <a:xfrm>
          <a:off x="4304503" y="4315705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242447"/>
              </a:lnTo>
              <a:lnTo>
                <a:pt x="254472" y="2424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22953" y="4428142"/>
        <a:ext cx="17573" cy="17573"/>
      </dsp:txXfrm>
    </dsp:sp>
    <dsp:sp modelId="{67A47C65-5C7C-42DF-8F88-461CE6AC06A7}">
      <dsp:nvSpPr>
        <dsp:cNvPr id="0" name=""/>
        <dsp:cNvSpPr/>
      </dsp:nvSpPr>
      <dsp:spPr>
        <a:xfrm>
          <a:off x="7358175" y="4027538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9050" y="4066896"/>
        <a:ext cx="12723" cy="12723"/>
      </dsp:txXfrm>
    </dsp:sp>
    <dsp:sp modelId="{85136F1B-0644-4B08-8D11-385898038CB8}">
      <dsp:nvSpPr>
        <dsp:cNvPr id="0" name=""/>
        <dsp:cNvSpPr/>
      </dsp:nvSpPr>
      <dsp:spPr>
        <a:xfrm>
          <a:off x="5831339" y="4027538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4066896"/>
        <a:ext cx="12723" cy="12723"/>
      </dsp:txXfrm>
    </dsp:sp>
    <dsp:sp modelId="{605E908D-F768-4281-B40B-0C005137D255}">
      <dsp:nvSpPr>
        <dsp:cNvPr id="0" name=""/>
        <dsp:cNvSpPr/>
      </dsp:nvSpPr>
      <dsp:spPr>
        <a:xfrm>
          <a:off x="4304503" y="4073258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242447"/>
              </a:moveTo>
              <a:lnTo>
                <a:pt x="127236" y="242447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22953" y="4185694"/>
        <a:ext cx="17573" cy="17573"/>
      </dsp:txXfrm>
    </dsp:sp>
    <dsp:sp modelId="{2D80ABE4-F912-4C35-AAB6-7DC43E6EE772}">
      <dsp:nvSpPr>
        <dsp:cNvPr id="0" name=""/>
        <dsp:cNvSpPr/>
      </dsp:nvSpPr>
      <dsp:spPr>
        <a:xfrm>
          <a:off x="2777667" y="4315705"/>
          <a:ext cx="254472" cy="272753"/>
        </a:xfrm>
        <a:custGeom>
          <a:avLst/>
          <a:gdLst/>
          <a:ahLst/>
          <a:cxnLst/>
          <a:rect l="0" t="0" r="0" b="0"/>
          <a:pathLst>
            <a:path>
              <a:moveTo>
                <a:pt x="0" y="272753"/>
              </a:moveTo>
              <a:lnTo>
                <a:pt x="127236" y="272753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95578" y="4442756"/>
        <a:ext cx="18651" cy="18651"/>
      </dsp:txXfrm>
    </dsp:sp>
    <dsp:sp modelId="{6AAF5B32-2049-4532-8027-BD8970E3CC27}">
      <dsp:nvSpPr>
        <dsp:cNvPr id="0" name=""/>
        <dsp:cNvSpPr/>
      </dsp:nvSpPr>
      <dsp:spPr>
        <a:xfrm>
          <a:off x="8885011" y="3542643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5886" y="3582001"/>
        <a:ext cx="12723" cy="12723"/>
      </dsp:txXfrm>
    </dsp:sp>
    <dsp:sp modelId="{4B957C83-B39C-4C88-8445-DDE8B9F93F53}">
      <dsp:nvSpPr>
        <dsp:cNvPr id="0" name=""/>
        <dsp:cNvSpPr/>
      </dsp:nvSpPr>
      <dsp:spPr>
        <a:xfrm>
          <a:off x="7358175" y="2732431"/>
          <a:ext cx="254472" cy="855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855932"/>
              </a:lnTo>
              <a:lnTo>
                <a:pt x="254472" y="8559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63088" y="3138073"/>
        <a:ext cx="44647" cy="44647"/>
      </dsp:txXfrm>
    </dsp:sp>
    <dsp:sp modelId="{552A302F-90ED-46AD-B3AD-A998DD253D91}">
      <dsp:nvSpPr>
        <dsp:cNvPr id="0" name=""/>
        <dsp:cNvSpPr/>
      </dsp:nvSpPr>
      <dsp:spPr>
        <a:xfrm>
          <a:off x="8885011" y="2861021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242447"/>
              </a:lnTo>
              <a:lnTo>
                <a:pt x="254472" y="2424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3461" y="2973458"/>
        <a:ext cx="17573" cy="17573"/>
      </dsp:txXfrm>
    </dsp:sp>
    <dsp:sp modelId="{45ABCFA4-106A-4C3D-A28A-C4BB64722E17}">
      <dsp:nvSpPr>
        <dsp:cNvPr id="0" name=""/>
        <dsp:cNvSpPr/>
      </dsp:nvSpPr>
      <dsp:spPr>
        <a:xfrm>
          <a:off x="8885011" y="2618574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242447"/>
              </a:moveTo>
              <a:lnTo>
                <a:pt x="127236" y="242447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3461" y="2731011"/>
        <a:ext cx="17573" cy="17573"/>
      </dsp:txXfrm>
    </dsp:sp>
    <dsp:sp modelId="{1E7AE80D-B5F9-4E9B-9621-EC31D392A6B0}">
      <dsp:nvSpPr>
        <dsp:cNvPr id="0" name=""/>
        <dsp:cNvSpPr/>
      </dsp:nvSpPr>
      <dsp:spPr>
        <a:xfrm>
          <a:off x="7358175" y="2732431"/>
          <a:ext cx="254472" cy="1285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128590"/>
              </a:lnTo>
              <a:lnTo>
                <a:pt x="254472" y="1285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8284" y="2789598"/>
        <a:ext cx="14255" cy="14255"/>
      </dsp:txXfrm>
    </dsp:sp>
    <dsp:sp modelId="{4FC98D40-A313-4D80-82D2-E4B55D1C5187}">
      <dsp:nvSpPr>
        <dsp:cNvPr id="0" name=""/>
        <dsp:cNvSpPr/>
      </dsp:nvSpPr>
      <dsp:spPr>
        <a:xfrm>
          <a:off x="8885011" y="1891232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242447"/>
              </a:lnTo>
              <a:lnTo>
                <a:pt x="254472" y="24244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3461" y="2003669"/>
        <a:ext cx="17573" cy="17573"/>
      </dsp:txXfrm>
    </dsp:sp>
    <dsp:sp modelId="{7725FB6A-B341-4FB4-BB3E-FE6A8F9D7230}">
      <dsp:nvSpPr>
        <dsp:cNvPr id="0" name=""/>
        <dsp:cNvSpPr/>
      </dsp:nvSpPr>
      <dsp:spPr>
        <a:xfrm>
          <a:off x="8885011" y="1648785"/>
          <a:ext cx="254472" cy="242447"/>
        </a:xfrm>
        <a:custGeom>
          <a:avLst/>
          <a:gdLst/>
          <a:ahLst/>
          <a:cxnLst/>
          <a:rect l="0" t="0" r="0" b="0"/>
          <a:pathLst>
            <a:path>
              <a:moveTo>
                <a:pt x="0" y="242447"/>
              </a:moveTo>
              <a:lnTo>
                <a:pt x="127236" y="242447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3461" y="1761221"/>
        <a:ext cx="17573" cy="17573"/>
      </dsp:txXfrm>
    </dsp:sp>
    <dsp:sp modelId="{4CC9EE13-3886-43D5-A26E-8395A22C66BD}">
      <dsp:nvSpPr>
        <dsp:cNvPr id="0" name=""/>
        <dsp:cNvSpPr/>
      </dsp:nvSpPr>
      <dsp:spPr>
        <a:xfrm>
          <a:off x="7358175" y="1891232"/>
          <a:ext cx="254472" cy="841199"/>
        </a:xfrm>
        <a:custGeom>
          <a:avLst/>
          <a:gdLst/>
          <a:ahLst/>
          <a:cxnLst/>
          <a:rect l="0" t="0" r="0" b="0"/>
          <a:pathLst>
            <a:path>
              <a:moveTo>
                <a:pt x="0" y="841199"/>
              </a:moveTo>
              <a:lnTo>
                <a:pt x="127236" y="841199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63441" y="2289860"/>
        <a:ext cx="43942" cy="43942"/>
      </dsp:txXfrm>
    </dsp:sp>
    <dsp:sp modelId="{0EE2F23F-156B-4BF7-BE71-9BE71713264C}">
      <dsp:nvSpPr>
        <dsp:cNvPr id="0" name=""/>
        <dsp:cNvSpPr/>
      </dsp:nvSpPr>
      <dsp:spPr>
        <a:xfrm>
          <a:off x="5839546" y="2685865"/>
          <a:ext cx="246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3132" y="45720"/>
              </a:lnTo>
              <a:lnTo>
                <a:pt x="123132" y="46565"/>
              </a:lnTo>
              <a:lnTo>
                <a:pt x="246265" y="465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6522" y="2725429"/>
        <a:ext cx="12313" cy="12313"/>
      </dsp:txXfrm>
    </dsp:sp>
    <dsp:sp modelId="{DA144B53-A3DA-4907-B2D0-36B7B7500CC5}">
      <dsp:nvSpPr>
        <dsp:cNvPr id="0" name=""/>
        <dsp:cNvSpPr/>
      </dsp:nvSpPr>
      <dsp:spPr>
        <a:xfrm>
          <a:off x="4304503" y="1709396"/>
          <a:ext cx="262679" cy="10221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339" y="0"/>
              </a:lnTo>
              <a:lnTo>
                <a:pt x="131339" y="1022188"/>
              </a:lnTo>
              <a:lnTo>
                <a:pt x="262679" y="102218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09458" y="2194106"/>
        <a:ext cx="52770" cy="52770"/>
      </dsp:txXfrm>
    </dsp:sp>
    <dsp:sp modelId="{70B40E3F-876B-421D-994B-870D2BEA3F37}">
      <dsp:nvSpPr>
        <dsp:cNvPr id="0" name=""/>
        <dsp:cNvSpPr/>
      </dsp:nvSpPr>
      <dsp:spPr>
        <a:xfrm>
          <a:off x="5831339" y="1118170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1157528"/>
        <a:ext cx="12723" cy="12723"/>
      </dsp:txXfrm>
    </dsp:sp>
    <dsp:sp modelId="{7C7A42A1-AA95-43D8-AED6-B5ABEA651610}">
      <dsp:nvSpPr>
        <dsp:cNvPr id="0" name=""/>
        <dsp:cNvSpPr/>
      </dsp:nvSpPr>
      <dsp:spPr>
        <a:xfrm>
          <a:off x="4304503" y="1163890"/>
          <a:ext cx="254472" cy="545506"/>
        </a:xfrm>
        <a:custGeom>
          <a:avLst/>
          <a:gdLst/>
          <a:ahLst/>
          <a:cxnLst/>
          <a:rect l="0" t="0" r="0" b="0"/>
          <a:pathLst>
            <a:path>
              <a:moveTo>
                <a:pt x="0" y="545506"/>
              </a:moveTo>
              <a:lnTo>
                <a:pt x="127236" y="545506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16691" y="1421595"/>
        <a:ext cx="30097" cy="30097"/>
      </dsp:txXfrm>
    </dsp:sp>
    <dsp:sp modelId="{672B504B-BF97-449E-9D03-E3E7CBDCBF76}">
      <dsp:nvSpPr>
        <dsp:cNvPr id="0" name=""/>
        <dsp:cNvSpPr/>
      </dsp:nvSpPr>
      <dsp:spPr>
        <a:xfrm>
          <a:off x="8885011" y="1118170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5886" y="1157528"/>
        <a:ext cx="12723" cy="12723"/>
      </dsp:txXfrm>
    </dsp:sp>
    <dsp:sp modelId="{0764E9A1-7E9A-4492-A0C4-543C18B605A2}">
      <dsp:nvSpPr>
        <dsp:cNvPr id="0" name=""/>
        <dsp:cNvSpPr/>
      </dsp:nvSpPr>
      <dsp:spPr>
        <a:xfrm>
          <a:off x="7358175" y="678995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236" y="0"/>
              </a:lnTo>
              <a:lnTo>
                <a:pt x="127236" y="484894"/>
              </a:lnTo>
              <a:lnTo>
                <a:pt x="254472" y="48489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1721" y="907752"/>
        <a:ext cx="27380" cy="27380"/>
      </dsp:txXfrm>
    </dsp:sp>
    <dsp:sp modelId="{B6A24AB6-281E-4C0D-85BE-E218E506D9F0}">
      <dsp:nvSpPr>
        <dsp:cNvPr id="0" name=""/>
        <dsp:cNvSpPr/>
      </dsp:nvSpPr>
      <dsp:spPr>
        <a:xfrm>
          <a:off x="8885011" y="633275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5886" y="672634"/>
        <a:ext cx="12723" cy="12723"/>
      </dsp:txXfrm>
    </dsp:sp>
    <dsp:sp modelId="{B65452D2-F151-4A7F-B9D7-4A90DFA78349}">
      <dsp:nvSpPr>
        <dsp:cNvPr id="0" name=""/>
        <dsp:cNvSpPr/>
      </dsp:nvSpPr>
      <dsp:spPr>
        <a:xfrm>
          <a:off x="7358175" y="633275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9050" y="672634"/>
        <a:ext cx="12723" cy="12723"/>
      </dsp:txXfrm>
    </dsp:sp>
    <dsp:sp modelId="{CCD8AEAE-43F9-46FA-A2E7-F477325C16CE}">
      <dsp:nvSpPr>
        <dsp:cNvPr id="0" name=""/>
        <dsp:cNvSpPr/>
      </dsp:nvSpPr>
      <dsp:spPr>
        <a:xfrm>
          <a:off x="8885011" y="148381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9005886" y="187739"/>
        <a:ext cx="12723" cy="12723"/>
      </dsp:txXfrm>
    </dsp:sp>
    <dsp:sp modelId="{A45DF887-5D70-4150-903A-4DC190915C9F}">
      <dsp:nvSpPr>
        <dsp:cNvPr id="0" name=""/>
        <dsp:cNvSpPr/>
      </dsp:nvSpPr>
      <dsp:spPr>
        <a:xfrm>
          <a:off x="7358175" y="194101"/>
          <a:ext cx="254472" cy="484894"/>
        </a:xfrm>
        <a:custGeom>
          <a:avLst/>
          <a:gdLst/>
          <a:ahLst/>
          <a:cxnLst/>
          <a:rect l="0" t="0" r="0" b="0"/>
          <a:pathLst>
            <a:path>
              <a:moveTo>
                <a:pt x="0" y="484894"/>
              </a:moveTo>
              <a:lnTo>
                <a:pt x="127236" y="484894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471721" y="422858"/>
        <a:ext cx="27380" cy="27380"/>
      </dsp:txXfrm>
    </dsp:sp>
    <dsp:sp modelId="{E0462EE3-D96E-47CE-90D3-B9D9D3D6A22A}">
      <dsp:nvSpPr>
        <dsp:cNvPr id="0" name=""/>
        <dsp:cNvSpPr/>
      </dsp:nvSpPr>
      <dsp:spPr>
        <a:xfrm>
          <a:off x="5831339" y="633275"/>
          <a:ext cx="254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4472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5952214" y="672634"/>
        <a:ext cx="12723" cy="12723"/>
      </dsp:txXfrm>
    </dsp:sp>
    <dsp:sp modelId="{2AD76205-20B5-4CCB-8B00-81DE7B75CFF6}">
      <dsp:nvSpPr>
        <dsp:cNvPr id="0" name=""/>
        <dsp:cNvSpPr/>
      </dsp:nvSpPr>
      <dsp:spPr>
        <a:xfrm>
          <a:off x="4304503" y="678995"/>
          <a:ext cx="254472" cy="1030401"/>
        </a:xfrm>
        <a:custGeom>
          <a:avLst/>
          <a:gdLst/>
          <a:ahLst/>
          <a:cxnLst/>
          <a:rect l="0" t="0" r="0" b="0"/>
          <a:pathLst>
            <a:path>
              <a:moveTo>
                <a:pt x="0" y="1030401"/>
              </a:moveTo>
              <a:lnTo>
                <a:pt x="127236" y="1030401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4405206" y="1167662"/>
        <a:ext cx="53067" cy="53067"/>
      </dsp:txXfrm>
    </dsp:sp>
    <dsp:sp modelId="{63F011E8-76F5-4E59-A0C0-D4CDEBC7CA47}">
      <dsp:nvSpPr>
        <dsp:cNvPr id="0" name=""/>
        <dsp:cNvSpPr/>
      </dsp:nvSpPr>
      <dsp:spPr>
        <a:xfrm>
          <a:off x="2777667" y="1709396"/>
          <a:ext cx="254472" cy="2879061"/>
        </a:xfrm>
        <a:custGeom>
          <a:avLst/>
          <a:gdLst/>
          <a:ahLst/>
          <a:cxnLst/>
          <a:rect l="0" t="0" r="0" b="0"/>
          <a:pathLst>
            <a:path>
              <a:moveTo>
                <a:pt x="0" y="2879061"/>
              </a:moveTo>
              <a:lnTo>
                <a:pt x="127236" y="2879061"/>
              </a:lnTo>
              <a:lnTo>
                <a:pt x="127236" y="0"/>
              </a:lnTo>
              <a:lnTo>
                <a:pt x="254472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900" kern="1200"/>
        </a:p>
      </dsp:txBody>
      <dsp:txXfrm>
        <a:off x="2832646" y="3076670"/>
        <a:ext cx="144514" cy="144514"/>
      </dsp:txXfrm>
    </dsp:sp>
    <dsp:sp modelId="{9714B52A-95FF-4932-AB1B-35E8C6A3FEA2}">
      <dsp:nvSpPr>
        <dsp:cNvPr id="0" name=""/>
        <dsp:cNvSpPr/>
      </dsp:nvSpPr>
      <dsp:spPr>
        <a:xfrm rot="16200000">
          <a:off x="1562879" y="4394500"/>
          <a:ext cx="2041661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 err="1"/>
            <a:t>유저별</a:t>
          </a:r>
          <a:r>
            <a:rPr lang="ko-KR" altLang="en-US" sz="1200" kern="1200" dirty="0"/>
            <a:t> 게임에 대해 원하는 점</a:t>
          </a:r>
          <a:endParaRPr lang="en-US" altLang="ko-KR" sz="1200" kern="1200" dirty="0"/>
        </a:p>
      </dsp:txBody>
      <dsp:txXfrm>
        <a:off x="1562879" y="4394500"/>
        <a:ext cx="2041661" cy="387915"/>
      </dsp:txXfrm>
    </dsp:sp>
    <dsp:sp modelId="{759EAD0C-4584-4BB4-AF6E-BDADD049469C}">
      <dsp:nvSpPr>
        <dsp:cNvPr id="0" name=""/>
        <dsp:cNvSpPr/>
      </dsp:nvSpPr>
      <dsp:spPr>
        <a:xfrm>
          <a:off x="3032140" y="1515439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소설</a:t>
          </a:r>
        </a:p>
      </dsp:txBody>
      <dsp:txXfrm>
        <a:off x="3032140" y="1515439"/>
        <a:ext cx="1272363" cy="387915"/>
      </dsp:txXfrm>
    </dsp:sp>
    <dsp:sp modelId="{2A5256D9-61A6-4F1C-9B41-A7068E3195FF}">
      <dsp:nvSpPr>
        <dsp:cNvPr id="0" name=""/>
        <dsp:cNvSpPr/>
      </dsp:nvSpPr>
      <dsp:spPr>
        <a:xfrm>
          <a:off x="4558976" y="48503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다양한 매력을 </a:t>
          </a:r>
          <a:br>
            <a:rPr lang="en-US" altLang="ko-KR" sz="800" kern="1200" dirty="0"/>
          </a:br>
          <a:r>
            <a:rPr lang="ko-KR" altLang="en-US" sz="800" kern="1200" dirty="0"/>
            <a:t>가진 캐릭터</a:t>
          </a:r>
        </a:p>
      </dsp:txBody>
      <dsp:txXfrm>
        <a:off x="4558976" y="485038"/>
        <a:ext cx="1272363" cy="387915"/>
      </dsp:txXfrm>
    </dsp:sp>
    <dsp:sp modelId="{0395065F-B377-40D0-BDDF-F0DF9EEBBE61}">
      <dsp:nvSpPr>
        <dsp:cNvPr id="0" name=""/>
        <dsp:cNvSpPr/>
      </dsp:nvSpPr>
      <dsp:spPr>
        <a:xfrm>
          <a:off x="6085812" y="48503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원작에 나오는 </a:t>
          </a:r>
          <a:br>
            <a:rPr lang="en-US" altLang="ko-KR" sz="800" kern="1200" dirty="0"/>
          </a:br>
          <a:r>
            <a:rPr lang="ko-KR" altLang="en-US" sz="800" kern="1200" dirty="0"/>
            <a:t>다양한 캐릭터</a:t>
          </a:r>
        </a:p>
      </dsp:txBody>
      <dsp:txXfrm>
        <a:off x="6085812" y="485038"/>
        <a:ext cx="1272363" cy="387915"/>
      </dsp:txXfrm>
    </dsp:sp>
    <dsp:sp modelId="{973F5677-A689-45E0-BCFE-EA83439C2961}">
      <dsp:nvSpPr>
        <dsp:cNvPr id="0" name=""/>
        <dsp:cNvSpPr/>
      </dsp:nvSpPr>
      <dsp:spPr>
        <a:xfrm>
          <a:off x="7612648" y="143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주인공 진형에 매력을 느끼는 사람</a:t>
          </a:r>
        </a:p>
      </dsp:txBody>
      <dsp:txXfrm>
        <a:off x="7612648" y="143"/>
        <a:ext cx="1272363" cy="387915"/>
      </dsp:txXfrm>
    </dsp:sp>
    <dsp:sp modelId="{BFE06FE2-6707-4675-BBF8-2065B2D683C9}">
      <dsp:nvSpPr>
        <dsp:cNvPr id="0" name=""/>
        <dsp:cNvSpPr/>
      </dsp:nvSpPr>
      <dsp:spPr>
        <a:xfrm>
          <a:off x="9139484" y="143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아군 캐릭터 제작</a:t>
          </a:r>
        </a:p>
      </dsp:txBody>
      <dsp:txXfrm>
        <a:off x="9139484" y="143"/>
        <a:ext cx="1272363" cy="387915"/>
      </dsp:txXfrm>
    </dsp:sp>
    <dsp:sp modelId="{729D4354-19A4-49E2-B249-ED3AF8FC5FF9}">
      <dsp:nvSpPr>
        <dsp:cNvPr id="0" name=""/>
        <dsp:cNvSpPr/>
      </dsp:nvSpPr>
      <dsp:spPr>
        <a:xfrm>
          <a:off x="7612648" y="48503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적 보스 캐릭터에게 매력을 느끼는 사람</a:t>
          </a:r>
        </a:p>
      </dsp:txBody>
      <dsp:txXfrm>
        <a:off x="7612648" y="485038"/>
        <a:ext cx="1272363" cy="387915"/>
      </dsp:txXfrm>
    </dsp:sp>
    <dsp:sp modelId="{725A4F84-F45F-42D3-821C-A0F809BC1085}">
      <dsp:nvSpPr>
        <dsp:cNvPr id="0" name=""/>
        <dsp:cNvSpPr/>
      </dsp:nvSpPr>
      <dsp:spPr>
        <a:xfrm>
          <a:off x="9139484" y="48503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적군 캐릭터 제작</a:t>
          </a:r>
        </a:p>
      </dsp:txBody>
      <dsp:txXfrm>
        <a:off x="9139484" y="485038"/>
        <a:ext cx="1272363" cy="387915"/>
      </dsp:txXfrm>
    </dsp:sp>
    <dsp:sp modelId="{3012C96E-1C95-475B-AF61-19C26ED67F0D}">
      <dsp:nvSpPr>
        <dsp:cNvPr id="0" name=""/>
        <dsp:cNvSpPr/>
      </dsp:nvSpPr>
      <dsp:spPr>
        <a:xfrm>
          <a:off x="7612648" y="96993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중립 캐릭터에게 매력을 </a:t>
          </a:r>
          <a:br>
            <a:rPr lang="en-US" altLang="ko-KR" sz="800" kern="1200" dirty="0"/>
          </a:br>
          <a:r>
            <a:rPr lang="ko-KR" altLang="en-US" sz="800" kern="1200" dirty="0"/>
            <a:t>느낀 사람</a:t>
          </a:r>
        </a:p>
      </dsp:txBody>
      <dsp:txXfrm>
        <a:off x="7612648" y="969932"/>
        <a:ext cx="1272363" cy="387915"/>
      </dsp:txXfrm>
    </dsp:sp>
    <dsp:sp modelId="{3906AE0F-AA45-4731-8A34-E068E3CBB849}">
      <dsp:nvSpPr>
        <dsp:cNvPr id="0" name=""/>
        <dsp:cNvSpPr/>
      </dsp:nvSpPr>
      <dsp:spPr>
        <a:xfrm>
          <a:off x="9139484" y="96993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NPC </a:t>
          </a:r>
          <a:r>
            <a:rPr lang="ko-KR" altLang="en-US" sz="800" kern="1200" dirty="0"/>
            <a:t>캐릭터 제작</a:t>
          </a:r>
        </a:p>
      </dsp:txBody>
      <dsp:txXfrm>
        <a:off x="9139484" y="969932"/>
        <a:ext cx="1272363" cy="387915"/>
      </dsp:txXfrm>
    </dsp:sp>
    <dsp:sp modelId="{FD6B2024-FC7A-4A5A-A7AC-84B4010463EF}">
      <dsp:nvSpPr>
        <dsp:cNvPr id="0" name=""/>
        <dsp:cNvSpPr/>
      </dsp:nvSpPr>
      <dsp:spPr>
        <a:xfrm>
          <a:off x="4558976" y="96993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원작에 대한 존중</a:t>
          </a:r>
        </a:p>
      </dsp:txBody>
      <dsp:txXfrm>
        <a:off x="4558976" y="969932"/>
        <a:ext cx="1272363" cy="387915"/>
      </dsp:txXfrm>
    </dsp:sp>
    <dsp:sp modelId="{AE28C1D1-199F-4FA4-904C-721003BBCB80}">
      <dsp:nvSpPr>
        <dsp:cNvPr id="0" name=""/>
        <dsp:cNvSpPr/>
      </dsp:nvSpPr>
      <dsp:spPr>
        <a:xfrm>
          <a:off x="6085812" y="96993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원작을 따라가되 </a:t>
          </a:r>
          <a:br>
            <a:rPr lang="en-US" altLang="ko-KR" sz="800" kern="1200" dirty="0"/>
          </a:br>
          <a:r>
            <a:rPr lang="ko-KR" altLang="en-US" sz="800" kern="1200" dirty="0"/>
            <a:t>외전을 요구</a:t>
          </a:r>
        </a:p>
      </dsp:txBody>
      <dsp:txXfrm>
        <a:off x="6085812" y="969932"/>
        <a:ext cx="1272363" cy="387915"/>
      </dsp:txXfrm>
    </dsp:sp>
    <dsp:sp modelId="{1956FEB1-066E-4486-891B-0D4A6AD101ED}">
      <dsp:nvSpPr>
        <dsp:cNvPr id="0" name=""/>
        <dsp:cNvSpPr/>
      </dsp:nvSpPr>
      <dsp:spPr>
        <a:xfrm>
          <a:off x="4567183" y="2537627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캐릭터의 성장을 </a:t>
          </a:r>
          <a:br>
            <a:rPr lang="en-US" altLang="ko-KR" sz="800" kern="1200" dirty="0"/>
          </a:br>
          <a:r>
            <a:rPr lang="ko-KR" altLang="en-US" sz="800" kern="1200" dirty="0"/>
            <a:t>함께하는 즐거움</a:t>
          </a:r>
        </a:p>
      </dsp:txBody>
      <dsp:txXfrm>
        <a:off x="4567183" y="2537627"/>
        <a:ext cx="1272363" cy="387915"/>
      </dsp:txXfrm>
    </dsp:sp>
    <dsp:sp modelId="{5D648211-31CD-4B70-A709-09C9B57F8BCA}">
      <dsp:nvSpPr>
        <dsp:cNvPr id="0" name=""/>
        <dsp:cNvSpPr/>
      </dsp:nvSpPr>
      <dsp:spPr>
        <a:xfrm>
          <a:off x="6085812" y="2538473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게임 내 성장요소</a:t>
          </a:r>
        </a:p>
      </dsp:txBody>
      <dsp:txXfrm>
        <a:off x="6085812" y="2538473"/>
        <a:ext cx="1272363" cy="387915"/>
      </dsp:txXfrm>
    </dsp:sp>
    <dsp:sp modelId="{4523C7D7-62F1-4AB7-A8B4-4FDF3ABD84F7}">
      <dsp:nvSpPr>
        <dsp:cNvPr id="0" name=""/>
        <dsp:cNvSpPr/>
      </dsp:nvSpPr>
      <dsp:spPr>
        <a:xfrm>
          <a:off x="7612648" y="1697274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조합</a:t>
          </a:r>
        </a:p>
      </dsp:txBody>
      <dsp:txXfrm>
        <a:off x="7612648" y="1697274"/>
        <a:ext cx="1272363" cy="387915"/>
      </dsp:txXfrm>
    </dsp:sp>
    <dsp:sp modelId="{F6B156F4-9EA5-428D-A532-5DCA909A9C7A}">
      <dsp:nvSpPr>
        <dsp:cNvPr id="0" name=""/>
        <dsp:cNvSpPr/>
      </dsp:nvSpPr>
      <dsp:spPr>
        <a:xfrm>
          <a:off x="9139484" y="1454827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일반조합</a:t>
          </a:r>
        </a:p>
      </dsp:txBody>
      <dsp:txXfrm>
        <a:off x="9139484" y="1454827"/>
        <a:ext cx="1272363" cy="387915"/>
      </dsp:txXfrm>
    </dsp:sp>
    <dsp:sp modelId="{C2295E44-F7D9-4763-92A4-C9FC66ACA205}">
      <dsp:nvSpPr>
        <dsp:cNvPr id="0" name=""/>
        <dsp:cNvSpPr/>
      </dsp:nvSpPr>
      <dsp:spPr>
        <a:xfrm>
          <a:off x="9139484" y="1939721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특수조합</a:t>
          </a:r>
        </a:p>
      </dsp:txBody>
      <dsp:txXfrm>
        <a:off x="9139484" y="1939721"/>
        <a:ext cx="1272363" cy="387915"/>
      </dsp:txXfrm>
    </dsp:sp>
    <dsp:sp modelId="{9428A318-4196-4E6E-A24F-E532192FD9F2}">
      <dsp:nvSpPr>
        <dsp:cNvPr id="0" name=""/>
        <dsp:cNvSpPr/>
      </dsp:nvSpPr>
      <dsp:spPr>
        <a:xfrm>
          <a:off x="7612648" y="2667063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강화</a:t>
          </a:r>
        </a:p>
      </dsp:txBody>
      <dsp:txXfrm>
        <a:off x="7612648" y="2667063"/>
        <a:ext cx="1272363" cy="387915"/>
      </dsp:txXfrm>
    </dsp:sp>
    <dsp:sp modelId="{54F71AC5-ED5A-4C59-9F41-D4887C568B54}">
      <dsp:nvSpPr>
        <dsp:cNvPr id="0" name=""/>
        <dsp:cNvSpPr/>
      </dsp:nvSpPr>
      <dsp:spPr>
        <a:xfrm>
          <a:off x="9139484" y="242461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영웅 강화</a:t>
          </a:r>
        </a:p>
      </dsp:txBody>
      <dsp:txXfrm>
        <a:off x="9139484" y="2424616"/>
        <a:ext cx="1272363" cy="387915"/>
      </dsp:txXfrm>
    </dsp:sp>
    <dsp:sp modelId="{225AF99D-FE27-4F89-BD1C-1FA54C669472}">
      <dsp:nvSpPr>
        <dsp:cNvPr id="0" name=""/>
        <dsp:cNvSpPr/>
      </dsp:nvSpPr>
      <dsp:spPr>
        <a:xfrm>
          <a:off x="9139484" y="2909511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진형 강화</a:t>
          </a:r>
        </a:p>
      </dsp:txBody>
      <dsp:txXfrm>
        <a:off x="9139484" y="2909511"/>
        <a:ext cx="1272363" cy="387915"/>
      </dsp:txXfrm>
    </dsp:sp>
    <dsp:sp modelId="{29DF8EE7-89C0-4633-8CBE-A33F573E71C5}">
      <dsp:nvSpPr>
        <dsp:cNvPr id="0" name=""/>
        <dsp:cNvSpPr/>
      </dsp:nvSpPr>
      <dsp:spPr>
        <a:xfrm>
          <a:off x="7612648" y="3394405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아이템</a:t>
          </a:r>
        </a:p>
      </dsp:txBody>
      <dsp:txXfrm>
        <a:off x="7612648" y="3394405"/>
        <a:ext cx="1272363" cy="387915"/>
      </dsp:txXfrm>
    </dsp:sp>
    <dsp:sp modelId="{C650AC87-095C-4638-95D5-A88996E217F5}">
      <dsp:nvSpPr>
        <dsp:cNvPr id="0" name=""/>
        <dsp:cNvSpPr/>
      </dsp:nvSpPr>
      <dsp:spPr>
        <a:xfrm>
          <a:off x="9139484" y="3394405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아이템 장착</a:t>
          </a:r>
        </a:p>
      </dsp:txBody>
      <dsp:txXfrm>
        <a:off x="9139484" y="3394405"/>
        <a:ext cx="1272363" cy="387915"/>
      </dsp:txXfrm>
    </dsp:sp>
    <dsp:sp modelId="{6C9E6163-257F-4D8A-B7B9-C6B386160FE3}">
      <dsp:nvSpPr>
        <dsp:cNvPr id="0" name=""/>
        <dsp:cNvSpPr/>
      </dsp:nvSpPr>
      <dsp:spPr>
        <a:xfrm>
          <a:off x="3032140" y="4121747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웹툰</a:t>
          </a:r>
        </a:p>
      </dsp:txBody>
      <dsp:txXfrm>
        <a:off x="3032140" y="4121747"/>
        <a:ext cx="1272363" cy="387915"/>
      </dsp:txXfrm>
    </dsp:sp>
    <dsp:sp modelId="{B8188345-89BF-4F7F-954A-B5C6D704C6D6}">
      <dsp:nvSpPr>
        <dsp:cNvPr id="0" name=""/>
        <dsp:cNvSpPr/>
      </dsp:nvSpPr>
      <dsp:spPr>
        <a:xfrm>
          <a:off x="4558976" y="3879300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웹툰에서 본 캐릭터를 게임으로 직접 체험</a:t>
          </a:r>
        </a:p>
      </dsp:txBody>
      <dsp:txXfrm>
        <a:off x="4558976" y="3879300"/>
        <a:ext cx="1272363" cy="387915"/>
      </dsp:txXfrm>
    </dsp:sp>
    <dsp:sp modelId="{632FE402-C631-43F8-BA44-CED358152D5B}">
      <dsp:nvSpPr>
        <dsp:cNvPr id="0" name=""/>
        <dsp:cNvSpPr/>
      </dsp:nvSpPr>
      <dsp:spPr>
        <a:xfrm>
          <a:off x="6085812" y="3879300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직접 조작 </a:t>
          </a:r>
          <a:br>
            <a:rPr lang="en-US" altLang="ko-KR" sz="800" kern="1200" dirty="0"/>
          </a:br>
          <a:r>
            <a:rPr lang="ko-KR" altLang="en-US" sz="800" kern="1200" dirty="0"/>
            <a:t>가능한 캐릭터</a:t>
          </a:r>
        </a:p>
      </dsp:txBody>
      <dsp:txXfrm>
        <a:off x="6085812" y="3879300"/>
        <a:ext cx="1272363" cy="387915"/>
      </dsp:txXfrm>
    </dsp:sp>
    <dsp:sp modelId="{960FB414-EE48-4F17-8CE7-1D75A399EBD6}">
      <dsp:nvSpPr>
        <dsp:cNvPr id="0" name=""/>
        <dsp:cNvSpPr/>
      </dsp:nvSpPr>
      <dsp:spPr>
        <a:xfrm>
          <a:off x="7612648" y="3879300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캐릭터 조작기능</a:t>
          </a:r>
        </a:p>
      </dsp:txBody>
      <dsp:txXfrm>
        <a:off x="7612648" y="3879300"/>
        <a:ext cx="1272363" cy="387915"/>
      </dsp:txXfrm>
    </dsp:sp>
    <dsp:sp modelId="{A8C93BA2-843C-4DC4-A649-F9C935EFEAFC}">
      <dsp:nvSpPr>
        <dsp:cNvPr id="0" name=""/>
        <dsp:cNvSpPr/>
      </dsp:nvSpPr>
      <dsp:spPr>
        <a:xfrm>
          <a:off x="4558976" y="4364194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매력적인 캐릭터와 </a:t>
          </a:r>
          <a:br>
            <a:rPr lang="en-US" altLang="ko-KR" sz="800" kern="1200" dirty="0"/>
          </a:br>
          <a:r>
            <a:rPr lang="ko-KR" altLang="en-US" sz="800" kern="1200" dirty="0"/>
            <a:t>함께 성장하는 즐거움</a:t>
          </a:r>
        </a:p>
      </dsp:txBody>
      <dsp:txXfrm>
        <a:off x="4558976" y="4364194"/>
        <a:ext cx="1272363" cy="387915"/>
      </dsp:txXfrm>
    </dsp:sp>
    <dsp:sp modelId="{BA2936C9-EEDC-41A1-8EFF-9A4788E57B51}">
      <dsp:nvSpPr>
        <dsp:cNvPr id="0" name=""/>
        <dsp:cNvSpPr/>
      </dsp:nvSpPr>
      <dsp:spPr>
        <a:xfrm>
          <a:off x="6085812" y="4364194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조합을 통한  계단식</a:t>
          </a:r>
          <a:br>
            <a:rPr lang="en-US" altLang="ko-KR" sz="800" kern="1200" dirty="0"/>
          </a:br>
          <a:r>
            <a:rPr lang="ko-KR" altLang="en-US" sz="800" kern="1200" dirty="0"/>
            <a:t> 캐릭터 성장</a:t>
          </a:r>
        </a:p>
      </dsp:txBody>
      <dsp:txXfrm>
        <a:off x="6085812" y="4364194"/>
        <a:ext cx="1272363" cy="387915"/>
      </dsp:txXfrm>
    </dsp:sp>
    <dsp:sp modelId="{5BAF159F-81EE-4B8F-9E59-C07FCA3AAFC7}">
      <dsp:nvSpPr>
        <dsp:cNvPr id="0" name=""/>
        <dsp:cNvSpPr/>
      </dsp:nvSpPr>
      <dsp:spPr>
        <a:xfrm>
          <a:off x="7612648" y="4364194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단계에 따른 </a:t>
          </a:r>
          <a:br>
            <a:rPr lang="en-US" altLang="ko-KR" sz="800" kern="1200" dirty="0"/>
          </a:br>
          <a:r>
            <a:rPr lang="ko-KR" altLang="en-US" sz="800" kern="1200" dirty="0"/>
            <a:t>캐릭터 성장 외형 변화 </a:t>
          </a:r>
        </a:p>
      </dsp:txBody>
      <dsp:txXfrm>
        <a:off x="7612648" y="4364194"/>
        <a:ext cx="1272363" cy="387915"/>
      </dsp:txXfrm>
    </dsp:sp>
    <dsp:sp modelId="{1997E862-1363-478E-A325-82C0A7A65CF0}">
      <dsp:nvSpPr>
        <dsp:cNvPr id="0" name=""/>
        <dsp:cNvSpPr/>
      </dsp:nvSpPr>
      <dsp:spPr>
        <a:xfrm>
          <a:off x="3032140" y="509153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신규</a:t>
          </a:r>
        </a:p>
      </dsp:txBody>
      <dsp:txXfrm>
        <a:off x="3032140" y="5091536"/>
        <a:ext cx="1272363" cy="387915"/>
      </dsp:txXfrm>
    </dsp:sp>
    <dsp:sp modelId="{DF3DF3F7-141F-44D6-8E6F-AB82056DC042}">
      <dsp:nvSpPr>
        <dsp:cNvPr id="0" name=""/>
        <dsp:cNvSpPr/>
      </dsp:nvSpPr>
      <dsp:spPr>
        <a:xfrm>
          <a:off x="4550769" y="4849935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일단 재미있나</a:t>
          </a:r>
          <a:r>
            <a:rPr lang="en-US" altLang="ko-KR" sz="800" kern="1200" dirty="0"/>
            <a:t>?</a:t>
          </a:r>
          <a:endParaRPr lang="ko-KR" altLang="en-US" sz="800" kern="1200" dirty="0"/>
        </a:p>
      </dsp:txBody>
      <dsp:txXfrm>
        <a:off x="4550769" y="4849935"/>
        <a:ext cx="1272363" cy="387915"/>
      </dsp:txXfrm>
    </dsp:sp>
    <dsp:sp modelId="{814F169E-0328-4939-9497-2FA3D89A89F1}">
      <dsp:nvSpPr>
        <dsp:cNvPr id="0" name=""/>
        <dsp:cNvSpPr/>
      </dsp:nvSpPr>
      <dsp:spPr>
        <a:xfrm>
          <a:off x="6085812" y="4849089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게임 장르는 마이너 하지만 꾸준한 인기를 누림</a:t>
          </a:r>
        </a:p>
      </dsp:txBody>
      <dsp:txXfrm>
        <a:off x="6085812" y="4849089"/>
        <a:ext cx="1272363" cy="387915"/>
      </dsp:txXfrm>
    </dsp:sp>
    <dsp:sp modelId="{D90681BD-E619-4D28-8C0D-B19B341EF699}">
      <dsp:nvSpPr>
        <dsp:cNvPr id="0" name=""/>
        <dsp:cNvSpPr/>
      </dsp:nvSpPr>
      <dsp:spPr>
        <a:xfrm>
          <a:off x="4558976" y="5333984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관심이 가는가</a:t>
          </a:r>
          <a:r>
            <a:rPr lang="en-US" altLang="ko-KR" sz="800" kern="1200" dirty="0"/>
            <a:t>?</a:t>
          </a:r>
          <a:endParaRPr lang="ko-KR" altLang="en-US" sz="800" kern="1200" dirty="0"/>
        </a:p>
      </dsp:txBody>
      <dsp:txXfrm>
        <a:off x="4558976" y="5333984"/>
        <a:ext cx="1272363" cy="387915"/>
      </dsp:txXfrm>
    </dsp:sp>
    <dsp:sp modelId="{98D881E0-F0E4-4A46-B4DC-0D6D87B558B1}">
      <dsp:nvSpPr>
        <dsp:cNvPr id="0" name=""/>
        <dsp:cNvSpPr/>
      </dsp:nvSpPr>
      <dsp:spPr>
        <a:xfrm>
          <a:off x="6085812" y="5333984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인기 </a:t>
          </a:r>
          <a:r>
            <a:rPr lang="en-US" altLang="ko-KR" sz="800" kern="1200" dirty="0"/>
            <a:t>IP</a:t>
          </a:r>
          <a:r>
            <a:rPr lang="ko-KR" altLang="en-US" sz="800" kern="1200" dirty="0"/>
            <a:t>를 사용한 </a:t>
          </a:r>
          <a:br>
            <a:rPr lang="en-US" altLang="ko-KR" sz="800" kern="1200" dirty="0"/>
          </a:br>
          <a:r>
            <a:rPr lang="ko-KR" altLang="en-US" sz="800" kern="1200" dirty="0"/>
            <a:t>대중의 픽 이라는 느낌 제공</a:t>
          </a:r>
        </a:p>
      </dsp:txBody>
      <dsp:txXfrm>
        <a:off x="6085812" y="5333984"/>
        <a:ext cx="1272363" cy="387915"/>
      </dsp:txXfrm>
    </dsp:sp>
    <dsp:sp modelId="{3D296C69-6FC6-4D55-967C-8CA2E337121F}">
      <dsp:nvSpPr>
        <dsp:cNvPr id="0" name=""/>
        <dsp:cNvSpPr/>
      </dsp:nvSpPr>
      <dsp:spPr>
        <a:xfrm>
          <a:off x="3032140" y="727356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장르 유저</a:t>
          </a:r>
        </a:p>
      </dsp:txBody>
      <dsp:txXfrm>
        <a:off x="3032140" y="7273562"/>
        <a:ext cx="1272363" cy="387915"/>
      </dsp:txXfrm>
    </dsp:sp>
    <dsp:sp modelId="{3DD5CF2B-56FA-4703-B3C7-9FA2240C2B96}">
      <dsp:nvSpPr>
        <dsp:cNvPr id="0" name=""/>
        <dsp:cNvSpPr/>
      </dsp:nvSpPr>
      <dsp:spPr>
        <a:xfrm>
          <a:off x="4558976" y="581887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조합 가능한 다양한 캐릭터가 있는가</a:t>
          </a:r>
          <a:r>
            <a:rPr lang="en-US" altLang="ko-KR" sz="800" kern="1200" dirty="0"/>
            <a:t>?</a:t>
          </a:r>
          <a:endParaRPr lang="ko-KR" altLang="en-US" sz="800" kern="1200" dirty="0"/>
        </a:p>
      </dsp:txBody>
      <dsp:txXfrm>
        <a:off x="4558976" y="5818878"/>
        <a:ext cx="1272363" cy="387915"/>
      </dsp:txXfrm>
    </dsp:sp>
    <dsp:sp modelId="{42E5ED98-E1E7-494C-AB77-1C1B958D9F87}">
      <dsp:nvSpPr>
        <dsp:cNvPr id="0" name=""/>
        <dsp:cNvSpPr/>
      </dsp:nvSpPr>
      <dsp:spPr>
        <a:xfrm>
          <a:off x="6085812" y="5818878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기본 </a:t>
          </a:r>
          <a:r>
            <a:rPr lang="en-US" altLang="ko-KR" sz="800" kern="1200" dirty="0"/>
            <a:t>6</a:t>
          </a:r>
          <a:r>
            <a:rPr lang="ko-KR" altLang="en-US" sz="800" kern="1200" dirty="0"/>
            <a:t>단계</a:t>
          </a:r>
          <a:br>
            <a:rPr lang="en-US" altLang="ko-KR" sz="800" kern="1200" dirty="0"/>
          </a:br>
          <a:r>
            <a:rPr lang="ko-KR" altLang="en-US" sz="800" kern="1200" dirty="0"/>
            <a:t>외 </a:t>
          </a:r>
          <a:r>
            <a:rPr lang="en-US" altLang="ko-KR" sz="800" kern="1200" dirty="0"/>
            <a:t>2</a:t>
          </a:r>
          <a:r>
            <a:rPr lang="ko-KR" altLang="en-US" sz="800" kern="1200" dirty="0"/>
            <a:t>종류의 캐릭터 성장단계</a:t>
          </a:r>
        </a:p>
      </dsp:txBody>
      <dsp:txXfrm>
        <a:off x="6085812" y="5818878"/>
        <a:ext cx="1272363" cy="387915"/>
      </dsp:txXfrm>
    </dsp:sp>
    <dsp:sp modelId="{F068CEA2-4EBB-4B54-A0E1-05273E98E298}">
      <dsp:nvSpPr>
        <dsp:cNvPr id="0" name=""/>
        <dsp:cNvSpPr/>
      </dsp:nvSpPr>
      <dsp:spPr>
        <a:xfrm>
          <a:off x="4558976" y="6303773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벨런스가</a:t>
          </a:r>
          <a:r>
            <a:rPr lang="ko-KR" altLang="en-US" sz="800" kern="1200" dirty="0"/>
            <a:t> 맞는가</a:t>
          </a:r>
          <a:r>
            <a:rPr lang="en-US" altLang="ko-KR" sz="800" kern="1200" dirty="0"/>
            <a:t>?</a:t>
          </a:r>
        </a:p>
      </dsp:txBody>
      <dsp:txXfrm>
        <a:off x="4558976" y="6303773"/>
        <a:ext cx="1272363" cy="387915"/>
      </dsp:txXfrm>
    </dsp:sp>
    <dsp:sp modelId="{1DEAA22B-A0EC-4CA3-AEC0-D80D801AD080}">
      <dsp:nvSpPr>
        <dsp:cNvPr id="0" name=""/>
        <dsp:cNvSpPr/>
      </dsp:nvSpPr>
      <dsp:spPr>
        <a:xfrm>
          <a:off x="6085812" y="6303773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몬스터 </a:t>
          </a:r>
          <a:r>
            <a:rPr lang="en-US" altLang="ko-KR" sz="800" kern="1200" dirty="0"/>
            <a:t>HP, </a:t>
          </a:r>
          <a:r>
            <a:rPr lang="ko-KR" altLang="en-US" sz="800" kern="1200" dirty="0"/>
            <a:t>캐릭터 데미지</a:t>
          </a:r>
          <a:br>
            <a:rPr lang="en-US" altLang="ko-KR" sz="800" kern="1200" dirty="0"/>
          </a:br>
          <a:r>
            <a:rPr lang="ko-KR" altLang="en-US" sz="800" kern="1200" dirty="0"/>
            <a:t>성장 그래프 제작</a:t>
          </a:r>
          <a:endParaRPr lang="en-US" altLang="ko-KR" sz="800" kern="1200" dirty="0"/>
        </a:p>
      </dsp:txBody>
      <dsp:txXfrm>
        <a:off x="6085812" y="6303773"/>
        <a:ext cx="1272363" cy="387915"/>
      </dsp:txXfrm>
    </dsp:sp>
    <dsp:sp modelId="{7BD9D309-659D-486A-8C4B-0A67078CFEB2}">
      <dsp:nvSpPr>
        <dsp:cNvPr id="0" name=""/>
        <dsp:cNvSpPr/>
      </dsp:nvSpPr>
      <dsp:spPr>
        <a:xfrm>
          <a:off x="4558976" y="727356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도전요소가 있나</a:t>
          </a:r>
          <a:r>
            <a:rPr lang="en-US" altLang="ko-KR" sz="800" kern="1200" dirty="0"/>
            <a:t>?</a:t>
          </a:r>
          <a:endParaRPr lang="ko-KR" altLang="en-US" sz="800" kern="1200" dirty="0"/>
        </a:p>
      </dsp:txBody>
      <dsp:txXfrm>
        <a:off x="4558976" y="7273562"/>
        <a:ext cx="1272363" cy="387915"/>
      </dsp:txXfrm>
    </dsp:sp>
    <dsp:sp modelId="{FA786489-844E-4616-B23E-4782D7091C77}">
      <dsp:nvSpPr>
        <dsp:cNvPr id="0" name=""/>
        <dsp:cNvSpPr/>
      </dsp:nvSpPr>
      <dsp:spPr>
        <a:xfrm>
          <a:off x="6085812" y="6788667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업적</a:t>
          </a:r>
        </a:p>
      </dsp:txBody>
      <dsp:txXfrm>
        <a:off x="6085812" y="6788667"/>
        <a:ext cx="1272363" cy="387915"/>
      </dsp:txXfrm>
    </dsp:sp>
    <dsp:sp modelId="{B6763292-0EA5-4A8F-9DB8-9A06CDA7CB85}">
      <dsp:nvSpPr>
        <dsp:cNvPr id="0" name=""/>
        <dsp:cNvSpPr/>
      </dsp:nvSpPr>
      <dsp:spPr>
        <a:xfrm>
          <a:off x="6085812" y="7273562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 err="1"/>
            <a:t>회차</a:t>
          </a:r>
          <a:r>
            <a:rPr lang="ko-KR" altLang="en-US" sz="800" kern="1200" dirty="0"/>
            <a:t> 보상</a:t>
          </a:r>
        </a:p>
      </dsp:txBody>
      <dsp:txXfrm>
        <a:off x="6085812" y="7273562"/>
        <a:ext cx="1272363" cy="387915"/>
      </dsp:txXfrm>
    </dsp:sp>
    <dsp:sp modelId="{894E6C7C-93CA-4ACE-9D27-B3043F5C5F73}">
      <dsp:nvSpPr>
        <dsp:cNvPr id="0" name=""/>
        <dsp:cNvSpPr/>
      </dsp:nvSpPr>
      <dsp:spPr>
        <a:xfrm>
          <a:off x="6085812" y="775845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단계 별 성장 난이도</a:t>
          </a:r>
        </a:p>
      </dsp:txBody>
      <dsp:txXfrm>
        <a:off x="6085812" y="7758456"/>
        <a:ext cx="1272363" cy="387915"/>
      </dsp:txXfrm>
    </dsp:sp>
    <dsp:sp modelId="{946B66E5-9045-45B5-8FBC-648D480DBED4}">
      <dsp:nvSpPr>
        <dsp:cNvPr id="0" name=""/>
        <dsp:cNvSpPr/>
      </dsp:nvSpPr>
      <dsp:spPr>
        <a:xfrm>
          <a:off x="4558976" y="872824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관심을 끌 수 있는 </a:t>
          </a:r>
          <a:br>
            <a:rPr lang="en-US" altLang="ko-KR" sz="800" kern="1200" dirty="0"/>
          </a:br>
          <a:r>
            <a:rPr lang="ko-KR" altLang="en-US" sz="800" kern="1200" dirty="0"/>
            <a:t>매력이 있는가</a:t>
          </a:r>
          <a:r>
            <a:rPr lang="en-US" altLang="ko-KR" sz="800" kern="1200" dirty="0"/>
            <a:t>?</a:t>
          </a:r>
          <a:endParaRPr lang="ko-KR" altLang="en-US" sz="800" kern="1200" dirty="0"/>
        </a:p>
      </dsp:txBody>
      <dsp:txXfrm>
        <a:off x="4558976" y="8728246"/>
        <a:ext cx="1272363" cy="387915"/>
      </dsp:txXfrm>
    </dsp:sp>
    <dsp:sp modelId="{06B7DAD4-FBDA-49D4-970D-9E538F61E2AD}">
      <dsp:nvSpPr>
        <dsp:cNvPr id="0" name=""/>
        <dsp:cNvSpPr/>
      </dsp:nvSpPr>
      <dsp:spPr>
        <a:xfrm>
          <a:off x="6085812" y="872824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기존 게임들과 차별성</a:t>
          </a:r>
        </a:p>
      </dsp:txBody>
      <dsp:txXfrm>
        <a:off x="6085812" y="8728246"/>
        <a:ext cx="1272363" cy="387915"/>
      </dsp:txXfrm>
    </dsp:sp>
    <dsp:sp modelId="{C9F0CCAB-EBDE-40A8-A2EF-FB4287D71B91}">
      <dsp:nvSpPr>
        <dsp:cNvPr id="0" name=""/>
        <dsp:cNvSpPr/>
      </dsp:nvSpPr>
      <dsp:spPr>
        <a:xfrm>
          <a:off x="7612648" y="8243351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800" kern="1200" dirty="0"/>
            <a:t>UCM </a:t>
          </a:r>
          <a:r>
            <a:rPr lang="ko-KR" altLang="en-US" sz="800" kern="1200" dirty="0"/>
            <a:t>보다 높은 </a:t>
          </a:r>
          <a:br>
            <a:rPr lang="en-US" altLang="ko-KR" sz="800" kern="1200" dirty="0"/>
          </a:br>
          <a:r>
            <a:rPr lang="ko-KR" altLang="en-US" sz="800" kern="1200" dirty="0"/>
            <a:t>그래픽 퀄리티</a:t>
          </a:r>
        </a:p>
      </dsp:txBody>
      <dsp:txXfrm>
        <a:off x="7612648" y="8243351"/>
        <a:ext cx="1272363" cy="387915"/>
      </dsp:txXfrm>
    </dsp:sp>
    <dsp:sp modelId="{BFE55298-3570-489D-9AF0-AED2AE989411}">
      <dsp:nvSpPr>
        <dsp:cNvPr id="0" name=""/>
        <dsp:cNvSpPr/>
      </dsp:nvSpPr>
      <dsp:spPr>
        <a:xfrm>
          <a:off x="9139484" y="8243351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캐릭터의 특징을 잘 </a:t>
          </a:r>
          <a:r>
            <a:rPr lang="ko-KR" altLang="en-US" sz="800" kern="1200" dirty="0" err="1"/>
            <a:t>표현할수</a:t>
          </a:r>
          <a:r>
            <a:rPr lang="ko-KR" altLang="en-US" sz="800" kern="1200" dirty="0"/>
            <a:t> 있는 그래픽</a:t>
          </a:r>
        </a:p>
      </dsp:txBody>
      <dsp:txXfrm>
        <a:off x="9139484" y="8243351"/>
        <a:ext cx="1272363" cy="387915"/>
      </dsp:txXfrm>
    </dsp:sp>
    <dsp:sp modelId="{89264525-849F-4457-ABF8-E21B6D084B83}">
      <dsp:nvSpPr>
        <dsp:cNvPr id="0" name=""/>
        <dsp:cNvSpPr/>
      </dsp:nvSpPr>
      <dsp:spPr>
        <a:xfrm>
          <a:off x="7612648" y="872824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편의성 개편</a:t>
          </a:r>
        </a:p>
      </dsp:txBody>
      <dsp:txXfrm>
        <a:off x="7612648" y="8728246"/>
        <a:ext cx="1272363" cy="387915"/>
      </dsp:txXfrm>
    </dsp:sp>
    <dsp:sp modelId="{DC3C3D29-F749-4C88-9802-045673E9973A}">
      <dsp:nvSpPr>
        <dsp:cNvPr id="0" name=""/>
        <dsp:cNvSpPr/>
      </dsp:nvSpPr>
      <dsp:spPr>
        <a:xfrm>
          <a:off x="9139484" y="8728246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모든 편의성을 제공한 뒤 단계별 난이도에 따른 제약</a:t>
          </a:r>
        </a:p>
      </dsp:txBody>
      <dsp:txXfrm>
        <a:off x="9139484" y="8728246"/>
        <a:ext cx="1272363" cy="387915"/>
      </dsp:txXfrm>
    </dsp:sp>
    <dsp:sp modelId="{7FD13B45-51BC-48FF-90FE-8DE2EDC3EF1E}">
      <dsp:nvSpPr>
        <dsp:cNvPr id="0" name=""/>
        <dsp:cNvSpPr/>
      </dsp:nvSpPr>
      <dsp:spPr>
        <a:xfrm>
          <a:off x="7612648" y="9213140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접근성 향상</a:t>
          </a:r>
        </a:p>
      </dsp:txBody>
      <dsp:txXfrm>
        <a:off x="7612648" y="9213140"/>
        <a:ext cx="1272363" cy="387915"/>
      </dsp:txXfrm>
    </dsp:sp>
    <dsp:sp modelId="{F5AC0CA4-7482-4643-B5A3-A798F447934C}">
      <dsp:nvSpPr>
        <dsp:cNvPr id="0" name=""/>
        <dsp:cNvSpPr/>
      </dsp:nvSpPr>
      <dsp:spPr>
        <a:xfrm>
          <a:off x="9139484" y="9213140"/>
          <a:ext cx="1272363" cy="387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타 게임은 게임 하기 위한 방을 만드는 것 </a:t>
          </a:r>
          <a:r>
            <a:rPr lang="ko-KR" altLang="en-US" sz="800" kern="1200" dirty="0" err="1"/>
            <a:t>부터</a:t>
          </a:r>
          <a:r>
            <a:rPr lang="ko-KR" altLang="en-US" sz="800" kern="1200" dirty="0"/>
            <a:t> 힘들다</a:t>
          </a:r>
        </a:p>
      </dsp:txBody>
      <dsp:txXfrm>
        <a:off x="9139484" y="9213140"/>
        <a:ext cx="1272363" cy="387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8E9FA-E17D-4436-8381-8AE79DC5E12C}">
      <dsp:nvSpPr>
        <dsp:cNvPr id="0" name=""/>
        <dsp:cNvSpPr/>
      </dsp:nvSpPr>
      <dsp:spPr>
        <a:xfrm>
          <a:off x="6965526" y="8990331"/>
          <a:ext cx="7409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092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317464" y="9017528"/>
        <a:ext cx="37046" cy="37046"/>
      </dsp:txXfrm>
    </dsp:sp>
    <dsp:sp modelId="{C481286A-B188-44D2-8AD3-79C0FB56BAAA}">
      <dsp:nvSpPr>
        <dsp:cNvPr id="0" name=""/>
        <dsp:cNvSpPr/>
      </dsp:nvSpPr>
      <dsp:spPr>
        <a:xfrm>
          <a:off x="2519997" y="5506508"/>
          <a:ext cx="740921" cy="3529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0460" y="0"/>
              </a:lnTo>
              <a:lnTo>
                <a:pt x="370460" y="3529542"/>
              </a:lnTo>
              <a:lnTo>
                <a:pt x="740921" y="35295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2800296" y="7181118"/>
        <a:ext cx="180323" cy="180323"/>
      </dsp:txXfrm>
    </dsp:sp>
    <dsp:sp modelId="{E61732CF-B27C-4EF3-94BD-43FC7C4C79DF}">
      <dsp:nvSpPr>
        <dsp:cNvPr id="0" name=""/>
        <dsp:cNvSpPr/>
      </dsp:nvSpPr>
      <dsp:spPr>
        <a:xfrm>
          <a:off x="6965526" y="6212417"/>
          <a:ext cx="740921" cy="1411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0460" y="0"/>
              </a:lnTo>
              <a:lnTo>
                <a:pt x="370460" y="1411817"/>
              </a:lnTo>
              <a:lnTo>
                <a:pt x="740921" y="14118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96126" y="6878464"/>
        <a:ext cx="79721" cy="79721"/>
      </dsp:txXfrm>
    </dsp:sp>
    <dsp:sp modelId="{1A3B8FC7-197F-41F3-BFEA-DC22907075DA}">
      <dsp:nvSpPr>
        <dsp:cNvPr id="0" name=""/>
        <dsp:cNvSpPr/>
      </dsp:nvSpPr>
      <dsp:spPr>
        <a:xfrm>
          <a:off x="6965526" y="6166697"/>
          <a:ext cx="7409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092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317464" y="6193894"/>
        <a:ext cx="37046" cy="37046"/>
      </dsp:txXfrm>
    </dsp:sp>
    <dsp:sp modelId="{F2772A9C-0DB9-43F8-B20C-CBAD2C2A1170}">
      <dsp:nvSpPr>
        <dsp:cNvPr id="0" name=""/>
        <dsp:cNvSpPr/>
      </dsp:nvSpPr>
      <dsp:spPr>
        <a:xfrm>
          <a:off x="6965526" y="4800600"/>
          <a:ext cx="740921" cy="1411817"/>
        </a:xfrm>
        <a:custGeom>
          <a:avLst/>
          <a:gdLst/>
          <a:ahLst/>
          <a:cxnLst/>
          <a:rect l="0" t="0" r="0" b="0"/>
          <a:pathLst>
            <a:path>
              <a:moveTo>
                <a:pt x="0" y="1411817"/>
              </a:moveTo>
              <a:lnTo>
                <a:pt x="370460" y="1411817"/>
              </a:lnTo>
              <a:lnTo>
                <a:pt x="370460" y="0"/>
              </a:lnTo>
              <a:lnTo>
                <a:pt x="74092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96126" y="5466647"/>
        <a:ext cx="79721" cy="79721"/>
      </dsp:txXfrm>
    </dsp:sp>
    <dsp:sp modelId="{D852AB80-E5EF-4A2A-B4AD-5B40F2C68432}">
      <dsp:nvSpPr>
        <dsp:cNvPr id="0" name=""/>
        <dsp:cNvSpPr/>
      </dsp:nvSpPr>
      <dsp:spPr>
        <a:xfrm>
          <a:off x="2519997" y="5506508"/>
          <a:ext cx="740921" cy="705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0460" y="0"/>
              </a:lnTo>
              <a:lnTo>
                <a:pt x="370460" y="705908"/>
              </a:lnTo>
              <a:lnTo>
                <a:pt x="740921" y="7059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2864873" y="5833878"/>
        <a:ext cx="51168" cy="51168"/>
      </dsp:txXfrm>
    </dsp:sp>
    <dsp:sp modelId="{2D164E13-779A-4930-9FAB-29C1B3D136B3}">
      <dsp:nvSpPr>
        <dsp:cNvPr id="0" name=""/>
        <dsp:cNvSpPr/>
      </dsp:nvSpPr>
      <dsp:spPr>
        <a:xfrm>
          <a:off x="6965526" y="1976965"/>
          <a:ext cx="740921" cy="1411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70460" y="0"/>
              </a:lnTo>
              <a:lnTo>
                <a:pt x="370460" y="1411817"/>
              </a:lnTo>
              <a:lnTo>
                <a:pt x="740921" y="141181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96126" y="2643013"/>
        <a:ext cx="79721" cy="79721"/>
      </dsp:txXfrm>
    </dsp:sp>
    <dsp:sp modelId="{A69C59AF-B821-4EDD-B6A5-75DBC282DDD3}">
      <dsp:nvSpPr>
        <dsp:cNvPr id="0" name=""/>
        <dsp:cNvSpPr/>
      </dsp:nvSpPr>
      <dsp:spPr>
        <a:xfrm>
          <a:off x="6965526" y="1931245"/>
          <a:ext cx="74092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0921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317464" y="1958442"/>
        <a:ext cx="37046" cy="37046"/>
      </dsp:txXfrm>
    </dsp:sp>
    <dsp:sp modelId="{96E5A0C0-24CC-4ABF-A265-FD83FB7BE0C7}">
      <dsp:nvSpPr>
        <dsp:cNvPr id="0" name=""/>
        <dsp:cNvSpPr/>
      </dsp:nvSpPr>
      <dsp:spPr>
        <a:xfrm>
          <a:off x="6965526" y="565148"/>
          <a:ext cx="740921" cy="1411817"/>
        </a:xfrm>
        <a:custGeom>
          <a:avLst/>
          <a:gdLst/>
          <a:ahLst/>
          <a:cxnLst/>
          <a:rect l="0" t="0" r="0" b="0"/>
          <a:pathLst>
            <a:path>
              <a:moveTo>
                <a:pt x="0" y="1411817"/>
              </a:moveTo>
              <a:lnTo>
                <a:pt x="370460" y="1411817"/>
              </a:lnTo>
              <a:lnTo>
                <a:pt x="370460" y="0"/>
              </a:lnTo>
              <a:lnTo>
                <a:pt x="740921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500" kern="1200"/>
        </a:p>
      </dsp:txBody>
      <dsp:txXfrm>
        <a:off x="7296126" y="1231196"/>
        <a:ext cx="79721" cy="79721"/>
      </dsp:txXfrm>
    </dsp:sp>
    <dsp:sp modelId="{665D2106-F44E-4B74-BF86-6EA8B7BF8E80}">
      <dsp:nvSpPr>
        <dsp:cNvPr id="0" name=""/>
        <dsp:cNvSpPr/>
      </dsp:nvSpPr>
      <dsp:spPr>
        <a:xfrm>
          <a:off x="2519997" y="1976965"/>
          <a:ext cx="740921" cy="3529542"/>
        </a:xfrm>
        <a:custGeom>
          <a:avLst/>
          <a:gdLst/>
          <a:ahLst/>
          <a:cxnLst/>
          <a:rect l="0" t="0" r="0" b="0"/>
          <a:pathLst>
            <a:path>
              <a:moveTo>
                <a:pt x="0" y="3529542"/>
              </a:moveTo>
              <a:lnTo>
                <a:pt x="370460" y="3529542"/>
              </a:lnTo>
              <a:lnTo>
                <a:pt x="370460" y="0"/>
              </a:lnTo>
              <a:lnTo>
                <a:pt x="74092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200" kern="1200"/>
        </a:p>
      </dsp:txBody>
      <dsp:txXfrm>
        <a:off x="2800296" y="3651575"/>
        <a:ext cx="180323" cy="180323"/>
      </dsp:txXfrm>
    </dsp:sp>
    <dsp:sp modelId="{9714B52A-95FF-4932-AB1B-35E8C6A3FEA2}">
      <dsp:nvSpPr>
        <dsp:cNvPr id="0" name=""/>
        <dsp:cNvSpPr/>
      </dsp:nvSpPr>
      <dsp:spPr>
        <a:xfrm rot="16200000">
          <a:off x="-1016976" y="4941781"/>
          <a:ext cx="5944492" cy="112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/>
            <a:t>외형별 캐릭터 분류</a:t>
          </a:r>
          <a:endParaRPr lang="en-US" altLang="ko-KR" sz="5200" kern="1200" dirty="0"/>
        </a:p>
      </dsp:txBody>
      <dsp:txXfrm>
        <a:off x="-1016976" y="4941781"/>
        <a:ext cx="5944492" cy="1129453"/>
      </dsp:txXfrm>
    </dsp:sp>
    <dsp:sp modelId="{17FDC928-EBCA-47AD-9263-85B8CB936615}">
      <dsp:nvSpPr>
        <dsp:cNvPr id="0" name=""/>
        <dsp:cNvSpPr/>
      </dsp:nvSpPr>
      <dsp:spPr>
        <a:xfrm>
          <a:off x="3260918" y="1412239"/>
          <a:ext cx="3704608" cy="112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 err="1"/>
            <a:t>물딜</a:t>
          </a:r>
          <a:endParaRPr lang="en-US" altLang="ko-KR" sz="5200" kern="1200" dirty="0"/>
        </a:p>
      </dsp:txBody>
      <dsp:txXfrm>
        <a:off x="3260918" y="1412239"/>
        <a:ext cx="3704608" cy="1129453"/>
      </dsp:txXfrm>
    </dsp:sp>
    <dsp:sp modelId="{7233431E-3355-4B5C-B7A1-1C914D899472}">
      <dsp:nvSpPr>
        <dsp:cNvPr id="0" name=""/>
        <dsp:cNvSpPr/>
      </dsp:nvSpPr>
      <dsp:spPr>
        <a:xfrm>
          <a:off x="7706448" y="421"/>
          <a:ext cx="3704608" cy="112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/>
            <a:t>고화력딜러</a:t>
          </a:r>
          <a:endParaRPr lang="en-US" altLang="ko-KR" sz="5200" kern="1200" dirty="0"/>
        </a:p>
      </dsp:txBody>
      <dsp:txXfrm>
        <a:off x="7706448" y="421"/>
        <a:ext cx="3704608" cy="1129453"/>
      </dsp:txXfrm>
    </dsp:sp>
    <dsp:sp modelId="{77F43072-AEFF-4BB0-86E0-EA60A68074D8}">
      <dsp:nvSpPr>
        <dsp:cNvPr id="0" name=""/>
        <dsp:cNvSpPr/>
      </dsp:nvSpPr>
      <dsp:spPr>
        <a:xfrm>
          <a:off x="7706448" y="1412239"/>
          <a:ext cx="3704608" cy="112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/>
            <a:t>밸런스딜러</a:t>
          </a:r>
          <a:endParaRPr lang="en-US" altLang="ko-KR" sz="5200" kern="1200" dirty="0"/>
        </a:p>
      </dsp:txBody>
      <dsp:txXfrm>
        <a:off x="7706448" y="1412239"/>
        <a:ext cx="3704608" cy="1129453"/>
      </dsp:txXfrm>
    </dsp:sp>
    <dsp:sp modelId="{2A71B3F4-BA8E-43C7-939E-39832A20B7E7}">
      <dsp:nvSpPr>
        <dsp:cNvPr id="0" name=""/>
        <dsp:cNvSpPr/>
      </dsp:nvSpPr>
      <dsp:spPr>
        <a:xfrm>
          <a:off x="7706448" y="2824056"/>
          <a:ext cx="3704608" cy="112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 err="1"/>
            <a:t>메즈딜러</a:t>
          </a:r>
          <a:endParaRPr lang="en-US" altLang="ko-KR" sz="5200" kern="1200" dirty="0"/>
        </a:p>
      </dsp:txBody>
      <dsp:txXfrm>
        <a:off x="7706448" y="2824056"/>
        <a:ext cx="3704608" cy="1129453"/>
      </dsp:txXfrm>
    </dsp:sp>
    <dsp:sp modelId="{787A5BFE-988F-476D-861C-598422F63FF5}">
      <dsp:nvSpPr>
        <dsp:cNvPr id="0" name=""/>
        <dsp:cNvSpPr/>
      </dsp:nvSpPr>
      <dsp:spPr>
        <a:xfrm>
          <a:off x="3260918" y="5647690"/>
          <a:ext cx="3704608" cy="112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 err="1"/>
            <a:t>마딜</a:t>
          </a:r>
          <a:endParaRPr lang="en-US" altLang="ko-KR" sz="5200" kern="1200" dirty="0"/>
        </a:p>
      </dsp:txBody>
      <dsp:txXfrm>
        <a:off x="3260918" y="5647690"/>
        <a:ext cx="3704608" cy="1129453"/>
      </dsp:txXfrm>
    </dsp:sp>
    <dsp:sp modelId="{2E79EC78-A631-4618-8043-4133CAB1AFBD}">
      <dsp:nvSpPr>
        <dsp:cNvPr id="0" name=""/>
        <dsp:cNvSpPr/>
      </dsp:nvSpPr>
      <dsp:spPr>
        <a:xfrm>
          <a:off x="7706448" y="4235873"/>
          <a:ext cx="3704608" cy="112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 err="1"/>
            <a:t>고화력마딜</a:t>
          </a:r>
          <a:endParaRPr lang="en-US" altLang="ko-KR" sz="5200" kern="1200" dirty="0"/>
        </a:p>
      </dsp:txBody>
      <dsp:txXfrm>
        <a:off x="7706448" y="4235873"/>
        <a:ext cx="3704608" cy="1129453"/>
      </dsp:txXfrm>
    </dsp:sp>
    <dsp:sp modelId="{D9B8EA56-4DDC-49FF-84D1-5BEF4082B66A}">
      <dsp:nvSpPr>
        <dsp:cNvPr id="0" name=""/>
        <dsp:cNvSpPr/>
      </dsp:nvSpPr>
      <dsp:spPr>
        <a:xfrm>
          <a:off x="7706448" y="5647690"/>
          <a:ext cx="3704608" cy="112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 err="1"/>
            <a:t>밸런스마딜</a:t>
          </a:r>
          <a:endParaRPr lang="en-US" altLang="ko-KR" sz="5200" kern="1200" dirty="0"/>
        </a:p>
      </dsp:txBody>
      <dsp:txXfrm>
        <a:off x="7706448" y="5647690"/>
        <a:ext cx="3704608" cy="1129453"/>
      </dsp:txXfrm>
    </dsp:sp>
    <dsp:sp modelId="{7F067007-00AA-4DDF-8A72-B2ACEBDE35B7}">
      <dsp:nvSpPr>
        <dsp:cNvPr id="0" name=""/>
        <dsp:cNvSpPr/>
      </dsp:nvSpPr>
      <dsp:spPr>
        <a:xfrm>
          <a:off x="7706448" y="7059507"/>
          <a:ext cx="3704608" cy="112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 err="1"/>
            <a:t>메즈마딜</a:t>
          </a:r>
          <a:endParaRPr lang="en-US" altLang="ko-KR" sz="5200" kern="1200" dirty="0"/>
        </a:p>
      </dsp:txBody>
      <dsp:txXfrm>
        <a:off x="7706448" y="7059507"/>
        <a:ext cx="3704608" cy="1129453"/>
      </dsp:txXfrm>
    </dsp:sp>
    <dsp:sp modelId="{FD3730C9-1443-48A7-90DD-7028989D8CED}">
      <dsp:nvSpPr>
        <dsp:cNvPr id="0" name=""/>
        <dsp:cNvSpPr/>
      </dsp:nvSpPr>
      <dsp:spPr>
        <a:xfrm>
          <a:off x="3260918" y="8471324"/>
          <a:ext cx="3704608" cy="112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200" kern="1200" dirty="0"/>
            <a:t>서포터</a:t>
          </a:r>
          <a:endParaRPr lang="en-US" altLang="ko-KR" sz="5200" kern="1200" dirty="0"/>
        </a:p>
      </dsp:txBody>
      <dsp:txXfrm>
        <a:off x="3260918" y="8471324"/>
        <a:ext cx="3704608" cy="1129453"/>
      </dsp:txXfrm>
    </dsp:sp>
    <dsp:sp modelId="{6A79FD34-FC8F-43CB-92DA-EEF1DEA5660D}">
      <dsp:nvSpPr>
        <dsp:cNvPr id="0" name=""/>
        <dsp:cNvSpPr/>
      </dsp:nvSpPr>
      <dsp:spPr>
        <a:xfrm>
          <a:off x="7706448" y="8471324"/>
          <a:ext cx="3704608" cy="1129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5200" kern="1200" dirty="0"/>
        </a:p>
      </dsp:txBody>
      <dsp:txXfrm>
        <a:off x="7706448" y="8471324"/>
        <a:ext cx="3704608" cy="1129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4B52A-95FF-4932-AB1B-35E8C6A3FEA2}">
      <dsp:nvSpPr>
        <dsp:cNvPr id="0" name=""/>
        <dsp:cNvSpPr/>
      </dsp:nvSpPr>
      <dsp:spPr>
        <a:xfrm rot="16200000">
          <a:off x="4056757" y="1899846"/>
          <a:ext cx="4688085" cy="890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4100" kern="1200" dirty="0"/>
            <a:t>캐릭터 분류</a:t>
          </a:r>
          <a:endParaRPr lang="en-US" altLang="ko-KR" sz="4100" kern="1200" dirty="0"/>
        </a:p>
      </dsp:txBody>
      <dsp:txXfrm>
        <a:off x="4056757" y="1899846"/>
        <a:ext cx="4688085" cy="890736"/>
      </dsp:txXfrm>
    </dsp:sp>
    <dsp:sp modelId="{C6469A35-034C-4959-8AC1-3D9A74CAAF0E}">
      <dsp:nvSpPr>
        <dsp:cNvPr id="0" name=""/>
        <dsp:cNvSpPr/>
      </dsp:nvSpPr>
      <dsp:spPr>
        <a:xfrm rot="16200000">
          <a:off x="4056757" y="6810616"/>
          <a:ext cx="4688085" cy="8907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4100" kern="1200" dirty="0"/>
        </a:p>
      </dsp:txBody>
      <dsp:txXfrm>
        <a:off x="4056757" y="6810616"/>
        <a:ext cx="4688085" cy="890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7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6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50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60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4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62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25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9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45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44F33-76DA-4E04-BCE0-0D05DD02DC75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3DD8A-5593-4AE1-81E7-5F0AAD58DD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29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7BB90C-0F70-9BED-AD2F-57AE1B4201F2}"/>
              </a:ext>
            </a:extLst>
          </p:cNvPr>
          <p:cNvSpPr txBox="1"/>
          <p:nvPr/>
        </p:nvSpPr>
        <p:spPr>
          <a:xfrm>
            <a:off x="502920" y="1514866"/>
            <a:ext cx="11064240" cy="5618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90" dirty="0"/>
              <a:t>Why? </a:t>
            </a:r>
            <a:r>
              <a:rPr lang="ko-KR" altLang="en-US" sz="1890" dirty="0"/>
              <a:t>왜 </a:t>
            </a:r>
            <a:r>
              <a:rPr lang="ko-KR" altLang="en-US" sz="1890" dirty="0" err="1"/>
              <a:t>해야하지</a:t>
            </a:r>
            <a:r>
              <a:rPr lang="en-US" altLang="ko-KR" sz="1890" dirty="0"/>
              <a:t>?</a:t>
            </a:r>
          </a:p>
          <a:p>
            <a:r>
              <a:rPr lang="en-US" altLang="ko-KR" sz="1890" dirty="0"/>
              <a:t>: </a:t>
            </a:r>
            <a:r>
              <a:rPr lang="ko-KR" altLang="en-US" sz="1890" dirty="0"/>
              <a:t>소설</a:t>
            </a:r>
            <a:r>
              <a:rPr lang="en-US" altLang="ko-KR" sz="1890" dirty="0"/>
              <a:t>, </a:t>
            </a:r>
            <a:r>
              <a:rPr lang="ko-KR" altLang="en-US" sz="1890" dirty="0"/>
              <a:t>웹툰</a:t>
            </a:r>
            <a:r>
              <a:rPr lang="en-US" altLang="ko-KR" sz="1890" dirty="0"/>
              <a:t>, </a:t>
            </a:r>
            <a:r>
              <a:rPr lang="ko-KR" altLang="en-US" sz="1890" dirty="0"/>
              <a:t>신규</a:t>
            </a:r>
            <a:r>
              <a:rPr lang="en-US" altLang="ko-KR" sz="1890" dirty="0"/>
              <a:t>, </a:t>
            </a:r>
            <a:r>
              <a:rPr lang="ko-KR" altLang="en-US" sz="1890" dirty="0"/>
              <a:t>장르 유저 등</a:t>
            </a:r>
            <a:r>
              <a:rPr lang="en-US" altLang="ko-KR" sz="1890" dirty="0"/>
              <a:t> </a:t>
            </a:r>
            <a:r>
              <a:rPr lang="ko-KR" altLang="en-US" sz="1890" dirty="0"/>
              <a:t>다양한 장르의 유저 모두 만족할 수 있는 게임 장르와 </a:t>
            </a:r>
            <a:r>
              <a:rPr lang="ko-KR" altLang="en-US" sz="1890"/>
              <a:t>캐릭터성을 부여해야 </a:t>
            </a:r>
            <a:endParaRPr lang="en-US" altLang="ko-KR" sz="1890" dirty="0"/>
          </a:p>
          <a:p>
            <a:endParaRPr lang="en-US" altLang="ko-KR" sz="1890" dirty="0"/>
          </a:p>
          <a:p>
            <a:endParaRPr lang="en-US" altLang="ko-KR" sz="1890" dirty="0"/>
          </a:p>
          <a:p>
            <a:r>
              <a:rPr lang="en-US" altLang="ko-KR" sz="1890" dirty="0"/>
              <a:t>For What? </a:t>
            </a:r>
            <a:r>
              <a:rPr lang="ko-KR" altLang="en-US" sz="1890" dirty="0"/>
              <a:t>무엇을 위해 뭘 해야 하지</a:t>
            </a:r>
            <a:r>
              <a:rPr lang="en-US" altLang="ko-KR" sz="1890" dirty="0"/>
              <a:t>? </a:t>
            </a:r>
          </a:p>
          <a:p>
            <a:r>
              <a:rPr lang="en-US" altLang="ko-KR" sz="1890" dirty="0"/>
              <a:t>: </a:t>
            </a:r>
            <a:r>
              <a:rPr lang="ko-KR" altLang="en-US" sz="1890" dirty="0"/>
              <a:t>각 장르별 유저들의 니즈 분석을 통해 원하는 점을 파악하고 내가 </a:t>
            </a:r>
            <a:r>
              <a:rPr lang="ko-KR" altLang="en-US" sz="1890" dirty="0" err="1"/>
              <a:t>가져가야할</a:t>
            </a:r>
            <a:r>
              <a:rPr lang="ko-KR" altLang="en-US" sz="1890" dirty="0"/>
              <a:t> 강점과 약점을 나눠  추린 뒤 모두 챙길 수 있는지 분석을 통한 결과 도출</a:t>
            </a:r>
            <a:endParaRPr lang="en-US" altLang="ko-KR" sz="1890" dirty="0"/>
          </a:p>
          <a:p>
            <a:endParaRPr lang="en-US" altLang="ko-KR" sz="1890" dirty="0"/>
          </a:p>
          <a:p>
            <a:endParaRPr lang="en-US" altLang="ko-KR" sz="1890" dirty="0"/>
          </a:p>
          <a:p>
            <a:r>
              <a:rPr lang="en-US" altLang="ko-KR" sz="1890" dirty="0"/>
              <a:t>So What? </a:t>
            </a:r>
            <a:r>
              <a:rPr lang="ko-KR" altLang="en-US" sz="1890" dirty="0"/>
              <a:t>그 다음에는 뭘 할 거야</a:t>
            </a:r>
            <a:r>
              <a:rPr lang="en-US" altLang="ko-KR" sz="1890" dirty="0"/>
              <a:t>? </a:t>
            </a:r>
            <a:r>
              <a:rPr lang="ko-KR" altLang="en-US" sz="1890" dirty="0"/>
              <a:t>그걸 하면 어떤 이득이 있지</a:t>
            </a:r>
            <a:r>
              <a:rPr lang="en-US" altLang="ko-KR" sz="1890" dirty="0"/>
              <a:t>? </a:t>
            </a:r>
          </a:p>
          <a:p>
            <a:r>
              <a:rPr lang="en-US" altLang="ko-KR" sz="1890" dirty="0"/>
              <a:t>: </a:t>
            </a:r>
            <a:r>
              <a:rPr lang="ko-KR" altLang="en-US" sz="1890" dirty="0"/>
              <a:t>우선적으로 기존 유저들에 대한 강점을 구현한다</a:t>
            </a:r>
            <a:r>
              <a:rPr lang="en-US" altLang="ko-KR" sz="1890" dirty="0"/>
              <a:t>. </a:t>
            </a:r>
            <a:r>
              <a:rPr lang="ko-KR" altLang="en-US" sz="1890" dirty="0"/>
              <a:t>왜냐하면 기존 유저들을 만족시킬 수 있어야 입소문이 나고 신규 유저 유입이 가능하다</a:t>
            </a:r>
            <a:r>
              <a:rPr lang="en-US" altLang="ko-KR" sz="1890" dirty="0"/>
              <a:t>.</a:t>
            </a:r>
          </a:p>
          <a:p>
            <a:endParaRPr lang="en-US" altLang="ko-KR" sz="1890" dirty="0"/>
          </a:p>
          <a:p>
            <a:endParaRPr lang="en-US" altLang="ko-KR" sz="1890" dirty="0"/>
          </a:p>
          <a:p>
            <a:r>
              <a:rPr lang="en-US" altLang="ko-KR" sz="1890" dirty="0"/>
              <a:t>But For? </a:t>
            </a:r>
            <a:r>
              <a:rPr lang="ko-KR" altLang="en-US" sz="1890" dirty="0"/>
              <a:t>안 하면 안되나</a:t>
            </a:r>
            <a:r>
              <a:rPr lang="en-US" altLang="ko-KR" sz="1890" dirty="0"/>
              <a:t>? </a:t>
            </a:r>
            <a:r>
              <a:rPr lang="ko-KR" altLang="en-US" sz="1890" dirty="0"/>
              <a:t>이거 </a:t>
            </a:r>
            <a:r>
              <a:rPr lang="ko-KR" altLang="en-US" sz="1890" dirty="0" err="1"/>
              <a:t>안해도</a:t>
            </a:r>
            <a:r>
              <a:rPr lang="ko-KR" altLang="en-US" sz="1890" dirty="0"/>
              <a:t> 되는 일 아닐까</a:t>
            </a:r>
            <a:r>
              <a:rPr lang="en-US" altLang="ko-KR" sz="1890" dirty="0"/>
              <a:t>?</a:t>
            </a:r>
          </a:p>
          <a:p>
            <a:r>
              <a:rPr lang="en-US" altLang="ko-KR" sz="1890" dirty="0"/>
              <a:t>:  </a:t>
            </a:r>
            <a:r>
              <a:rPr lang="ko-KR" altLang="en-US" sz="1890" dirty="0"/>
              <a:t>기본적인 유저 니즈 분석이 없다면 게임을 제공 하더라도 원하는 소비자가 없을 확률이 높다</a:t>
            </a:r>
            <a:r>
              <a:rPr lang="en-US" altLang="ko-KR" sz="1890" dirty="0"/>
              <a:t>. </a:t>
            </a:r>
            <a:br>
              <a:rPr lang="en-US" altLang="ko-KR" sz="1890" dirty="0"/>
            </a:br>
            <a:endParaRPr lang="en-US" altLang="ko-KR" sz="1890" dirty="0"/>
          </a:p>
          <a:p>
            <a:endParaRPr lang="en-US" altLang="ko-KR" sz="1890" dirty="0"/>
          </a:p>
        </p:txBody>
      </p:sp>
    </p:spTree>
    <p:extLst>
      <p:ext uri="{BB962C8B-B14F-4D97-AF65-F5344CB8AC3E}">
        <p14:creationId xmlns:p14="http://schemas.microsoft.com/office/powerpoint/2010/main" val="4079297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7F44143-C3D2-E8C6-4793-96BEC7DEE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218873"/>
              </p:ext>
            </p:extLst>
          </p:nvPr>
        </p:nvGraphicFramePr>
        <p:xfrm>
          <a:off x="0" y="0"/>
          <a:ext cx="12801600" cy="960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792D6FD-D5BE-DF40-6984-84B5DEE248EC}"/>
              </a:ext>
            </a:extLst>
          </p:cNvPr>
          <p:cNvSpPr/>
          <p:nvPr/>
        </p:nvSpPr>
        <p:spPr>
          <a:xfrm>
            <a:off x="2959006" y="0"/>
            <a:ext cx="6059159" cy="146807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4919B5-C84C-4B17-91D7-B458AAE19DA9}"/>
              </a:ext>
            </a:extLst>
          </p:cNvPr>
          <p:cNvSpPr/>
          <p:nvPr/>
        </p:nvSpPr>
        <p:spPr>
          <a:xfrm>
            <a:off x="2959006" y="1468073"/>
            <a:ext cx="4440325" cy="156874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2E9B9C-7753-95AE-2176-B163CC2827EA}"/>
              </a:ext>
            </a:extLst>
          </p:cNvPr>
          <p:cNvSpPr/>
          <p:nvPr/>
        </p:nvSpPr>
        <p:spPr>
          <a:xfrm>
            <a:off x="2965266" y="5737861"/>
            <a:ext cx="2978333" cy="343969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64CB298-B585-1E6F-0D24-C4E287530EDF}"/>
              </a:ext>
            </a:extLst>
          </p:cNvPr>
          <p:cNvSpPr/>
          <p:nvPr/>
        </p:nvSpPr>
        <p:spPr>
          <a:xfrm>
            <a:off x="2965267" y="3863339"/>
            <a:ext cx="2978333" cy="93726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CDF8494-94ED-C4C2-AA6B-EED9E60F1E8C}"/>
              </a:ext>
            </a:extLst>
          </p:cNvPr>
          <p:cNvSpPr/>
          <p:nvPr/>
        </p:nvSpPr>
        <p:spPr>
          <a:xfrm>
            <a:off x="2965266" y="4800600"/>
            <a:ext cx="2978333" cy="93726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FF4D0C-9915-5427-C776-18E5242E136F}"/>
              </a:ext>
            </a:extLst>
          </p:cNvPr>
          <p:cNvSpPr/>
          <p:nvPr/>
        </p:nvSpPr>
        <p:spPr>
          <a:xfrm>
            <a:off x="29699" y="47187"/>
            <a:ext cx="1169927" cy="380652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345305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7BB90C-0F70-9BED-AD2F-57AE1B4201F2}"/>
              </a:ext>
            </a:extLst>
          </p:cNvPr>
          <p:cNvSpPr txBox="1"/>
          <p:nvPr/>
        </p:nvSpPr>
        <p:spPr>
          <a:xfrm>
            <a:off x="502920" y="1514866"/>
            <a:ext cx="11064240" cy="96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90" dirty="0"/>
              <a:t>고객의 니즈</a:t>
            </a:r>
            <a:endParaRPr lang="en-US" altLang="ko-KR" sz="1890" dirty="0"/>
          </a:p>
          <a:p>
            <a:r>
              <a:rPr lang="ko-KR" altLang="en-US" sz="1890" dirty="0"/>
              <a:t>현재 비슷한 게임도 없고 </a:t>
            </a:r>
            <a:r>
              <a:rPr lang="en-US" altLang="ko-KR" sz="1890" dirty="0"/>
              <a:t>UCM</a:t>
            </a:r>
            <a:r>
              <a:rPr lang="ko-KR" altLang="en-US" sz="1890" dirty="0"/>
              <a:t>의 한정된 기능 내에서 게임을 진행하기 때문에 </a:t>
            </a:r>
            <a:endParaRPr lang="en-US" altLang="ko-KR" sz="1890" dirty="0"/>
          </a:p>
          <a:p>
            <a:endParaRPr lang="en-US" altLang="ko-KR" sz="1890" dirty="0"/>
          </a:p>
        </p:txBody>
      </p:sp>
    </p:spTree>
    <p:extLst>
      <p:ext uri="{BB962C8B-B14F-4D97-AF65-F5344CB8AC3E}">
        <p14:creationId xmlns:p14="http://schemas.microsoft.com/office/powerpoint/2010/main" val="366726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7F44143-C3D2-E8C6-4793-96BEC7DEE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2499"/>
              </p:ext>
            </p:extLst>
          </p:nvPr>
        </p:nvGraphicFramePr>
        <p:xfrm>
          <a:off x="0" y="0"/>
          <a:ext cx="12801600" cy="960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311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F7BB90C-0F70-9BED-AD2F-57AE1B4201F2}"/>
              </a:ext>
            </a:extLst>
          </p:cNvPr>
          <p:cNvSpPr txBox="1"/>
          <p:nvPr/>
        </p:nvSpPr>
        <p:spPr>
          <a:xfrm>
            <a:off x="502920" y="1514866"/>
            <a:ext cx="11064240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90" dirty="0"/>
              <a:t>캐릭터 분류</a:t>
            </a:r>
            <a:endParaRPr lang="en-US" altLang="ko-KR" sz="1890" dirty="0"/>
          </a:p>
          <a:p>
            <a:endParaRPr lang="en-US" altLang="ko-KR" sz="1890" dirty="0"/>
          </a:p>
        </p:txBody>
      </p:sp>
    </p:spTree>
    <p:extLst>
      <p:ext uri="{BB962C8B-B14F-4D97-AF65-F5344CB8AC3E}">
        <p14:creationId xmlns:p14="http://schemas.microsoft.com/office/powerpoint/2010/main" val="285498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7F44143-C3D2-E8C6-4793-96BEC7DEE34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0"/>
          <a:ext cx="12801600" cy="960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5027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728</TotalTime>
  <Words>367</Words>
  <Application>Microsoft Office PowerPoint</Application>
  <PresentationFormat>A3 용지(297x420mm)</PresentationFormat>
  <Paragraphs>80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KHmedia</dc:creator>
  <cp:lastModifiedBy>min seok seo</cp:lastModifiedBy>
  <cp:revision>13</cp:revision>
  <dcterms:created xsi:type="dcterms:W3CDTF">2024-09-19T04:48:32Z</dcterms:created>
  <dcterms:modified xsi:type="dcterms:W3CDTF">2024-10-25T04:51:03Z</dcterms:modified>
</cp:coreProperties>
</file>