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6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F2A62-F8BA-3B55-7791-AF056383B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89E7A9-24C3-5175-8558-A18EEB491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8562E3-B09C-01F7-4752-22C094A26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6957E1-CCA6-B31F-B5E9-608EBDC8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F77CA0-05E2-47D2-0147-0558381C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5BCF4-E143-D555-CB9C-71F1A8CD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CF0F3D-03F4-5768-ED49-C0D8F8EA8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3334F1-7639-9C64-68C3-1657BBD1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2C1CC4-C941-3E7A-6DFB-0B26B0824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08156D-811B-7069-B3AE-336AD218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18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AC1710-9CBA-6CD4-15BB-D07A46008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F9B62-880B-1620-DBCE-95381DF67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710416-C6AE-C63D-3AEC-2FBE39F5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4C88ED-A166-275F-8A40-55153122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579453-8C99-10BC-F94A-5BA85078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23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103C0-C9D7-AB6F-DD6C-39239375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6FE52D-ECC9-65A2-3B5C-ADB41A69E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D4A675-9B24-A279-86C3-BB3325A98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06030-1106-0FEB-64A3-53D82151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EFC142-C928-12FD-E280-AA8B7B079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34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06804-2C64-4AA3-9FC3-0C5C42F48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C91715-D190-56BD-AB4B-6570C661F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80E2D-BBAA-973F-7FA1-AC1D48AB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68533-E9B9-4DFE-0A24-C8B5385B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3A26D-85C7-0576-FFF7-F7072C708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81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2C38B-84E3-A590-2E42-0E881B14E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3B2318-FA55-CAC1-7A78-930DDDF4B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EBB034-8D7A-3453-C886-6F096B73C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180184-3BD9-692A-C86C-018890DF4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378B4E-0653-C6A9-53FC-FCE2D646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B2AD36-8B45-BBFC-F4C8-802AD3593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51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158AE-32F5-ABF3-1D87-8FD28BCEB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23F45E-9D80-3405-720D-E73864B41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CF893A-30CC-AC29-151C-D6AA3F4AC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C6D154-C40F-A7C4-2A69-2BD9BDE06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AEBDA5-188E-82AC-1769-1020E2E06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CA1328-0DD0-0CF7-0A35-DFF419AB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9DFCFD-1D2E-BAA7-0252-12F59ABF5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9D9FF1-8289-A867-1DAA-B4642478F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0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529FA-C53E-5F2E-75CD-7D431FB3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66DC0C-DB62-2BA6-5A28-D2731CD2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EE531D-A320-AC9A-7F8E-C16C5FB4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D61EEC-E341-A19E-8AF6-1B90002B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89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241D13-013D-3F22-42F5-F6E96ED2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F99607-0C70-2561-3702-581442CE8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AD408E-3188-7E35-751D-C05190E2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77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516D9-49D8-98DD-934A-E98A1D342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10E93D-4A9A-6D4A-8FD7-0AC437DC4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5575F3-0B45-EB1A-75C7-502072027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233EB0-1D3D-47D2-A6CD-6249F03C8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5BAA34-8B8B-A5FE-505B-45A07E070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669D38-1EF3-90EC-DC85-8581DC24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46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37510-FEA3-2534-888C-9ECE5C405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B9B451-B6CC-0EA3-E22A-6931BB646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0D03E1-EBF5-20C1-4104-79EFD16B6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1F258F-739B-BB3F-3795-1887F9861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5600B5-6D56-27F4-6912-8D8E1EB94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9CA600-3947-94C7-C2EC-BD6204EC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87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F8C560-B03D-E0D9-30F7-8A819F67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FD2E6E-2231-0147-4FDC-48400C818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9CD94B-F9DC-9FF1-E802-0391516F6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44F33-76DA-4E04-BCE0-0D05DD02DC75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9F465-71D7-5B1D-35AC-227733D6B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376F5-4A45-31AD-0849-A2D4FE597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31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32A63E5-5C88-EBEF-0D90-05827DC1376E}"/>
              </a:ext>
            </a:extLst>
          </p:cNvPr>
          <p:cNvGrpSpPr/>
          <p:nvPr/>
        </p:nvGrpSpPr>
        <p:grpSpPr>
          <a:xfrm>
            <a:off x="1640677" y="445127"/>
            <a:ext cx="8895696" cy="5967746"/>
            <a:chOff x="7807778" y="1193829"/>
            <a:chExt cx="4296048" cy="511681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F1B27AF-56FA-7D9A-41DF-E6F9EA610B44}"/>
                </a:ext>
              </a:extLst>
            </p:cNvPr>
            <p:cNvGrpSpPr/>
            <p:nvPr/>
          </p:nvGrpSpPr>
          <p:grpSpPr>
            <a:xfrm>
              <a:off x="8272045" y="1627159"/>
              <a:ext cx="3831781" cy="4316349"/>
              <a:chOff x="8158828" y="1627159"/>
              <a:chExt cx="3831781" cy="4316349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2BC1932-9795-9A15-2006-A87182ABBEF2}"/>
                  </a:ext>
                </a:extLst>
              </p:cNvPr>
              <p:cNvSpPr/>
              <p:nvPr/>
            </p:nvSpPr>
            <p:spPr>
              <a:xfrm>
                <a:off x="8412486" y="1627159"/>
                <a:ext cx="2934788" cy="430786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dirty="0"/>
                  <a:t>랜덤 디펜스</a:t>
                </a:r>
                <a:endParaRPr kumimoji="1" lang="ja-JP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1F5B58BE-E9B7-3594-D334-707EA5D73163}"/>
                  </a:ext>
                </a:extLst>
              </p:cNvPr>
              <p:cNvSpPr/>
              <p:nvPr/>
            </p:nvSpPr>
            <p:spPr>
              <a:xfrm>
                <a:off x="8412486" y="2301540"/>
                <a:ext cx="2934788" cy="430786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dirty="0"/>
                  <a:t>순환형 랜덤 디펜스</a:t>
                </a:r>
                <a:endParaRPr kumimoji="1" lang="ja-JP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EA9F656-408F-A6C7-CFB0-801EAB373753}"/>
                  </a:ext>
                </a:extLst>
              </p:cNvPr>
              <p:cNvSpPr/>
              <p:nvPr/>
            </p:nvSpPr>
            <p:spPr>
              <a:xfrm>
                <a:off x="8158829" y="3122591"/>
                <a:ext cx="749813" cy="430786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dirty="0"/>
                  <a:t>성장</a:t>
                </a:r>
                <a:endParaRPr kumimoji="1" lang="ja-JP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D414D0A-8151-EB3B-29BF-224311AFE7C4}"/>
                  </a:ext>
                </a:extLst>
              </p:cNvPr>
              <p:cNvSpPr/>
              <p:nvPr/>
            </p:nvSpPr>
            <p:spPr>
              <a:xfrm>
                <a:off x="8164189" y="3705184"/>
                <a:ext cx="1091531" cy="685016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300" dirty="0"/>
                  <a:t>조합을 통한 진화</a:t>
                </a:r>
                <a:endParaRPr kumimoji="1" lang="ja-JP" altLang="en-US" sz="1300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C20131E6-8076-206C-9C51-F57432E0A2AC}"/>
                  </a:ext>
                </a:extLst>
              </p:cNvPr>
              <p:cNvSpPr/>
              <p:nvPr/>
            </p:nvSpPr>
            <p:spPr>
              <a:xfrm>
                <a:off x="8164189" y="4477853"/>
                <a:ext cx="1091531" cy="685016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300" dirty="0"/>
                  <a:t>재화를 통한 강화</a:t>
                </a:r>
                <a:endParaRPr kumimoji="1" lang="ja-JP" altLang="en-US" sz="1300" dirty="0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8F99A68-BECD-FB56-A30A-4AE7439719DF}"/>
                  </a:ext>
                </a:extLst>
              </p:cNvPr>
              <p:cNvSpPr/>
              <p:nvPr/>
            </p:nvSpPr>
            <p:spPr>
              <a:xfrm>
                <a:off x="8165680" y="5258492"/>
                <a:ext cx="1091531" cy="685016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300" dirty="0"/>
                  <a:t>시너지를 통한 강화</a:t>
                </a:r>
                <a:endParaRPr kumimoji="1" lang="ja-JP" altLang="en-US" sz="1300" dirty="0"/>
              </a:p>
            </p:txBody>
          </p: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1BE93AF2-82B0-3E33-DD17-40501E661F3D}"/>
                  </a:ext>
                </a:extLst>
              </p:cNvPr>
              <p:cNvCxnSpPr>
                <a:cxnSpLocks/>
                <a:stCxn id="11" idx="2"/>
                <a:endCxn id="12" idx="0"/>
              </p:cNvCxnSpPr>
              <p:nvPr/>
            </p:nvCxnSpPr>
            <p:spPr>
              <a:xfrm>
                <a:off x="9879880" y="2057945"/>
                <a:ext cx="0" cy="2435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연결선: 꺾임 17">
                <a:extLst>
                  <a:ext uri="{FF2B5EF4-FFF2-40B4-BE49-F238E27FC236}">
                    <a16:creationId xmlns:a16="http://schemas.microsoft.com/office/drawing/2014/main" id="{EE258471-1641-D30E-D94D-8D7A52C609EE}"/>
                  </a:ext>
                </a:extLst>
              </p:cNvPr>
              <p:cNvCxnSpPr>
                <a:cxnSpLocks/>
                <a:stCxn id="12" idx="2"/>
                <a:endCxn id="13" idx="0"/>
              </p:cNvCxnSpPr>
              <p:nvPr/>
            </p:nvCxnSpPr>
            <p:spPr>
              <a:xfrm rot="5400000">
                <a:off x="9011676" y="2254386"/>
                <a:ext cx="390265" cy="1346144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연결선: 꺾임 18">
                <a:extLst>
                  <a:ext uri="{FF2B5EF4-FFF2-40B4-BE49-F238E27FC236}">
                    <a16:creationId xmlns:a16="http://schemas.microsoft.com/office/drawing/2014/main" id="{9266D31B-26D7-28BA-738D-A43D387B03C0}"/>
                  </a:ext>
                </a:extLst>
              </p:cNvPr>
              <p:cNvCxnSpPr>
                <a:cxnSpLocks/>
                <a:stCxn id="12" idx="2"/>
                <a:endCxn id="37" idx="0"/>
              </p:cNvCxnSpPr>
              <p:nvPr/>
            </p:nvCxnSpPr>
            <p:spPr>
              <a:xfrm rot="16200000" flipH="1">
                <a:off x="9682385" y="2929821"/>
                <a:ext cx="396874" cy="1884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49747647-5904-1BB7-1E85-870281343384}"/>
                  </a:ext>
                </a:extLst>
              </p:cNvPr>
              <p:cNvCxnSpPr>
                <a:cxnSpLocks/>
                <a:stCxn id="12" idx="2"/>
                <a:endCxn id="36" idx="0"/>
              </p:cNvCxnSpPr>
              <p:nvPr/>
            </p:nvCxnSpPr>
            <p:spPr>
              <a:xfrm rot="16200000" flipH="1">
                <a:off x="10356570" y="2255635"/>
                <a:ext cx="385550" cy="1338931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연결선: 꺾임 20">
                <a:extLst>
                  <a:ext uri="{FF2B5EF4-FFF2-40B4-BE49-F238E27FC236}">
                    <a16:creationId xmlns:a16="http://schemas.microsoft.com/office/drawing/2014/main" id="{227CCC41-F7F1-D48F-A08A-86897FCEB681}"/>
                  </a:ext>
                </a:extLst>
              </p:cNvPr>
              <p:cNvCxnSpPr>
                <a:cxnSpLocks/>
                <a:stCxn id="13" idx="1"/>
                <a:endCxn id="14" idx="1"/>
              </p:cNvCxnSpPr>
              <p:nvPr/>
            </p:nvCxnSpPr>
            <p:spPr>
              <a:xfrm rot="10800000" flipH="1" flipV="1">
                <a:off x="8158829" y="3337984"/>
                <a:ext cx="5360" cy="709708"/>
              </a:xfrm>
              <a:prstGeom prst="bentConnector3">
                <a:avLst>
                  <a:gd name="adj1" fmla="val -4264925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연결선: 꺾임 21">
                <a:extLst>
                  <a:ext uri="{FF2B5EF4-FFF2-40B4-BE49-F238E27FC236}">
                    <a16:creationId xmlns:a16="http://schemas.microsoft.com/office/drawing/2014/main" id="{91E03256-5A0E-2C7B-C176-B49CE8D28963}"/>
                  </a:ext>
                </a:extLst>
              </p:cNvPr>
              <p:cNvCxnSpPr>
                <a:cxnSpLocks/>
                <a:stCxn id="13" idx="1"/>
                <a:endCxn id="15" idx="1"/>
              </p:cNvCxnSpPr>
              <p:nvPr/>
            </p:nvCxnSpPr>
            <p:spPr>
              <a:xfrm rot="10800000" flipH="1" flipV="1">
                <a:off x="8158829" y="3337983"/>
                <a:ext cx="5360" cy="1482377"/>
              </a:xfrm>
              <a:prstGeom prst="bentConnector3">
                <a:avLst>
                  <a:gd name="adj1" fmla="val -4264925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연결선: 꺾임 22">
                <a:extLst>
                  <a:ext uri="{FF2B5EF4-FFF2-40B4-BE49-F238E27FC236}">
                    <a16:creationId xmlns:a16="http://schemas.microsoft.com/office/drawing/2014/main" id="{ABB02263-5D5A-3855-97F5-2534A8FC208F}"/>
                  </a:ext>
                </a:extLst>
              </p:cNvPr>
              <p:cNvCxnSpPr>
                <a:cxnSpLocks/>
                <a:stCxn id="13" idx="1"/>
                <a:endCxn id="16" idx="1"/>
              </p:cNvCxnSpPr>
              <p:nvPr/>
            </p:nvCxnSpPr>
            <p:spPr>
              <a:xfrm rot="10800000" flipH="1" flipV="1">
                <a:off x="8158828" y="3337984"/>
                <a:ext cx="6851" cy="2263016"/>
              </a:xfrm>
              <a:prstGeom prst="bentConnector3">
                <a:avLst>
                  <a:gd name="adj1" fmla="val -333673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연결선: 꺾임 23">
                <a:extLst>
                  <a:ext uri="{FF2B5EF4-FFF2-40B4-BE49-F238E27FC236}">
                    <a16:creationId xmlns:a16="http://schemas.microsoft.com/office/drawing/2014/main" id="{FADF548F-D26C-74DF-358A-44BB370F3D8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556959" y="3298435"/>
                <a:ext cx="114318" cy="709708"/>
              </a:xfrm>
              <a:prstGeom prst="bentConnector3">
                <a:avLst>
                  <a:gd name="adj1" fmla="val -19996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연결선: 꺾임 24">
                <a:extLst>
                  <a:ext uri="{FF2B5EF4-FFF2-40B4-BE49-F238E27FC236}">
                    <a16:creationId xmlns:a16="http://schemas.microsoft.com/office/drawing/2014/main" id="{796075FF-BD01-37A6-9CA8-62A5F80CF1C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556959" y="3298434"/>
                <a:ext cx="114318" cy="1482377"/>
              </a:xfrm>
              <a:prstGeom prst="bentConnector3">
                <a:avLst>
                  <a:gd name="adj1" fmla="val -19996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연결선: 꺾임 25">
                <a:extLst>
                  <a:ext uri="{FF2B5EF4-FFF2-40B4-BE49-F238E27FC236}">
                    <a16:creationId xmlns:a16="http://schemas.microsoft.com/office/drawing/2014/main" id="{0F470C10-E930-D370-0293-3F716144C1A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556958" y="3298435"/>
                <a:ext cx="133227" cy="2263016"/>
              </a:xfrm>
              <a:prstGeom prst="bentConnector3">
                <a:avLst>
                  <a:gd name="adj1" fmla="val -171587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연결선: 꺾임 26">
                <a:extLst>
                  <a:ext uri="{FF2B5EF4-FFF2-40B4-BE49-F238E27FC236}">
                    <a16:creationId xmlns:a16="http://schemas.microsoft.com/office/drawing/2014/main" id="{6071B690-806A-98D6-21A4-28E1917297E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11017464" y="3269190"/>
                <a:ext cx="114318" cy="709708"/>
              </a:xfrm>
              <a:prstGeom prst="bentConnector3">
                <a:avLst>
                  <a:gd name="adj1" fmla="val -19996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연결선: 꺾임 27">
                <a:extLst>
                  <a:ext uri="{FF2B5EF4-FFF2-40B4-BE49-F238E27FC236}">
                    <a16:creationId xmlns:a16="http://schemas.microsoft.com/office/drawing/2014/main" id="{32C096EB-C388-8682-C656-A3EA9CB920C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11017464" y="3269189"/>
                <a:ext cx="114318" cy="1482377"/>
              </a:xfrm>
              <a:prstGeom prst="bentConnector3">
                <a:avLst>
                  <a:gd name="adj1" fmla="val -19996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연결선: 꺾임 28">
                <a:extLst>
                  <a:ext uri="{FF2B5EF4-FFF2-40B4-BE49-F238E27FC236}">
                    <a16:creationId xmlns:a16="http://schemas.microsoft.com/office/drawing/2014/main" id="{49550360-2AE5-9D8A-3EF5-1D4E1F2E67F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11017463" y="3269190"/>
                <a:ext cx="133227" cy="2263016"/>
              </a:xfrm>
              <a:prstGeom prst="bentConnector3">
                <a:avLst>
                  <a:gd name="adj1" fmla="val -171587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C943729-B8EF-31A1-185D-170E99D5327A}"/>
                  </a:ext>
                </a:extLst>
              </p:cNvPr>
              <p:cNvSpPr/>
              <p:nvPr/>
            </p:nvSpPr>
            <p:spPr>
              <a:xfrm>
                <a:off x="10962344" y="3696475"/>
                <a:ext cx="1016576" cy="685016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300" dirty="0"/>
                  <a:t>하위 영웅을 조합해 내가 원하는 영웅을 조합</a:t>
                </a:r>
                <a:endParaRPr kumimoji="1" lang="en-US" altLang="ko-KR" sz="1300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2715BBE6-1C01-45CB-608C-8952C03305F2}"/>
                  </a:ext>
                </a:extLst>
              </p:cNvPr>
              <p:cNvSpPr/>
              <p:nvPr/>
            </p:nvSpPr>
            <p:spPr>
              <a:xfrm>
                <a:off x="10962344" y="4469144"/>
                <a:ext cx="1016576" cy="685016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300" dirty="0"/>
                  <a:t>최종 웨이브 까지 방어에 성공한다</a:t>
                </a:r>
                <a:r>
                  <a:rPr kumimoji="1" lang="en-US" altLang="ko-KR" sz="1300" dirty="0"/>
                  <a:t>.</a:t>
                </a:r>
                <a:endParaRPr kumimoji="1" lang="ja-JP" altLang="en-US" sz="1300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5022BDC5-F03D-8FA7-1994-7A4704D8335F}"/>
                  </a:ext>
                </a:extLst>
              </p:cNvPr>
              <p:cNvSpPr/>
              <p:nvPr/>
            </p:nvSpPr>
            <p:spPr>
              <a:xfrm>
                <a:off x="10974033" y="5247128"/>
                <a:ext cx="1016576" cy="685016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300" dirty="0"/>
                  <a:t>최고의 결과를 위한 업적도전</a:t>
                </a:r>
                <a:endParaRPr kumimoji="1" lang="ja-JP" altLang="en-US" sz="1300" dirty="0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31FAD34-9057-66CF-10F7-684DFA8EBA64}"/>
                  </a:ext>
                </a:extLst>
              </p:cNvPr>
              <p:cNvSpPr/>
              <p:nvPr/>
            </p:nvSpPr>
            <p:spPr>
              <a:xfrm>
                <a:off x="9491467" y="3693820"/>
                <a:ext cx="1210492" cy="685016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300" dirty="0"/>
                  <a:t>영웅을 적절한 위치에 배치</a:t>
                </a:r>
                <a:endParaRPr kumimoji="1" lang="ja-JP" altLang="en-US" sz="1300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B080D22-5241-D06F-B07D-16EA98ACE498}"/>
                  </a:ext>
                </a:extLst>
              </p:cNvPr>
              <p:cNvSpPr/>
              <p:nvPr/>
            </p:nvSpPr>
            <p:spPr>
              <a:xfrm>
                <a:off x="9491467" y="4466489"/>
                <a:ext cx="1210492" cy="685016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300" dirty="0"/>
                  <a:t>자원관리를 통한 더 많은 수익</a:t>
                </a:r>
                <a:endParaRPr kumimoji="1" lang="ja-JP" altLang="en-US" sz="1300" dirty="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80D3302-824B-53D7-278E-80202F46CBC2}"/>
                  </a:ext>
                </a:extLst>
              </p:cNvPr>
              <p:cNvSpPr/>
              <p:nvPr/>
            </p:nvSpPr>
            <p:spPr>
              <a:xfrm>
                <a:off x="9510376" y="5247128"/>
                <a:ext cx="1210492" cy="685016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300" dirty="0"/>
                  <a:t>상황에 필요한 스킬을 가진 영웅을 조합</a:t>
                </a:r>
                <a:endParaRPr kumimoji="1" lang="ja-JP" altLang="en-US" sz="1300" dirty="0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5169DFA-BD0D-45A2-F0E9-C474642823BD}"/>
                  </a:ext>
                </a:extLst>
              </p:cNvPr>
              <p:cNvSpPr/>
              <p:nvPr/>
            </p:nvSpPr>
            <p:spPr>
              <a:xfrm>
                <a:off x="10843904" y="3117876"/>
                <a:ext cx="749813" cy="430786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dirty="0"/>
                  <a:t>목적</a:t>
                </a:r>
                <a:endParaRPr kumimoji="1" lang="ja-JP" altLang="en-US" dirty="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48793A8-02A8-A085-F783-DD7E2C5780F1}"/>
                  </a:ext>
                </a:extLst>
              </p:cNvPr>
              <p:cNvSpPr/>
              <p:nvPr/>
            </p:nvSpPr>
            <p:spPr>
              <a:xfrm>
                <a:off x="9506857" y="3129200"/>
                <a:ext cx="749813" cy="430786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dirty="0"/>
                  <a:t>전략</a:t>
                </a:r>
                <a:endParaRPr kumimoji="1" lang="ja-JP" altLang="en-US" dirty="0"/>
              </a:p>
            </p:txBody>
          </p:sp>
        </p:grpSp>
        <p:sp>
          <p:nvSpPr>
            <p:cNvPr id="6" name="Google Shape;187;p14">
              <a:extLst>
                <a:ext uri="{FF2B5EF4-FFF2-40B4-BE49-F238E27FC236}">
                  <a16:creationId xmlns:a16="http://schemas.microsoft.com/office/drawing/2014/main" id="{546939A8-66A6-6160-68A6-56C88B6F4F04}"/>
                </a:ext>
              </a:extLst>
            </p:cNvPr>
            <p:cNvSpPr txBox="1"/>
            <p:nvPr/>
          </p:nvSpPr>
          <p:spPr>
            <a:xfrm>
              <a:off x="8510055" y="1193829"/>
              <a:ext cx="3000000" cy="3403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dirty="0">
                  <a:solidFill>
                    <a:schemeClr val="tx1"/>
                  </a:solidFill>
                  <a:latin typeface="Noto Sans KR"/>
                  <a:ea typeface="Noto Sans KR"/>
                  <a:cs typeface="Noto Sans KR"/>
                  <a:sym typeface="Noto Sans KR"/>
                </a:rPr>
                <a:t>[</a:t>
              </a:r>
              <a:r>
                <a:rPr lang="ko-KR" altLang="en-US" sz="1200" b="1" dirty="0">
                  <a:solidFill>
                    <a:schemeClr val="tx1"/>
                  </a:solidFill>
                  <a:latin typeface="Noto Sans KR"/>
                  <a:ea typeface="Noto Sans KR"/>
                  <a:cs typeface="Noto Sans KR"/>
                  <a:sym typeface="Noto Sans KR"/>
                </a:rPr>
                <a:t>제국을 </a:t>
              </a:r>
              <a:r>
                <a:rPr lang="ko-KR" altLang="en-US" sz="1200" b="1" dirty="0" err="1">
                  <a:solidFill>
                    <a:schemeClr val="tx1"/>
                  </a:solidFill>
                  <a:latin typeface="Noto Sans KR"/>
                  <a:ea typeface="Noto Sans KR"/>
                  <a:cs typeface="Noto Sans KR"/>
                  <a:sym typeface="Noto Sans KR"/>
                </a:rPr>
                <a:t>지켜라컨셉</a:t>
              </a:r>
              <a:r>
                <a:rPr lang="ko-KR" altLang="en-US" sz="1200" b="1" dirty="0">
                  <a:solidFill>
                    <a:schemeClr val="tx1"/>
                  </a:solidFill>
                  <a:latin typeface="Noto Sans KR"/>
                  <a:ea typeface="Noto Sans KR"/>
                  <a:cs typeface="Noto Sans KR"/>
                  <a:sym typeface="Noto Sans KR"/>
                </a:rPr>
                <a:t> 맵 예시</a:t>
              </a:r>
              <a:r>
                <a:rPr lang="ko-KR" sz="1200" b="1" dirty="0">
                  <a:solidFill>
                    <a:schemeClr val="tx1"/>
                  </a:solidFill>
                  <a:latin typeface="Noto Sans KR"/>
                  <a:ea typeface="Noto Sans KR"/>
                  <a:cs typeface="Noto Sans KR"/>
                  <a:sym typeface="Noto Sans KR"/>
                </a:rPr>
                <a:t>]</a:t>
              </a:r>
              <a:endParaRPr sz="1200" b="1" dirty="0">
                <a:solidFill>
                  <a:schemeClr val="tx1"/>
                </a:solidFill>
                <a:latin typeface="Noto Sans KR"/>
                <a:ea typeface="Noto Sans KR"/>
                <a:cs typeface="Noto Sans KR"/>
                <a:sym typeface="Noto Sans KR"/>
              </a:endParaRPr>
            </a:p>
          </p:txBody>
        </p:sp>
        <p:sp>
          <p:nvSpPr>
            <p:cNvPr id="7" name="Google Shape;187;p14">
              <a:extLst>
                <a:ext uri="{FF2B5EF4-FFF2-40B4-BE49-F238E27FC236}">
                  <a16:creationId xmlns:a16="http://schemas.microsoft.com/office/drawing/2014/main" id="{D9EA2F06-F9FA-3E03-4DBF-AEC914DF743F}"/>
                </a:ext>
              </a:extLst>
            </p:cNvPr>
            <p:cNvSpPr txBox="1"/>
            <p:nvPr/>
          </p:nvSpPr>
          <p:spPr>
            <a:xfrm>
              <a:off x="7861268" y="1633617"/>
              <a:ext cx="751512" cy="3970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1" dirty="0">
                  <a:solidFill>
                    <a:schemeClr val="tx1"/>
                  </a:solidFill>
                  <a:latin typeface="Noto Sans KR"/>
                  <a:ea typeface="Noto Sans KR"/>
                  <a:cs typeface="Noto Sans KR"/>
                  <a:sym typeface="Noto Sans KR"/>
                </a:rPr>
                <a:t>타이틀</a:t>
              </a:r>
              <a:endParaRPr sz="1200" b="1" dirty="0">
                <a:solidFill>
                  <a:schemeClr val="tx1"/>
                </a:solidFill>
                <a:latin typeface="Noto Sans KR"/>
                <a:ea typeface="Noto Sans KR"/>
                <a:cs typeface="Noto Sans KR"/>
                <a:sym typeface="Noto Sans KR"/>
              </a:endParaRPr>
            </a:p>
          </p:txBody>
        </p:sp>
        <p:sp>
          <p:nvSpPr>
            <p:cNvPr id="8" name="Google Shape;187;p14">
              <a:extLst>
                <a:ext uri="{FF2B5EF4-FFF2-40B4-BE49-F238E27FC236}">
                  <a16:creationId xmlns:a16="http://schemas.microsoft.com/office/drawing/2014/main" id="{678BD41B-DA63-C9BF-5CA1-A4DB4426043B}"/>
                </a:ext>
              </a:extLst>
            </p:cNvPr>
            <p:cNvSpPr txBox="1"/>
            <p:nvPr/>
          </p:nvSpPr>
          <p:spPr>
            <a:xfrm>
              <a:off x="7874330" y="2308536"/>
              <a:ext cx="751512" cy="3970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1" dirty="0">
                  <a:solidFill>
                    <a:schemeClr val="accent6">
                      <a:lumMod val="75000"/>
                    </a:schemeClr>
                  </a:solidFill>
                  <a:latin typeface="Noto Sans KR"/>
                  <a:ea typeface="Noto Sans KR"/>
                  <a:cs typeface="Noto Sans KR"/>
                  <a:sym typeface="Noto Sans KR"/>
                </a:rPr>
                <a:t>컨셉</a:t>
              </a:r>
              <a:endParaRPr sz="1200" b="1" dirty="0">
                <a:solidFill>
                  <a:schemeClr val="accent6">
                    <a:lumMod val="75000"/>
                  </a:schemeClr>
                </a:solidFill>
                <a:latin typeface="Noto Sans KR"/>
                <a:ea typeface="Noto Sans KR"/>
                <a:cs typeface="Noto Sans KR"/>
                <a:sym typeface="Noto Sans KR"/>
              </a:endParaRPr>
            </a:p>
          </p:txBody>
        </p:sp>
        <p:sp>
          <p:nvSpPr>
            <p:cNvPr id="9" name="Google Shape;187;p14">
              <a:extLst>
                <a:ext uri="{FF2B5EF4-FFF2-40B4-BE49-F238E27FC236}">
                  <a16:creationId xmlns:a16="http://schemas.microsoft.com/office/drawing/2014/main" id="{229222E5-B81A-7A77-C8D7-7AD9407496B1}"/>
                </a:ext>
              </a:extLst>
            </p:cNvPr>
            <p:cNvSpPr txBox="1"/>
            <p:nvPr/>
          </p:nvSpPr>
          <p:spPr>
            <a:xfrm>
              <a:off x="7807778" y="2817361"/>
              <a:ext cx="973121" cy="3970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1" dirty="0">
                  <a:solidFill>
                    <a:schemeClr val="accent1">
                      <a:lumMod val="75000"/>
                    </a:schemeClr>
                  </a:solidFill>
                  <a:latin typeface="Noto Sans KR"/>
                  <a:ea typeface="Noto Sans KR"/>
                  <a:cs typeface="Noto Sans KR"/>
                  <a:sym typeface="Noto Sans KR"/>
                </a:rPr>
                <a:t>서브 컨셉</a:t>
              </a:r>
              <a:endParaRPr sz="1200" b="1" dirty="0">
                <a:solidFill>
                  <a:schemeClr val="accent1">
                    <a:lumMod val="75000"/>
                  </a:schemeClr>
                </a:solidFill>
                <a:latin typeface="Noto Sans KR"/>
                <a:ea typeface="Noto Sans KR"/>
                <a:cs typeface="Noto Sans KR"/>
                <a:sym typeface="Noto Sans KR"/>
              </a:endParaRPr>
            </a:p>
          </p:txBody>
        </p:sp>
        <p:sp>
          <p:nvSpPr>
            <p:cNvPr id="10" name="Google Shape;187;p14">
              <a:extLst>
                <a:ext uri="{FF2B5EF4-FFF2-40B4-BE49-F238E27FC236}">
                  <a16:creationId xmlns:a16="http://schemas.microsoft.com/office/drawing/2014/main" id="{1B58D815-8C4E-C6DC-DFEE-7BD704A9DD9E}"/>
                </a:ext>
              </a:extLst>
            </p:cNvPr>
            <p:cNvSpPr txBox="1"/>
            <p:nvPr/>
          </p:nvSpPr>
          <p:spPr>
            <a:xfrm>
              <a:off x="7994569" y="5913645"/>
              <a:ext cx="1657203" cy="3970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1" dirty="0">
                  <a:ln/>
                  <a:solidFill>
                    <a:schemeClr val="accent3"/>
                  </a:solidFill>
                  <a:latin typeface="Noto Sans KR"/>
                  <a:ea typeface="Noto Sans KR"/>
                  <a:cs typeface="Noto Sans KR"/>
                  <a:sym typeface="Noto Sans KR"/>
                </a:rPr>
                <a:t>개발 기획안 </a:t>
              </a:r>
              <a:r>
                <a:rPr lang="en-US" altLang="ko-KR" sz="1200" b="1" dirty="0">
                  <a:ln/>
                  <a:solidFill>
                    <a:schemeClr val="accent3"/>
                  </a:solidFill>
                  <a:latin typeface="Noto Sans KR"/>
                  <a:ea typeface="Noto Sans KR"/>
                  <a:cs typeface="Noto Sans KR"/>
                  <a:sym typeface="Noto Sans KR"/>
                </a:rPr>
                <a:t>· </a:t>
              </a:r>
              <a:r>
                <a:rPr lang="ko-KR" altLang="en-US" sz="1200" b="1" dirty="0">
                  <a:ln/>
                  <a:solidFill>
                    <a:schemeClr val="accent3"/>
                  </a:solidFill>
                  <a:latin typeface="Noto Sans KR"/>
                  <a:ea typeface="Noto Sans KR"/>
                  <a:cs typeface="Noto Sans KR"/>
                  <a:sym typeface="Noto Sans KR"/>
                </a:rPr>
                <a:t>아이디어</a:t>
              </a:r>
              <a:endParaRPr sz="1200" b="1" dirty="0">
                <a:ln/>
                <a:solidFill>
                  <a:schemeClr val="accent3"/>
                </a:solidFill>
                <a:latin typeface="Noto Sans KR"/>
                <a:ea typeface="Noto Sans KR"/>
                <a:cs typeface="Noto Sans KR"/>
                <a:sym typeface="Noto Sans KR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6934F96-903A-C171-CFD6-13D659F8C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8952" y="6867864"/>
            <a:ext cx="12005510" cy="559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18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63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Noto Sans KR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KHmedia</dc:creator>
  <cp:lastModifiedBy>KHmedia</cp:lastModifiedBy>
  <cp:revision>2</cp:revision>
  <dcterms:created xsi:type="dcterms:W3CDTF">2024-09-19T04:48:32Z</dcterms:created>
  <dcterms:modified xsi:type="dcterms:W3CDTF">2024-09-30T03:29:11Z</dcterms:modified>
</cp:coreProperties>
</file>