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2" r:id="rId3"/>
    <p:sldId id="274" r:id="rId4"/>
    <p:sldId id="276" r:id="rId5"/>
    <p:sldId id="27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4D187-0734-3B76-D2FE-FCDE15E4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6228AE-85F5-EF8B-BB24-C9BA002FC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AE5B5-8055-971A-630A-F99D4461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BD7BBC-E378-818B-B29D-29D25008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C4D71A-C226-89D6-A346-853011A5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26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B71A9-3939-143B-6454-A8254606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789430-8511-1F8A-994C-61528C0FA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34A8E-3525-83E8-4D09-64CBBAAD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43CDE9-0165-0CE6-2E31-DB302E95F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914547-60F0-6556-D22E-BCC09903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87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A17963-3FE7-9631-9F77-8859A8611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2F5727-E667-053D-5413-53F6103D3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DF4B40-12FE-3AC8-D7DE-A23155321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1ACF8E-D39E-EE31-1D31-E26F75A4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08CA2D-14E2-3247-3268-7E6E19FE9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243C4-DEEB-1D76-1533-3F444A3C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0CC49D-D121-087E-24D0-EE60AC798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23A32A-8531-14BA-5338-C54CFCC9B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DADB1F-360E-6D0D-8D2A-4807E2EE9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ADAAF-A9FD-E3D1-5C6B-7189E3EC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06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DDA0F-F267-D2FD-81D4-6B6FCCA17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FDB97-2E72-A462-91FC-257B73F68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C812CD-4A57-20C0-8479-E39CB6B9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06B2AC-E5F4-95AB-964B-DD49B2B87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23F59-184C-CB68-3851-B8137BE2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76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F07F9-71AA-79AA-5DD3-5190EAC6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599CB0-C2FA-49EB-E291-74A215009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D57414-4EB1-D87E-2307-8FF6075BF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F475EA-E553-10FB-C46B-19614113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18B0B3-7112-CC52-DF87-0CE7D146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0B4D52-300D-21F4-3072-DC4E8D22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4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61E7A-006E-1E77-3333-C65ACB92C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F8EA58-DF96-A6DB-8B01-9DB6F2E14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D526D5-DD6F-5517-D5AE-27CFA2CDB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042305-4F60-5E20-3BE1-DDEFDD8F2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C9F2F1-5062-3FA3-0B8A-04C6811CF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2D7612-A0F7-4408-E65C-EE05BD03E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1ADFA5-D444-D41C-BDD4-DA5FBCA7E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BAE073-CAB6-31E3-8CAC-555A660D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793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E85BE-D4D0-A65E-09AA-DA4FA1D5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4D3C2-A17C-9219-309D-BD6824602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884774-1213-77E8-718B-4973A7995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66A8AB-B5FD-A068-6B8A-91034C47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68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482DDA-987F-0E1C-6D7E-6F237989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6DEBBA-BDEB-1186-2E60-8FE2FA67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F86838-BBE8-0187-91ED-B3874C94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57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D5F75-640E-F5EC-B00B-6C90BF78F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1464B-E9F6-8B6F-EBBC-13C1EB459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BAD8A9-B4EB-F774-1313-A50FA5CD8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CAEC06-5703-614B-823B-EFEA1AEB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DCE885-AF90-6B37-CBBA-836032F53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A7F069-B62C-A64F-300F-CA0B1450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590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02574-A444-5E6A-EC6D-CFC97901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1BB861-ADD0-0A18-FB1C-430C1DCBD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D7A6C6-F75B-A8E7-6B19-E0B20397F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934F06-2C07-C48F-9930-C7D7EBDA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25B5CC-8D7C-7AC6-F73C-73C61BF3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EAA8DB-2822-A4D7-E680-84106B22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50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47A975-8121-E059-B2D6-8495598E2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DF7F74-5A6F-6BDE-ED64-1B6D71F54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EF2962-AF79-C063-6846-133943A61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60A64-7350-483A-AC7B-00A71C3870A6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8F8E2-0F1E-143C-C1F2-B988DC063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992C9F-7FE3-9CA9-1F50-5CF6524EC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64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>
            <a:extLst>
              <a:ext uri="{FF2B5EF4-FFF2-40B4-BE49-F238E27FC236}">
                <a16:creationId xmlns:a16="http://schemas.microsoft.com/office/drawing/2014/main" id="{847C2127-93E8-1CEE-E462-18CA72FD3932}"/>
              </a:ext>
            </a:extLst>
          </p:cNvPr>
          <p:cNvGrpSpPr/>
          <p:nvPr/>
        </p:nvGrpSpPr>
        <p:grpSpPr>
          <a:xfrm>
            <a:off x="558800" y="1066800"/>
            <a:ext cx="3048000" cy="533400"/>
            <a:chOff x="3073400" y="1143000"/>
            <a:chExt cx="3048000" cy="533400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916BF29-AB51-834F-93C9-E10831ED09E8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E446196F-A51F-466F-C5A0-0BD91D3CDD4E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아이디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688685C6-9F1B-FD52-6715-D55DB15FB7EC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피로도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1D026504-96F5-9E50-34CA-F56D1D9AB024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유료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94FDA72-C979-7C76-9FEB-5B635FB10FD9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무료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88F2ABD-4130-17F5-0F71-3AEE5A2E8D1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F9DF844-A90A-B4F6-13C5-ADD922E2C3BE}"/>
              </a:ext>
            </a:extLst>
          </p:cNvPr>
          <p:cNvSpPr/>
          <p:nvPr/>
        </p:nvSpPr>
        <p:spPr>
          <a:xfrm>
            <a:off x="3197225" y="1676400"/>
            <a:ext cx="438149" cy="18097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DD04815-BA05-406F-EB2F-58FF44BF3226}"/>
              </a:ext>
            </a:extLst>
          </p:cNvPr>
          <p:cNvSpPr/>
          <p:nvPr/>
        </p:nvSpPr>
        <p:spPr>
          <a:xfrm>
            <a:off x="3241675" y="2616199"/>
            <a:ext cx="349250" cy="33337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순찰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A6C0EE4A-084C-1197-1B95-06CF771C8477}"/>
              </a:ext>
            </a:extLst>
          </p:cNvPr>
          <p:cNvSpPr/>
          <p:nvPr/>
        </p:nvSpPr>
        <p:spPr>
          <a:xfrm>
            <a:off x="584200" y="4297362"/>
            <a:ext cx="1004093" cy="84772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지역 그림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8DFC4BA-8581-F57B-FAE2-FF5135AA45B1}"/>
              </a:ext>
            </a:extLst>
          </p:cNvPr>
          <p:cNvSpPr/>
          <p:nvPr/>
        </p:nvSpPr>
        <p:spPr>
          <a:xfrm>
            <a:off x="457200" y="990600"/>
            <a:ext cx="3276600" cy="52578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21DA2F9-F0B8-6EEF-77D6-BEDC9DA4D90D}"/>
              </a:ext>
            </a:extLst>
          </p:cNvPr>
          <p:cNvGrpSpPr/>
          <p:nvPr/>
        </p:nvGrpSpPr>
        <p:grpSpPr>
          <a:xfrm>
            <a:off x="584200" y="5572125"/>
            <a:ext cx="3022600" cy="577850"/>
            <a:chOff x="584200" y="5572125"/>
            <a:chExt cx="3022600" cy="577850"/>
          </a:xfrm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C1F87E0C-F18B-A396-35FA-B0FEF6F2CB06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1880B5-78B5-F8FB-40B5-279FC9C47284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E523189D-B772-1706-2ACE-1F52139135DC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E7113EC1-7422-6388-41ED-406B9CD7F533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CFD05F74-F177-DB55-6B59-E1BBE474E12D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66674966-3722-356E-86FE-549EF31B1FEE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887783AF-B756-0C47-2929-97A64058F61D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BF5E8BB-477A-6679-AEB2-D0050A6DA0AA}"/>
              </a:ext>
            </a:extLst>
          </p:cNvPr>
          <p:cNvSpPr/>
          <p:nvPr/>
        </p:nvSpPr>
        <p:spPr>
          <a:xfrm>
            <a:off x="1960962" y="5114925"/>
            <a:ext cx="1740693" cy="32027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스테이지 이름 </a:t>
            </a:r>
            <a:r>
              <a:rPr lang="en-US" altLang="ko-KR" sz="800" dirty="0"/>
              <a:t>(</a:t>
            </a:r>
            <a:r>
              <a:rPr lang="ko-KR" altLang="en-US" sz="800" dirty="0"/>
              <a:t>선택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31F7AEB-C3EE-3325-CC4A-E1474996C2A4}"/>
              </a:ext>
            </a:extLst>
          </p:cNvPr>
          <p:cNvSpPr/>
          <p:nvPr/>
        </p:nvSpPr>
        <p:spPr>
          <a:xfrm>
            <a:off x="3235325" y="2189165"/>
            <a:ext cx="349250" cy="33337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업적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255069F-3102-0AE2-0389-CF817ACC680E}"/>
              </a:ext>
            </a:extLst>
          </p:cNvPr>
          <p:cNvSpPr/>
          <p:nvPr/>
        </p:nvSpPr>
        <p:spPr>
          <a:xfrm>
            <a:off x="3241675" y="1773238"/>
            <a:ext cx="349250" cy="33337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미션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C6EFFC-F1F2-ED2F-A3B6-473AC6B1AB9C}"/>
              </a:ext>
            </a:extLst>
          </p:cNvPr>
          <p:cNvSpPr/>
          <p:nvPr/>
        </p:nvSpPr>
        <p:spPr>
          <a:xfrm>
            <a:off x="3241675" y="3032127"/>
            <a:ext cx="349250" cy="33337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588EE9E-5BDC-CBBF-8060-E4A2A72DADAC}"/>
              </a:ext>
            </a:extLst>
          </p:cNvPr>
          <p:cNvSpPr/>
          <p:nvPr/>
        </p:nvSpPr>
        <p:spPr>
          <a:xfrm>
            <a:off x="2098075" y="3592706"/>
            <a:ext cx="1004093" cy="84772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지역 그림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31730-E23F-8D81-54F8-D9E5587C3F2E}"/>
              </a:ext>
            </a:extLst>
          </p:cNvPr>
          <p:cNvSpPr/>
          <p:nvPr/>
        </p:nvSpPr>
        <p:spPr>
          <a:xfrm>
            <a:off x="589757" y="2651918"/>
            <a:ext cx="1004093" cy="84772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지역 그림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36EAEB4-E8FB-73E3-93EB-B154DCD4F5C6}"/>
              </a:ext>
            </a:extLst>
          </p:cNvPr>
          <p:cNvSpPr/>
          <p:nvPr/>
        </p:nvSpPr>
        <p:spPr>
          <a:xfrm>
            <a:off x="2104032" y="1713899"/>
            <a:ext cx="1004093" cy="84772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지역 그림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3D8A839-DF3C-0BE4-A33F-E99001A0A7C2}"/>
              </a:ext>
            </a:extLst>
          </p:cNvPr>
          <p:cNvSpPr/>
          <p:nvPr/>
        </p:nvSpPr>
        <p:spPr>
          <a:xfrm>
            <a:off x="2098075" y="3340693"/>
            <a:ext cx="1000724" cy="2186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1-2 </a:t>
            </a:r>
            <a:r>
              <a:rPr lang="ko-KR" altLang="en-US" sz="800" dirty="0"/>
              <a:t>스테이지 이름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BB8A945-D6B9-326D-159C-18A9DF845C81}"/>
              </a:ext>
            </a:extLst>
          </p:cNvPr>
          <p:cNvSpPr/>
          <p:nvPr/>
        </p:nvSpPr>
        <p:spPr>
          <a:xfrm>
            <a:off x="587569" y="4057849"/>
            <a:ext cx="1000724" cy="2186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1-1 </a:t>
            </a:r>
            <a:r>
              <a:rPr lang="ko-KR" altLang="en-US" sz="800" dirty="0"/>
              <a:t>스테이지 이름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4E1B44A-8246-B0A0-B6F5-159FDC2ACAD5}"/>
              </a:ext>
            </a:extLst>
          </p:cNvPr>
          <p:cNvSpPr/>
          <p:nvPr/>
        </p:nvSpPr>
        <p:spPr>
          <a:xfrm>
            <a:off x="587966" y="2412603"/>
            <a:ext cx="1000724" cy="2186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1-3 </a:t>
            </a:r>
            <a:r>
              <a:rPr lang="ko-KR" altLang="en-US" sz="800" dirty="0"/>
              <a:t>스테이지 이름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9B4DAE-72B0-FC83-3D9B-034D2CFB39D4}"/>
              </a:ext>
            </a:extLst>
          </p:cNvPr>
          <p:cNvSpPr/>
          <p:nvPr/>
        </p:nvSpPr>
        <p:spPr>
          <a:xfrm>
            <a:off x="2094901" y="1460699"/>
            <a:ext cx="1000724" cy="2186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1-4 </a:t>
            </a:r>
            <a:r>
              <a:rPr lang="ko-KR" altLang="en-US" sz="800" dirty="0"/>
              <a:t>스테이지 이름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AB8A7-7DA7-5FC9-6FA1-A42250BD537F}"/>
              </a:ext>
            </a:extLst>
          </p:cNvPr>
          <p:cNvSpPr txBox="1"/>
          <p:nvPr/>
        </p:nvSpPr>
        <p:spPr>
          <a:xfrm>
            <a:off x="76200" y="116966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전투레벨 </a:t>
            </a:r>
            <a:r>
              <a:rPr lang="en-US" altLang="ko-KR" dirty="0"/>
              <a:t>UI</a:t>
            </a:r>
          </a:p>
          <a:p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FB672FC-D635-83D5-025B-3DABA99B4D6E}"/>
              </a:ext>
            </a:extLst>
          </p:cNvPr>
          <p:cNvSpPr/>
          <p:nvPr/>
        </p:nvSpPr>
        <p:spPr>
          <a:xfrm>
            <a:off x="4197350" y="990600"/>
            <a:ext cx="3276600" cy="52578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4D0CDFC-AFAF-0859-1C38-90AE4C6078B7}"/>
              </a:ext>
            </a:extLst>
          </p:cNvPr>
          <p:cNvGrpSpPr/>
          <p:nvPr/>
        </p:nvGrpSpPr>
        <p:grpSpPr>
          <a:xfrm>
            <a:off x="4298950" y="1066800"/>
            <a:ext cx="3048000" cy="533400"/>
            <a:chOff x="3073400" y="1143000"/>
            <a:chExt cx="3048000" cy="5334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F594388-CB53-8334-A3C6-68A1DA278724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2402503-41AC-DA10-B256-8E556C3CED86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아이디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8DEF9B9-2340-A310-2DC5-B0C4716032AA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피로도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7B7BD6F-7077-0755-B3D6-7FB45248C99E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유료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5F204A7-FE42-454C-46E3-CB5B9247A53E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무료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8B603CE-7397-72CD-9EAE-9624FF489AB8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367A58-8717-1CE4-ACA3-D4B9E26C388D}"/>
              </a:ext>
            </a:extLst>
          </p:cNvPr>
          <p:cNvGrpSpPr/>
          <p:nvPr/>
        </p:nvGrpSpPr>
        <p:grpSpPr>
          <a:xfrm>
            <a:off x="4350064" y="5562600"/>
            <a:ext cx="3022600" cy="577850"/>
            <a:chOff x="584200" y="5572125"/>
            <a:chExt cx="3022600" cy="57785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940A75F-915D-6957-6D9B-8BBFA74A0D37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F13DDF9-E0D2-3797-CC84-1979802C2F38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04C39E92-F749-551E-DC16-47D591BDD1E4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5F150427-9A25-36FA-1FBB-E7D5082BA8EB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4961F8EF-89E5-0218-916D-6ABD08072DE3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913B2AC9-F870-3FDE-DB5D-0FBC32338F27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B72F219D-919D-2E3F-2D19-300844C1EFC7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2AF4F3A-072C-AF10-074D-35130F50B8E5}"/>
              </a:ext>
            </a:extLst>
          </p:cNvPr>
          <p:cNvSpPr/>
          <p:nvPr/>
        </p:nvSpPr>
        <p:spPr>
          <a:xfrm>
            <a:off x="8140700" y="990600"/>
            <a:ext cx="3276600" cy="52578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39C1165-6302-4FBE-89EF-E63D24C3752A}"/>
              </a:ext>
            </a:extLst>
          </p:cNvPr>
          <p:cNvGrpSpPr/>
          <p:nvPr/>
        </p:nvGrpSpPr>
        <p:grpSpPr>
          <a:xfrm>
            <a:off x="8242300" y="1066800"/>
            <a:ext cx="3048000" cy="533400"/>
            <a:chOff x="3073400" y="1143000"/>
            <a:chExt cx="3048000" cy="533400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6BB0B7D3-33E7-1AE0-A054-EA6859F68930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E7BD347-026B-9AED-F915-D8C540D29E27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아이디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190CEDF-53D0-50A3-4D46-B0DA217A79DB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피로도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97D5C70E-EACB-F6EB-F2D6-36662341839C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유료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415D2964-2E43-65C3-6E98-8B6BB29A5E74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무료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CB6A83B-E430-51F6-005C-173957D0BD2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1F2F0EE-C853-6D63-71AE-A6F2CC45BE1F}"/>
              </a:ext>
            </a:extLst>
          </p:cNvPr>
          <p:cNvGrpSpPr/>
          <p:nvPr/>
        </p:nvGrpSpPr>
        <p:grpSpPr>
          <a:xfrm>
            <a:off x="8293414" y="5562600"/>
            <a:ext cx="3022600" cy="577850"/>
            <a:chOff x="584200" y="5572125"/>
            <a:chExt cx="3022600" cy="577850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3B07730E-A5AA-7D93-A84A-7B603D1ED183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7775DA0-3509-460C-AA5B-B316CE8D0AB7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763CD4D6-0AB0-B680-553B-62BC0E2CB996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58E015EC-49FE-77CF-505C-520B8800EE60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953826EA-92AD-15CB-3065-980BF06F5392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6297456B-E78F-F5A8-9DD4-D19CCD53D15F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1E32201-8A4C-E0FC-10B7-032E83B0866F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725A27F-384D-007A-0EE1-15D3324A9AFB}"/>
              </a:ext>
            </a:extLst>
          </p:cNvPr>
          <p:cNvSpPr txBox="1"/>
          <p:nvPr/>
        </p:nvSpPr>
        <p:spPr>
          <a:xfrm>
            <a:off x="1017587" y="588951"/>
            <a:ext cx="213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메인 </a:t>
            </a:r>
            <a:r>
              <a:rPr lang="en-US" altLang="ko-KR" dirty="0"/>
              <a:t>UI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62BC59-0CDD-105F-1FA1-0AD824672168}"/>
              </a:ext>
            </a:extLst>
          </p:cNvPr>
          <p:cNvSpPr txBox="1"/>
          <p:nvPr/>
        </p:nvSpPr>
        <p:spPr>
          <a:xfrm>
            <a:off x="4767576" y="621268"/>
            <a:ext cx="213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메인 </a:t>
            </a:r>
            <a:r>
              <a:rPr lang="en-US" altLang="ko-KR" dirty="0"/>
              <a:t>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3B39BA-C2AA-1B24-FCD3-4D87CE16738F}"/>
              </a:ext>
            </a:extLst>
          </p:cNvPr>
          <p:cNvSpPr txBox="1"/>
          <p:nvPr/>
        </p:nvSpPr>
        <p:spPr>
          <a:xfrm>
            <a:off x="8701087" y="621268"/>
            <a:ext cx="213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메인 </a:t>
            </a:r>
            <a:r>
              <a:rPr lang="en-US" altLang="ko-KR" dirty="0"/>
              <a:t>UI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28C7B80-DCF2-2174-C4B2-4234817D8C54}"/>
              </a:ext>
            </a:extLst>
          </p:cNvPr>
          <p:cNvSpPr/>
          <p:nvPr/>
        </p:nvSpPr>
        <p:spPr>
          <a:xfrm>
            <a:off x="4350064" y="1765302"/>
            <a:ext cx="2996886" cy="368934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A3F2B26-B14C-F3E4-A505-99872B456BFF}"/>
              </a:ext>
            </a:extLst>
          </p:cNvPr>
          <p:cNvSpPr/>
          <p:nvPr/>
        </p:nvSpPr>
        <p:spPr>
          <a:xfrm>
            <a:off x="4483414" y="1969531"/>
            <a:ext cx="1237936" cy="127160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캐릭터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ED2222D-6CDD-9D2D-1474-40BAED92F739}"/>
              </a:ext>
            </a:extLst>
          </p:cNvPr>
          <p:cNvSpPr/>
          <p:nvPr/>
        </p:nvSpPr>
        <p:spPr>
          <a:xfrm>
            <a:off x="4592950" y="3559371"/>
            <a:ext cx="455613" cy="46817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246C325-BA81-DCDE-BEBA-7BF2ED1FE755}"/>
              </a:ext>
            </a:extLst>
          </p:cNvPr>
          <p:cNvSpPr/>
          <p:nvPr/>
        </p:nvSpPr>
        <p:spPr>
          <a:xfrm>
            <a:off x="4483414" y="3422044"/>
            <a:ext cx="2761936" cy="192855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69486B9-5520-2CDD-EC66-56EFB4D3BE6D}"/>
              </a:ext>
            </a:extLst>
          </p:cNvPr>
          <p:cNvSpPr/>
          <p:nvPr/>
        </p:nvSpPr>
        <p:spPr>
          <a:xfrm>
            <a:off x="5258907" y="3559369"/>
            <a:ext cx="455613" cy="46817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4A38D96B-7014-72FB-D706-E8CF9F8F4F94}"/>
              </a:ext>
            </a:extLst>
          </p:cNvPr>
          <p:cNvSpPr/>
          <p:nvPr/>
        </p:nvSpPr>
        <p:spPr>
          <a:xfrm>
            <a:off x="5942703" y="3567490"/>
            <a:ext cx="455613" cy="46817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0BAA06EF-5132-F60B-E5A2-5E22220FD65F}"/>
              </a:ext>
            </a:extLst>
          </p:cNvPr>
          <p:cNvSpPr/>
          <p:nvPr/>
        </p:nvSpPr>
        <p:spPr>
          <a:xfrm>
            <a:off x="6626500" y="3559369"/>
            <a:ext cx="455613" cy="46817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5A887E03-CEE7-FAD0-35B1-430FDE734A26}"/>
              </a:ext>
            </a:extLst>
          </p:cNvPr>
          <p:cNvSpPr/>
          <p:nvPr/>
        </p:nvSpPr>
        <p:spPr>
          <a:xfrm>
            <a:off x="4599780" y="4128185"/>
            <a:ext cx="455613" cy="46817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E6876D0D-0C8F-7C60-43FF-E342E8AC55C7}"/>
              </a:ext>
            </a:extLst>
          </p:cNvPr>
          <p:cNvSpPr/>
          <p:nvPr/>
        </p:nvSpPr>
        <p:spPr>
          <a:xfrm>
            <a:off x="5265737" y="4128183"/>
            <a:ext cx="455613" cy="46817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5A0BB0F4-F8EA-0B49-E5D2-DF50C8F1C60B}"/>
              </a:ext>
            </a:extLst>
          </p:cNvPr>
          <p:cNvSpPr/>
          <p:nvPr/>
        </p:nvSpPr>
        <p:spPr>
          <a:xfrm>
            <a:off x="5949533" y="4136304"/>
            <a:ext cx="455613" cy="46817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3C412583-45B9-4947-FFDE-6AAB475FE69A}"/>
              </a:ext>
            </a:extLst>
          </p:cNvPr>
          <p:cNvSpPr/>
          <p:nvPr/>
        </p:nvSpPr>
        <p:spPr>
          <a:xfrm>
            <a:off x="6633330" y="4128183"/>
            <a:ext cx="455613" cy="46817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CB2C127-69FF-874F-C688-43C829219B1E}"/>
              </a:ext>
            </a:extLst>
          </p:cNvPr>
          <p:cNvSpPr/>
          <p:nvPr/>
        </p:nvSpPr>
        <p:spPr>
          <a:xfrm>
            <a:off x="4599780" y="4712433"/>
            <a:ext cx="455613" cy="46817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38CB2433-5832-EC40-ADE6-EC66CD0F7303}"/>
              </a:ext>
            </a:extLst>
          </p:cNvPr>
          <p:cNvSpPr/>
          <p:nvPr/>
        </p:nvSpPr>
        <p:spPr>
          <a:xfrm>
            <a:off x="5265737" y="4712431"/>
            <a:ext cx="455613" cy="46817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B80003A7-9F81-397C-6B10-FC476CC3D344}"/>
              </a:ext>
            </a:extLst>
          </p:cNvPr>
          <p:cNvSpPr/>
          <p:nvPr/>
        </p:nvSpPr>
        <p:spPr>
          <a:xfrm>
            <a:off x="5949533" y="4720552"/>
            <a:ext cx="455613" cy="46817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79733177-C5F0-D4DF-56FA-553BD38E94D4}"/>
              </a:ext>
            </a:extLst>
          </p:cNvPr>
          <p:cNvSpPr/>
          <p:nvPr/>
        </p:nvSpPr>
        <p:spPr>
          <a:xfrm>
            <a:off x="6633330" y="4712431"/>
            <a:ext cx="455613" cy="46817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246128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DC04E98F-48F5-AA14-7407-E0466D2C4650}"/>
              </a:ext>
            </a:extLst>
          </p:cNvPr>
          <p:cNvGrpSpPr/>
          <p:nvPr/>
        </p:nvGrpSpPr>
        <p:grpSpPr>
          <a:xfrm>
            <a:off x="301625" y="990600"/>
            <a:ext cx="3276600" cy="5257800"/>
            <a:chOff x="4343400" y="1009650"/>
            <a:chExt cx="3276600" cy="5257800"/>
          </a:xfrm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C1F87E0C-F18B-A396-35FA-B0FEF6F2CB06}"/>
                </a:ext>
              </a:extLst>
            </p:cNvPr>
            <p:cNvSpPr/>
            <p:nvPr/>
          </p:nvSpPr>
          <p:spPr>
            <a:xfrm>
              <a:off x="4470400" y="559117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F8DFC4BA-8581-F57B-FAE2-FF5135AA45B1}"/>
                </a:ext>
              </a:extLst>
            </p:cNvPr>
            <p:cNvSpPr/>
            <p:nvPr/>
          </p:nvSpPr>
          <p:spPr>
            <a:xfrm>
              <a:off x="4343400" y="1009650"/>
              <a:ext cx="3276600" cy="52578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47C2127-93E8-1CEE-E462-18CA72FD3932}"/>
                </a:ext>
              </a:extLst>
            </p:cNvPr>
            <p:cNvGrpSpPr/>
            <p:nvPr/>
          </p:nvGrpSpPr>
          <p:grpSpPr>
            <a:xfrm>
              <a:off x="4445000" y="1085850"/>
              <a:ext cx="3048000" cy="533400"/>
              <a:chOff x="3073400" y="1143000"/>
              <a:chExt cx="3048000" cy="533400"/>
            </a:xfrm>
          </p:grpSpPr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E916BF29-AB51-834F-93C9-E10831ED09E8}"/>
                  </a:ext>
                </a:extLst>
              </p:cNvPr>
              <p:cNvSpPr/>
              <p:nvPr/>
            </p:nvSpPr>
            <p:spPr>
              <a:xfrm>
                <a:off x="3073400" y="1295400"/>
                <a:ext cx="3048000" cy="381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사각형: 둥근 모서리 115">
                <a:extLst>
                  <a:ext uri="{FF2B5EF4-FFF2-40B4-BE49-F238E27FC236}">
                    <a16:creationId xmlns:a16="http://schemas.microsoft.com/office/drawing/2014/main" id="{E446196F-A51F-466F-C5A0-0BD91D3CDD4E}"/>
                  </a:ext>
                </a:extLst>
              </p:cNvPr>
              <p:cNvSpPr/>
              <p:nvPr/>
            </p:nvSpPr>
            <p:spPr>
              <a:xfrm>
                <a:off x="3200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아이디</a:t>
                </a:r>
              </a:p>
            </p:txBody>
          </p:sp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688685C6-9F1B-FD52-6715-D55DB15FB7EC}"/>
                  </a:ext>
                </a:extLst>
              </p:cNvPr>
              <p:cNvSpPr/>
              <p:nvPr/>
            </p:nvSpPr>
            <p:spPr>
              <a:xfrm>
                <a:off x="3962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피로도</a:t>
                </a:r>
              </a:p>
            </p:txBody>
          </p:sp>
          <p:sp>
            <p:nvSpPr>
              <p:cNvPr id="118" name="사각형: 둥근 모서리 117">
                <a:extLst>
                  <a:ext uri="{FF2B5EF4-FFF2-40B4-BE49-F238E27FC236}">
                    <a16:creationId xmlns:a16="http://schemas.microsoft.com/office/drawing/2014/main" id="{1D026504-96F5-9E50-34CA-F56D1D9AB024}"/>
                  </a:ext>
                </a:extLst>
              </p:cNvPr>
              <p:cNvSpPr/>
              <p:nvPr/>
            </p:nvSpPr>
            <p:spPr>
              <a:xfrm>
                <a:off x="4724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유료</a:t>
                </a:r>
                <a:br>
                  <a:rPr lang="en-US" altLang="ko-KR" sz="800" dirty="0"/>
                </a:br>
                <a:r>
                  <a:rPr lang="ko-KR" altLang="en-US" sz="800" dirty="0"/>
                  <a:t>재화</a:t>
                </a:r>
              </a:p>
            </p:txBody>
          </p:sp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994FDA72-C979-7C76-9FEB-5B635FB10FD9}"/>
                  </a:ext>
                </a:extLst>
              </p:cNvPr>
              <p:cNvSpPr/>
              <p:nvPr/>
            </p:nvSpPr>
            <p:spPr>
              <a:xfrm>
                <a:off x="5486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무료</a:t>
                </a:r>
                <a:br>
                  <a:rPr lang="en-US" altLang="ko-KR" sz="800" dirty="0"/>
                </a:br>
                <a:r>
                  <a:rPr lang="ko-KR" altLang="en-US" sz="800" dirty="0"/>
                  <a:t>재화</a:t>
                </a:r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B88F2ABD-4130-17F5-0F71-3AEE5A2E8D14}"/>
                  </a:ext>
                </a:extLst>
              </p:cNvPr>
              <p:cNvSpPr/>
              <p:nvPr/>
            </p:nvSpPr>
            <p:spPr>
              <a:xfrm>
                <a:off x="4572000" y="1143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2AC4551D-214C-5FB8-C8B5-BDE8110EA39B}"/>
                </a:ext>
              </a:extLst>
            </p:cNvPr>
            <p:cNvSpPr/>
            <p:nvPr/>
          </p:nvSpPr>
          <p:spPr>
            <a:xfrm>
              <a:off x="6191250" y="1990725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투구</a:t>
              </a: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0DDB63EC-4F8D-F2C0-47A6-F0DCA5607D7D}"/>
                </a:ext>
              </a:extLst>
            </p:cNvPr>
            <p:cNvSpPr/>
            <p:nvPr/>
          </p:nvSpPr>
          <p:spPr>
            <a:xfrm>
              <a:off x="6191250" y="27813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장갑</a:t>
              </a: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8F9DF844-A90A-B4F6-13C5-ADD922E2C3BE}"/>
                </a:ext>
              </a:extLst>
            </p:cNvPr>
            <p:cNvSpPr/>
            <p:nvPr/>
          </p:nvSpPr>
          <p:spPr>
            <a:xfrm>
              <a:off x="7042150" y="19939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상의</a:t>
              </a: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2DD04815-BA05-406F-EB2F-58FF44BF3226}"/>
                </a:ext>
              </a:extLst>
            </p:cNvPr>
            <p:cNvSpPr/>
            <p:nvPr/>
          </p:nvSpPr>
          <p:spPr>
            <a:xfrm>
              <a:off x="7054850" y="277495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신발</a:t>
              </a: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A6C0EE4A-084C-1197-1B95-06CF771C8477}"/>
                </a:ext>
              </a:extLst>
            </p:cNvPr>
            <p:cNvSpPr/>
            <p:nvPr/>
          </p:nvSpPr>
          <p:spPr>
            <a:xfrm>
              <a:off x="4483100" y="1971675"/>
              <a:ext cx="990600" cy="1284288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캐릭터</a:t>
              </a: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12FE2BD8-AA4D-B4B7-EDBD-4376002A5A55}"/>
                </a:ext>
              </a:extLst>
            </p:cNvPr>
            <p:cNvSpPr/>
            <p:nvPr/>
          </p:nvSpPr>
          <p:spPr>
            <a:xfrm>
              <a:off x="4445000" y="3638550"/>
              <a:ext cx="3022600" cy="25527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45AE48EB-3844-A94C-0DBD-4DFFE0E8A84D}"/>
                </a:ext>
              </a:extLst>
            </p:cNvPr>
            <p:cNvSpPr/>
            <p:nvPr/>
          </p:nvSpPr>
          <p:spPr>
            <a:xfrm>
              <a:off x="5734050" y="382905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7F1D7556-458F-6FE4-AC2D-884E674EF415}"/>
                </a:ext>
              </a:extLst>
            </p:cNvPr>
            <p:cNvSpPr/>
            <p:nvPr/>
          </p:nvSpPr>
          <p:spPr>
            <a:xfrm>
              <a:off x="6299200" y="382905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5C560114-280A-4C68-2B2A-DED7C3FEA169}"/>
                </a:ext>
              </a:extLst>
            </p:cNvPr>
            <p:cNvSpPr/>
            <p:nvPr/>
          </p:nvSpPr>
          <p:spPr>
            <a:xfrm>
              <a:off x="6864350" y="382905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BEED8C79-FADF-134D-A6E7-44E7A23386BF}"/>
                </a:ext>
              </a:extLst>
            </p:cNvPr>
            <p:cNvGrpSpPr/>
            <p:nvPr/>
          </p:nvGrpSpPr>
          <p:grpSpPr>
            <a:xfrm>
              <a:off x="4603750" y="4286250"/>
              <a:ext cx="2698750" cy="381000"/>
              <a:chOff x="3200400" y="3962400"/>
              <a:chExt cx="2698750" cy="381000"/>
            </a:xfrm>
          </p:grpSpPr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BAF98030-7F67-55EF-C1EB-F2BCD513DBB1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F5C3C622-74A6-B13E-BB11-06BFFA3167B2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A07F40F1-5EA5-EA6D-D556-79891167B3BE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2621E23B-22B2-98A5-4C9A-8486EC464752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6318CEF9-1F83-9258-780D-C9772C9DE093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42E24EFF-FD87-F8A7-53A2-943BD84D1CF4}"/>
                </a:ext>
              </a:extLst>
            </p:cNvPr>
            <p:cNvGrpSpPr/>
            <p:nvPr/>
          </p:nvGrpSpPr>
          <p:grpSpPr>
            <a:xfrm>
              <a:off x="4603750" y="4743450"/>
              <a:ext cx="2698750" cy="381000"/>
              <a:chOff x="3200400" y="3962400"/>
              <a:chExt cx="2698750" cy="381000"/>
            </a:xfrm>
          </p:grpSpPr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1CC13B42-7030-9F84-663D-504269BAB569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6" name="사각형: 둥근 모서리 105">
                <a:extLst>
                  <a:ext uri="{FF2B5EF4-FFF2-40B4-BE49-F238E27FC236}">
                    <a16:creationId xmlns:a16="http://schemas.microsoft.com/office/drawing/2014/main" id="{F3D513DE-EEA8-035F-AFF1-A9F232A89464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7" name="사각형: 둥근 모서리 106">
                <a:extLst>
                  <a:ext uri="{FF2B5EF4-FFF2-40B4-BE49-F238E27FC236}">
                    <a16:creationId xmlns:a16="http://schemas.microsoft.com/office/drawing/2014/main" id="{79D0D1CD-9294-25D5-0229-A88637155D2A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8" name="사각형: 둥근 모서리 107">
                <a:extLst>
                  <a:ext uri="{FF2B5EF4-FFF2-40B4-BE49-F238E27FC236}">
                    <a16:creationId xmlns:a16="http://schemas.microsoft.com/office/drawing/2014/main" id="{6E15369F-10DE-6709-00CA-B5E6754C5DD6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1D4E6685-4B2A-E72E-8F98-AD0F96F8D820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9C109B3C-B365-29F0-5AA3-7EDE93EF3C3B}"/>
                </a:ext>
              </a:extLst>
            </p:cNvPr>
            <p:cNvGrpSpPr/>
            <p:nvPr/>
          </p:nvGrpSpPr>
          <p:grpSpPr>
            <a:xfrm>
              <a:off x="4603750" y="5200650"/>
              <a:ext cx="2698750" cy="381000"/>
              <a:chOff x="3200400" y="3962400"/>
              <a:chExt cx="2698750" cy="381000"/>
            </a:xfrm>
          </p:grpSpPr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212A8253-5B3D-3182-C863-DE54AA58E91A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342AD3C6-E845-F032-165C-32B8788B95A7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67608B2A-4B0F-51F4-D6DA-9D1FDC1B720A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CEA989A3-6F36-0902-3B13-E58ABA790942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1DC8473A-ECBB-97E7-BDCB-BF2F7B94C37C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1880B5-78B5-F8FB-40B5-279FC9C47284}"/>
                </a:ext>
              </a:extLst>
            </p:cNvPr>
            <p:cNvGrpSpPr/>
            <p:nvPr/>
          </p:nvGrpSpPr>
          <p:grpSpPr>
            <a:xfrm>
              <a:off x="4603750" y="5657850"/>
              <a:ext cx="2698750" cy="381000"/>
              <a:chOff x="3200400" y="3962400"/>
              <a:chExt cx="2698750" cy="381000"/>
            </a:xfrm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E523189D-B772-1706-2ACE-1F52139135DC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E7113EC1-7422-6388-41ED-406B9CD7F533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CFD05F74-F177-DB55-6B59-E1BBE474E12D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66674966-3722-356E-86FE-549EF31B1FEE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887783AF-B756-0C47-2929-97A64058F61D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203B6923-7CD6-0707-646A-A2B07D9E2B92}"/>
                </a:ext>
              </a:extLst>
            </p:cNvPr>
            <p:cNvSpPr/>
            <p:nvPr/>
          </p:nvSpPr>
          <p:spPr>
            <a:xfrm>
              <a:off x="6346825" y="3371850"/>
              <a:ext cx="438150" cy="20955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정렬</a:t>
              </a: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7BF5E8BB-477A-6679-AEB2-D0050A6DA0AA}"/>
                </a:ext>
              </a:extLst>
            </p:cNvPr>
            <p:cNvSpPr/>
            <p:nvPr/>
          </p:nvSpPr>
          <p:spPr>
            <a:xfrm>
              <a:off x="6953250" y="3371850"/>
              <a:ext cx="438150" cy="20955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조합</a:t>
              </a:r>
            </a:p>
          </p:txBody>
        </p: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4A563533-2C7F-D298-932C-991E8E2B0EA6}"/>
                </a:ext>
              </a:extLst>
            </p:cNvPr>
            <p:cNvSpPr/>
            <p:nvPr/>
          </p:nvSpPr>
          <p:spPr>
            <a:xfrm>
              <a:off x="4483100" y="3306763"/>
              <a:ext cx="990600" cy="20955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캐릭터 이름</a:t>
              </a: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F357642D-EB07-7C3F-AB4E-BC1B921DA3B7}"/>
                </a:ext>
              </a:extLst>
            </p:cNvPr>
            <p:cNvSpPr/>
            <p:nvPr/>
          </p:nvSpPr>
          <p:spPr>
            <a:xfrm>
              <a:off x="5578475" y="2111375"/>
              <a:ext cx="508000" cy="20955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/>
                <a:t>HP</a:t>
              </a:r>
              <a:endParaRPr lang="ko-KR" altLang="en-US" sz="600" dirty="0"/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3FEF7B42-7DD2-4918-7E3D-9CE41DC80BA6}"/>
                </a:ext>
              </a:extLst>
            </p:cNvPr>
            <p:cNvSpPr/>
            <p:nvPr/>
          </p:nvSpPr>
          <p:spPr>
            <a:xfrm>
              <a:off x="5578475" y="2465748"/>
              <a:ext cx="508000" cy="20955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/>
                <a:t>AKP</a:t>
              </a:r>
              <a:endParaRPr lang="ko-KR" altLang="en-US" sz="600" dirty="0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4F44F3BB-126E-054D-87D1-6B9FCC0A5E9F}"/>
                </a:ext>
              </a:extLst>
            </p:cNvPr>
            <p:cNvGrpSpPr/>
            <p:nvPr/>
          </p:nvGrpSpPr>
          <p:grpSpPr>
            <a:xfrm>
              <a:off x="4603750" y="3829050"/>
              <a:ext cx="438150" cy="381000"/>
              <a:chOff x="3232150" y="3886200"/>
              <a:chExt cx="438150" cy="381000"/>
            </a:xfrm>
          </p:grpSpPr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5398BBCF-199D-9820-8841-451453700E3E}"/>
                  </a:ext>
                </a:extLst>
              </p:cNvPr>
              <p:cNvSpPr/>
              <p:nvPr/>
            </p:nvSpPr>
            <p:spPr>
              <a:xfrm>
                <a:off x="3232150" y="38862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pic>
            <p:nvPicPr>
              <p:cNvPr id="94" name="그림 93">
                <a:extLst>
                  <a:ext uri="{FF2B5EF4-FFF2-40B4-BE49-F238E27FC236}">
                    <a16:creationId xmlns:a16="http://schemas.microsoft.com/office/drawing/2014/main" id="{4F7ADD0C-E242-0505-4069-80FDFDCDF4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02000" y="3911600"/>
                <a:ext cx="304800" cy="304800"/>
              </a:xfrm>
              <a:prstGeom prst="rect">
                <a:avLst/>
              </a:prstGeom>
            </p:spPr>
          </p:pic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0C1A732A-8BDD-5245-3ED5-82FECBA29073}"/>
                </a:ext>
              </a:extLst>
            </p:cNvPr>
            <p:cNvGrpSpPr/>
            <p:nvPr/>
          </p:nvGrpSpPr>
          <p:grpSpPr>
            <a:xfrm>
              <a:off x="5168900" y="3829050"/>
              <a:ext cx="438150" cy="381000"/>
              <a:chOff x="3797300" y="3886200"/>
              <a:chExt cx="438150" cy="381000"/>
            </a:xfrm>
          </p:grpSpPr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E8EFABD0-20C1-D437-40FB-9A2EF96FB315}"/>
                  </a:ext>
                </a:extLst>
              </p:cNvPr>
              <p:cNvSpPr/>
              <p:nvPr/>
            </p:nvSpPr>
            <p:spPr>
              <a:xfrm>
                <a:off x="3797300" y="38862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pic>
            <p:nvPicPr>
              <p:cNvPr id="92" name="그림 91">
                <a:extLst>
                  <a:ext uri="{FF2B5EF4-FFF2-40B4-BE49-F238E27FC236}">
                    <a16:creationId xmlns:a16="http://schemas.microsoft.com/office/drawing/2014/main" id="{EDA63BB8-67A1-EC86-3B0B-A893FCCB83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6350" y="3915135"/>
                <a:ext cx="381000" cy="323490"/>
              </a:xfrm>
              <a:prstGeom prst="rect">
                <a:avLst/>
              </a:prstGeom>
            </p:spPr>
          </p:pic>
        </p:grp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9C7E0434-965B-8AA1-0F70-57C5F67A5B3A}"/>
                </a:ext>
              </a:extLst>
            </p:cNvPr>
            <p:cNvSpPr/>
            <p:nvPr/>
          </p:nvSpPr>
          <p:spPr>
            <a:xfrm>
              <a:off x="5578475" y="2828925"/>
              <a:ext cx="508000" cy="20955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/>
                <a:t>DP</a:t>
              </a:r>
              <a:endParaRPr lang="ko-KR" altLang="en-US" sz="600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6883382-02C1-B8BA-6D90-1E75358F1278}"/>
                </a:ext>
              </a:extLst>
            </p:cNvPr>
            <p:cNvSpPr/>
            <p:nvPr/>
          </p:nvSpPr>
          <p:spPr>
            <a:xfrm>
              <a:off x="6626225" y="2376488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무기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2DFE375-2AE6-39DC-0F5C-DD5EB8ECC96E}"/>
              </a:ext>
            </a:extLst>
          </p:cNvPr>
          <p:cNvGrpSpPr/>
          <p:nvPr/>
        </p:nvGrpSpPr>
        <p:grpSpPr>
          <a:xfrm>
            <a:off x="4259065" y="990600"/>
            <a:ext cx="3276600" cy="5257800"/>
            <a:chOff x="4343400" y="1003300"/>
            <a:chExt cx="3276600" cy="52578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F00E8C1-9FDA-A5F7-6B28-51BEA47794BA}"/>
                </a:ext>
              </a:extLst>
            </p:cNvPr>
            <p:cNvSpPr/>
            <p:nvPr/>
          </p:nvSpPr>
          <p:spPr>
            <a:xfrm>
              <a:off x="4470400" y="55848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42EE4AF-080C-17BB-F46C-49A2F2A487C2}"/>
                </a:ext>
              </a:extLst>
            </p:cNvPr>
            <p:cNvSpPr/>
            <p:nvPr/>
          </p:nvSpPr>
          <p:spPr>
            <a:xfrm>
              <a:off x="4343400" y="1003300"/>
              <a:ext cx="3276600" cy="52578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A661F74-E317-B0F9-6FE7-0FED990B3457}"/>
                </a:ext>
              </a:extLst>
            </p:cNvPr>
            <p:cNvGrpSpPr/>
            <p:nvPr/>
          </p:nvGrpSpPr>
          <p:grpSpPr>
            <a:xfrm>
              <a:off x="4445000" y="1079500"/>
              <a:ext cx="3048000" cy="533400"/>
              <a:chOff x="3073400" y="1143000"/>
              <a:chExt cx="3048000" cy="533400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3EC3FA89-137E-7DBE-11FF-824DAACCE253}"/>
                  </a:ext>
                </a:extLst>
              </p:cNvPr>
              <p:cNvSpPr/>
              <p:nvPr/>
            </p:nvSpPr>
            <p:spPr>
              <a:xfrm>
                <a:off x="3073400" y="1295400"/>
                <a:ext cx="3048000" cy="381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378E0D69-C215-0513-CC93-34BAE8BA40D1}"/>
                  </a:ext>
                </a:extLst>
              </p:cNvPr>
              <p:cNvSpPr/>
              <p:nvPr/>
            </p:nvSpPr>
            <p:spPr>
              <a:xfrm>
                <a:off x="3200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아이디</a:t>
                </a: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DB4E2E0C-B396-8960-E442-DAE0A74BF091}"/>
                  </a:ext>
                </a:extLst>
              </p:cNvPr>
              <p:cNvSpPr/>
              <p:nvPr/>
            </p:nvSpPr>
            <p:spPr>
              <a:xfrm>
                <a:off x="3962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피로도</a:t>
                </a: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DD2FC105-8B7D-5AAC-FC08-696D629BC69C}"/>
                  </a:ext>
                </a:extLst>
              </p:cNvPr>
              <p:cNvSpPr/>
              <p:nvPr/>
            </p:nvSpPr>
            <p:spPr>
              <a:xfrm>
                <a:off x="4724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유료</a:t>
                </a:r>
                <a:br>
                  <a:rPr lang="en-US" altLang="ko-KR" sz="800" dirty="0"/>
                </a:br>
                <a:r>
                  <a:rPr lang="ko-KR" altLang="en-US" sz="800" dirty="0"/>
                  <a:t>재화</a:t>
                </a: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E6B5337C-58C0-B175-F27F-F5A90CEAC104}"/>
                  </a:ext>
                </a:extLst>
              </p:cNvPr>
              <p:cNvSpPr/>
              <p:nvPr/>
            </p:nvSpPr>
            <p:spPr>
              <a:xfrm>
                <a:off x="5486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무료</a:t>
                </a:r>
                <a:br>
                  <a:rPr lang="en-US" altLang="ko-KR" sz="800" dirty="0"/>
                </a:br>
                <a:r>
                  <a:rPr lang="ko-KR" altLang="en-US" sz="800" dirty="0"/>
                  <a:t>재화</a:t>
                </a:r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BA5F835-B444-7C11-E81A-157BD97F5BC3}"/>
                  </a:ext>
                </a:extLst>
              </p:cNvPr>
              <p:cNvSpPr/>
              <p:nvPr/>
            </p:nvSpPr>
            <p:spPr>
              <a:xfrm>
                <a:off x="4572000" y="1143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762AFC2F-E981-1BE7-FFC7-2DF63F82368A}"/>
                </a:ext>
              </a:extLst>
            </p:cNvPr>
            <p:cNvGrpSpPr/>
            <p:nvPr/>
          </p:nvGrpSpPr>
          <p:grpSpPr>
            <a:xfrm>
              <a:off x="4594225" y="5683250"/>
              <a:ext cx="2698750" cy="381000"/>
              <a:chOff x="3200400" y="3962400"/>
              <a:chExt cx="2698750" cy="381000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1A8F3A0B-C0C9-38A6-AC84-6440F9302F00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A6F8AEF1-6A55-FA5B-96DF-73F8EF3866EE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34852D8A-F6B0-6EDF-BC06-EE3CA9AD81FA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1A9BF239-2E48-995B-E47F-DBC7243B0DDB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805E2FE4-B04A-9A71-4F90-75E2C618BE34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A6FC97F8-81FE-6EC0-C237-9CAA5F4FD1A9}"/>
                </a:ext>
              </a:extLst>
            </p:cNvPr>
            <p:cNvSpPr/>
            <p:nvPr/>
          </p:nvSpPr>
          <p:spPr>
            <a:xfrm>
              <a:off x="4660900" y="2090737"/>
              <a:ext cx="2616200" cy="3319463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000AE143-C8FD-D4FA-F042-CE1A4F7EBEF2}"/>
                </a:ext>
              </a:extLst>
            </p:cNvPr>
            <p:cNvSpPr/>
            <p:nvPr/>
          </p:nvSpPr>
          <p:spPr>
            <a:xfrm>
              <a:off x="4738688" y="2668154"/>
              <a:ext cx="496887" cy="475096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상의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FA568196-66AC-551F-C9CB-813A598B901B}"/>
                </a:ext>
              </a:extLst>
            </p:cNvPr>
            <p:cNvSpPr/>
            <p:nvPr/>
          </p:nvSpPr>
          <p:spPr>
            <a:xfrm>
              <a:off x="4857750" y="2178411"/>
              <a:ext cx="22288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등급</a:t>
              </a:r>
              <a:r>
                <a:rPr lang="en-US" altLang="ko-KR" sz="800" dirty="0"/>
                <a:t>: </a:t>
              </a:r>
              <a:r>
                <a:rPr lang="ko-KR" altLang="en-US" sz="800" dirty="0"/>
                <a:t>아이템 이름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61ADF36A-3744-36D7-76A7-77F7E45E98D6}"/>
                </a:ext>
              </a:extLst>
            </p:cNvPr>
            <p:cNvSpPr/>
            <p:nvPr/>
          </p:nvSpPr>
          <p:spPr>
            <a:xfrm>
              <a:off x="5334000" y="2647084"/>
              <a:ext cx="1828800" cy="781916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282056C3-ED84-2020-0E22-DFAABD6D6CA6}"/>
                </a:ext>
              </a:extLst>
            </p:cNvPr>
            <p:cNvSpPr/>
            <p:nvPr/>
          </p:nvSpPr>
          <p:spPr>
            <a:xfrm>
              <a:off x="5416550" y="2687638"/>
              <a:ext cx="1130300" cy="21193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공격력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방어력</a:t>
              </a: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1BDC53D-20A9-3014-C131-60627F010310}"/>
                </a:ext>
              </a:extLst>
            </p:cNvPr>
            <p:cNvSpPr/>
            <p:nvPr/>
          </p:nvSpPr>
          <p:spPr>
            <a:xfrm>
              <a:off x="4738688" y="3213100"/>
              <a:ext cx="496887" cy="192088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레벨</a:t>
              </a: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8E45A1AD-A49A-BFF0-DAC0-6BDA91002A40}"/>
                </a:ext>
              </a:extLst>
            </p:cNvPr>
            <p:cNvSpPr/>
            <p:nvPr/>
          </p:nvSpPr>
          <p:spPr>
            <a:xfrm>
              <a:off x="5410200" y="2933772"/>
              <a:ext cx="1676400" cy="443633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아이템 설명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E87C3C1C-3A0F-B4CF-0A37-4BEE7891E8C2}"/>
                </a:ext>
              </a:extLst>
            </p:cNvPr>
            <p:cNvSpPr/>
            <p:nvPr/>
          </p:nvSpPr>
          <p:spPr>
            <a:xfrm>
              <a:off x="4738688" y="3470274"/>
              <a:ext cx="2424112" cy="1254126"/>
            </a:xfrm>
            <a:prstGeom prst="roundRect">
              <a:avLst>
                <a:gd name="adj" fmla="val 10591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32F1B932-5ABB-E1FD-EB99-964815B9AA91}"/>
                </a:ext>
              </a:extLst>
            </p:cNvPr>
            <p:cNvSpPr/>
            <p:nvPr/>
          </p:nvSpPr>
          <p:spPr>
            <a:xfrm>
              <a:off x="4813300" y="3526235"/>
              <a:ext cx="2273300" cy="21193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일반 등급 아이템 추가 능력</a:t>
              </a: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DB9E3ED-6A2A-F2D4-E184-80632C9DE354}"/>
                </a:ext>
              </a:extLst>
            </p:cNvPr>
            <p:cNvSpPr/>
            <p:nvPr/>
          </p:nvSpPr>
          <p:spPr>
            <a:xfrm>
              <a:off x="4813300" y="3767067"/>
              <a:ext cx="2273300" cy="21193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희귀 등급 아이템 추가 능력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D5AA6B2-196F-8ECA-C093-AD300B96F26C}"/>
                </a:ext>
              </a:extLst>
            </p:cNvPr>
            <p:cNvSpPr/>
            <p:nvPr/>
          </p:nvSpPr>
          <p:spPr>
            <a:xfrm>
              <a:off x="4800600" y="4006880"/>
              <a:ext cx="2273300" cy="21193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등급 별 아이템 추가 능력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58C5A7E0-643D-3429-735C-08CA61E7A86C}"/>
                </a:ext>
              </a:extLst>
            </p:cNvPr>
            <p:cNvSpPr/>
            <p:nvPr/>
          </p:nvSpPr>
          <p:spPr>
            <a:xfrm>
              <a:off x="4806950" y="4242624"/>
              <a:ext cx="2273300" cy="21193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등급 별 아이템 추가 능력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7276998-AAFD-CD0D-C5FA-B75291882E5B}"/>
                </a:ext>
              </a:extLst>
            </p:cNvPr>
            <p:cNvSpPr/>
            <p:nvPr/>
          </p:nvSpPr>
          <p:spPr>
            <a:xfrm>
              <a:off x="4813300" y="4488712"/>
              <a:ext cx="2273300" cy="21193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등급 별 아이템 추가 능력</a:t>
              </a: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7766AC98-BB28-C37A-894F-00DD0BF6BC98}"/>
                </a:ext>
              </a:extLst>
            </p:cNvPr>
            <p:cNvSpPr/>
            <p:nvPr/>
          </p:nvSpPr>
          <p:spPr>
            <a:xfrm>
              <a:off x="4826000" y="4781436"/>
              <a:ext cx="632619" cy="473471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장착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BFB96C0D-BB4F-55AF-4274-D950E6E4A8DD}"/>
                </a:ext>
              </a:extLst>
            </p:cNvPr>
            <p:cNvSpPr/>
            <p:nvPr/>
          </p:nvSpPr>
          <p:spPr>
            <a:xfrm>
              <a:off x="5627290" y="4787534"/>
              <a:ext cx="632619" cy="473471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레벨업</a:t>
              </a:r>
              <a:endParaRPr lang="ko-KR" altLang="en-US" sz="800" dirty="0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848AEFDC-6081-69CB-60AE-7FE6B4377D99}"/>
                </a:ext>
              </a:extLst>
            </p:cNvPr>
            <p:cNvSpPr/>
            <p:nvPr/>
          </p:nvSpPr>
          <p:spPr>
            <a:xfrm>
              <a:off x="6392465" y="4789344"/>
              <a:ext cx="632619" cy="473471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일괄 </a:t>
              </a:r>
              <a:r>
                <a:rPr lang="ko-KR" altLang="en-US" sz="800" dirty="0" err="1"/>
                <a:t>레벨업</a:t>
              </a:r>
              <a:endParaRPr lang="ko-KR" altLang="en-US" sz="800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65E78A33-4FC4-5F80-2E04-ABE805805741}"/>
              </a:ext>
            </a:extLst>
          </p:cNvPr>
          <p:cNvSpPr txBox="1"/>
          <p:nvPr/>
        </p:nvSpPr>
        <p:spPr>
          <a:xfrm>
            <a:off x="76200" y="2286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장비 </a:t>
            </a:r>
            <a:r>
              <a:rPr lang="en-US" altLang="ko-KR" dirty="0" err="1"/>
              <a:t>ui</a:t>
            </a:r>
            <a:endParaRPr lang="ko-KR" altLang="en-US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C2C6631-FB86-52D6-0D89-7564E6764CDC}"/>
              </a:ext>
            </a:extLst>
          </p:cNvPr>
          <p:cNvSpPr/>
          <p:nvPr/>
        </p:nvSpPr>
        <p:spPr>
          <a:xfrm>
            <a:off x="8382000" y="5572125"/>
            <a:ext cx="3022600" cy="577850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9A61D35-F099-1E32-D38A-039F140C3021}"/>
              </a:ext>
            </a:extLst>
          </p:cNvPr>
          <p:cNvSpPr/>
          <p:nvPr/>
        </p:nvSpPr>
        <p:spPr>
          <a:xfrm>
            <a:off x="8255000" y="990600"/>
            <a:ext cx="3276600" cy="52578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05CCFC3-DE60-1D90-79EB-43CF54A40586}"/>
              </a:ext>
            </a:extLst>
          </p:cNvPr>
          <p:cNvGrpSpPr/>
          <p:nvPr/>
        </p:nvGrpSpPr>
        <p:grpSpPr>
          <a:xfrm>
            <a:off x="8356600" y="1066800"/>
            <a:ext cx="3048000" cy="533400"/>
            <a:chOff x="3073400" y="1143000"/>
            <a:chExt cx="3048000" cy="533400"/>
          </a:xfrm>
        </p:grpSpPr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B2D0E41F-5889-E356-CF58-AE9F265901E0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EA433B6E-08E5-5510-2AE2-15F917AB3CA2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아이디</a:t>
              </a:r>
            </a:p>
          </p:txBody>
        </p:sp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4FC76A91-81C5-E96C-4F45-301F8DBA7B81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피로도</a:t>
              </a:r>
            </a:p>
          </p:txBody>
        </p:sp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56C265A2-C442-D18E-C653-4701BD6B6F58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유료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3BBD031A-3D45-0BE6-4457-D387225CBDD0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무료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195F3EBB-99AB-E6E2-17D5-938191F21B8F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4A30FD1-92D0-F642-6D59-50CB7E391C72}"/>
              </a:ext>
            </a:extLst>
          </p:cNvPr>
          <p:cNvGrpSpPr/>
          <p:nvPr/>
        </p:nvGrpSpPr>
        <p:grpSpPr>
          <a:xfrm>
            <a:off x="8505825" y="5670550"/>
            <a:ext cx="2698750" cy="381000"/>
            <a:chOff x="3200400" y="3962400"/>
            <a:chExt cx="2698750" cy="381000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32D73952-EA46-EC2C-E55F-ED4AE3E4C1F0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상점</a:t>
              </a:r>
            </a:p>
          </p:txBody>
        </p:sp>
        <p:sp>
          <p:nvSpPr>
            <p:cNvPr id="139" name="사각형: 둥근 모서리 138">
              <a:extLst>
                <a:ext uri="{FF2B5EF4-FFF2-40B4-BE49-F238E27FC236}">
                  <a16:creationId xmlns:a16="http://schemas.microsoft.com/office/drawing/2014/main" id="{2DBCE794-E91A-6BFF-8C42-D6F7C9282621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장비</a:t>
              </a:r>
            </a:p>
          </p:txBody>
        </p:sp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3B8612E6-9C06-9170-D64E-BC020DB47B0F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전투</a:t>
              </a:r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0766FA0E-85D2-20F4-1336-A23B641C263B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특수전투</a:t>
              </a:r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AF1A332B-E16E-BD6D-7E98-70861DA53825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특성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726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DC04E98F-48F5-AA14-7407-E0466D2C4650}"/>
              </a:ext>
            </a:extLst>
          </p:cNvPr>
          <p:cNvGrpSpPr/>
          <p:nvPr/>
        </p:nvGrpSpPr>
        <p:grpSpPr>
          <a:xfrm>
            <a:off x="301625" y="990600"/>
            <a:ext cx="3276600" cy="5257800"/>
            <a:chOff x="4343400" y="1009650"/>
            <a:chExt cx="3276600" cy="5257800"/>
          </a:xfrm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C1F87E0C-F18B-A396-35FA-B0FEF6F2CB06}"/>
                </a:ext>
              </a:extLst>
            </p:cNvPr>
            <p:cNvSpPr/>
            <p:nvPr/>
          </p:nvSpPr>
          <p:spPr>
            <a:xfrm>
              <a:off x="4470400" y="559117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F8DFC4BA-8581-F57B-FAE2-FF5135AA45B1}"/>
                </a:ext>
              </a:extLst>
            </p:cNvPr>
            <p:cNvSpPr/>
            <p:nvPr/>
          </p:nvSpPr>
          <p:spPr>
            <a:xfrm>
              <a:off x="4343400" y="1009650"/>
              <a:ext cx="3276600" cy="52578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47C2127-93E8-1CEE-E462-18CA72FD3932}"/>
                </a:ext>
              </a:extLst>
            </p:cNvPr>
            <p:cNvGrpSpPr/>
            <p:nvPr/>
          </p:nvGrpSpPr>
          <p:grpSpPr>
            <a:xfrm>
              <a:off x="4445000" y="1085850"/>
              <a:ext cx="3048000" cy="533400"/>
              <a:chOff x="3073400" y="1143000"/>
              <a:chExt cx="3048000" cy="533400"/>
            </a:xfrm>
          </p:grpSpPr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E916BF29-AB51-834F-93C9-E10831ED09E8}"/>
                  </a:ext>
                </a:extLst>
              </p:cNvPr>
              <p:cNvSpPr/>
              <p:nvPr/>
            </p:nvSpPr>
            <p:spPr>
              <a:xfrm>
                <a:off x="3073400" y="1295400"/>
                <a:ext cx="3048000" cy="381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사각형: 둥근 모서리 115">
                <a:extLst>
                  <a:ext uri="{FF2B5EF4-FFF2-40B4-BE49-F238E27FC236}">
                    <a16:creationId xmlns:a16="http://schemas.microsoft.com/office/drawing/2014/main" id="{E446196F-A51F-466F-C5A0-0BD91D3CDD4E}"/>
                  </a:ext>
                </a:extLst>
              </p:cNvPr>
              <p:cNvSpPr/>
              <p:nvPr/>
            </p:nvSpPr>
            <p:spPr>
              <a:xfrm>
                <a:off x="3200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아이디</a:t>
                </a:r>
              </a:p>
            </p:txBody>
          </p:sp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688685C6-9F1B-FD52-6715-D55DB15FB7EC}"/>
                  </a:ext>
                </a:extLst>
              </p:cNvPr>
              <p:cNvSpPr/>
              <p:nvPr/>
            </p:nvSpPr>
            <p:spPr>
              <a:xfrm>
                <a:off x="3962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피로도</a:t>
                </a:r>
              </a:p>
            </p:txBody>
          </p:sp>
          <p:sp>
            <p:nvSpPr>
              <p:cNvPr id="118" name="사각형: 둥근 모서리 117">
                <a:extLst>
                  <a:ext uri="{FF2B5EF4-FFF2-40B4-BE49-F238E27FC236}">
                    <a16:creationId xmlns:a16="http://schemas.microsoft.com/office/drawing/2014/main" id="{1D026504-96F5-9E50-34CA-F56D1D9AB024}"/>
                  </a:ext>
                </a:extLst>
              </p:cNvPr>
              <p:cNvSpPr/>
              <p:nvPr/>
            </p:nvSpPr>
            <p:spPr>
              <a:xfrm>
                <a:off x="4724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유료</a:t>
                </a:r>
                <a:br>
                  <a:rPr lang="en-US" altLang="ko-KR" sz="800" dirty="0"/>
                </a:br>
                <a:r>
                  <a:rPr lang="ko-KR" altLang="en-US" sz="800" dirty="0"/>
                  <a:t>재화</a:t>
                </a:r>
              </a:p>
            </p:txBody>
          </p:sp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994FDA72-C979-7C76-9FEB-5B635FB10FD9}"/>
                  </a:ext>
                </a:extLst>
              </p:cNvPr>
              <p:cNvSpPr/>
              <p:nvPr/>
            </p:nvSpPr>
            <p:spPr>
              <a:xfrm>
                <a:off x="5486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무료</a:t>
                </a:r>
                <a:br>
                  <a:rPr lang="en-US" altLang="ko-KR" sz="800" dirty="0"/>
                </a:br>
                <a:r>
                  <a:rPr lang="ko-KR" altLang="en-US" sz="800" dirty="0"/>
                  <a:t>재화</a:t>
                </a:r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B88F2ABD-4130-17F5-0F71-3AEE5A2E8D14}"/>
                  </a:ext>
                </a:extLst>
              </p:cNvPr>
              <p:cNvSpPr/>
              <p:nvPr/>
            </p:nvSpPr>
            <p:spPr>
              <a:xfrm>
                <a:off x="4572000" y="1143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2AC4551D-214C-5FB8-C8B5-BDE8110EA39B}"/>
                </a:ext>
              </a:extLst>
            </p:cNvPr>
            <p:cNvSpPr/>
            <p:nvPr/>
          </p:nvSpPr>
          <p:spPr>
            <a:xfrm>
              <a:off x="6191250" y="1990725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투구</a:t>
              </a: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0DDB63EC-4F8D-F2C0-47A6-F0DCA5607D7D}"/>
                </a:ext>
              </a:extLst>
            </p:cNvPr>
            <p:cNvSpPr/>
            <p:nvPr/>
          </p:nvSpPr>
          <p:spPr>
            <a:xfrm>
              <a:off x="6191250" y="27813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장갑</a:t>
              </a: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8F9DF844-A90A-B4F6-13C5-ADD922E2C3BE}"/>
                </a:ext>
              </a:extLst>
            </p:cNvPr>
            <p:cNvSpPr/>
            <p:nvPr/>
          </p:nvSpPr>
          <p:spPr>
            <a:xfrm>
              <a:off x="7042150" y="19939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상의</a:t>
              </a: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2DD04815-BA05-406F-EB2F-58FF44BF3226}"/>
                </a:ext>
              </a:extLst>
            </p:cNvPr>
            <p:cNvSpPr/>
            <p:nvPr/>
          </p:nvSpPr>
          <p:spPr>
            <a:xfrm>
              <a:off x="7054850" y="277495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신발</a:t>
              </a: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A6C0EE4A-084C-1197-1B95-06CF771C8477}"/>
                </a:ext>
              </a:extLst>
            </p:cNvPr>
            <p:cNvSpPr/>
            <p:nvPr/>
          </p:nvSpPr>
          <p:spPr>
            <a:xfrm>
              <a:off x="4483100" y="1971675"/>
              <a:ext cx="990600" cy="1284288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캐릭터</a:t>
              </a: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12FE2BD8-AA4D-B4B7-EDBD-4376002A5A55}"/>
                </a:ext>
              </a:extLst>
            </p:cNvPr>
            <p:cNvSpPr/>
            <p:nvPr/>
          </p:nvSpPr>
          <p:spPr>
            <a:xfrm>
              <a:off x="4445000" y="3638550"/>
              <a:ext cx="3022600" cy="25527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45AE48EB-3844-A94C-0DBD-4DFFE0E8A84D}"/>
                </a:ext>
              </a:extLst>
            </p:cNvPr>
            <p:cNvSpPr/>
            <p:nvPr/>
          </p:nvSpPr>
          <p:spPr>
            <a:xfrm>
              <a:off x="5734050" y="382905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7F1D7556-458F-6FE4-AC2D-884E674EF415}"/>
                </a:ext>
              </a:extLst>
            </p:cNvPr>
            <p:cNvSpPr/>
            <p:nvPr/>
          </p:nvSpPr>
          <p:spPr>
            <a:xfrm>
              <a:off x="6299200" y="382905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5C560114-280A-4C68-2B2A-DED7C3FEA169}"/>
                </a:ext>
              </a:extLst>
            </p:cNvPr>
            <p:cNvSpPr/>
            <p:nvPr/>
          </p:nvSpPr>
          <p:spPr>
            <a:xfrm>
              <a:off x="6864350" y="382905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BEED8C79-FADF-134D-A6E7-44E7A23386BF}"/>
                </a:ext>
              </a:extLst>
            </p:cNvPr>
            <p:cNvGrpSpPr/>
            <p:nvPr/>
          </p:nvGrpSpPr>
          <p:grpSpPr>
            <a:xfrm>
              <a:off x="4603750" y="4286250"/>
              <a:ext cx="2698750" cy="381000"/>
              <a:chOff x="3200400" y="3962400"/>
              <a:chExt cx="2698750" cy="381000"/>
            </a:xfrm>
          </p:grpSpPr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BAF98030-7F67-55EF-C1EB-F2BCD513DBB1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F5C3C622-74A6-B13E-BB11-06BFFA3167B2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A07F40F1-5EA5-EA6D-D556-79891167B3BE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2621E23B-22B2-98A5-4C9A-8486EC464752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6318CEF9-1F83-9258-780D-C9772C9DE093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42E24EFF-FD87-F8A7-53A2-943BD84D1CF4}"/>
                </a:ext>
              </a:extLst>
            </p:cNvPr>
            <p:cNvGrpSpPr/>
            <p:nvPr/>
          </p:nvGrpSpPr>
          <p:grpSpPr>
            <a:xfrm>
              <a:off x="4603750" y="4743450"/>
              <a:ext cx="2698750" cy="381000"/>
              <a:chOff x="3200400" y="3962400"/>
              <a:chExt cx="2698750" cy="381000"/>
            </a:xfrm>
          </p:grpSpPr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1CC13B42-7030-9F84-663D-504269BAB569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6" name="사각형: 둥근 모서리 105">
                <a:extLst>
                  <a:ext uri="{FF2B5EF4-FFF2-40B4-BE49-F238E27FC236}">
                    <a16:creationId xmlns:a16="http://schemas.microsoft.com/office/drawing/2014/main" id="{F3D513DE-EEA8-035F-AFF1-A9F232A89464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7" name="사각형: 둥근 모서리 106">
                <a:extLst>
                  <a:ext uri="{FF2B5EF4-FFF2-40B4-BE49-F238E27FC236}">
                    <a16:creationId xmlns:a16="http://schemas.microsoft.com/office/drawing/2014/main" id="{79D0D1CD-9294-25D5-0229-A88637155D2A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8" name="사각형: 둥근 모서리 107">
                <a:extLst>
                  <a:ext uri="{FF2B5EF4-FFF2-40B4-BE49-F238E27FC236}">
                    <a16:creationId xmlns:a16="http://schemas.microsoft.com/office/drawing/2014/main" id="{6E15369F-10DE-6709-00CA-B5E6754C5DD6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1D4E6685-4B2A-E72E-8F98-AD0F96F8D820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9C109B3C-B365-29F0-5AA3-7EDE93EF3C3B}"/>
                </a:ext>
              </a:extLst>
            </p:cNvPr>
            <p:cNvGrpSpPr/>
            <p:nvPr/>
          </p:nvGrpSpPr>
          <p:grpSpPr>
            <a:xfrm>
              <a:off x="4603750" y="5200650"/>
              <a:ext cx="2698750" cy="381000"/>
              <a:chOff x="3200400" y="3962400"/>
              <a:chExt cx="2698750" cy="381000"/>
            </a:xfrm>
          </p:grpSpPr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212A8253-5B3D-3182-C863-DE54AA58E91A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342AD3C6-E845-F032-165C-32B8788B95A7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67608B2A-4B0F-51F4-D6DA-9D1FDC1B720A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CEA989A3-6F36-0902-3B13-E58ABA790942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1DC8473A-ECBB-97E7-BDCB-BF2F7B94C37C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1880B5-78B5-F8FB-40B5-279FC9C47284}"/>
                </a:ext>
              </a:extLst>
            </p:cNvPr>
            <p:cNvGrpSpPr/>
            <p:nvPr/>
          </p:nvGrpSpPr>
          <p:grpSpPr>
            <a:xfrm>
              <a:off x="4603750" y="5657850"/>
              <a:ext cx="2698750" cy="381000"/>
              <a:chOff x="3200400" y="3962400"/>
              <a:chExt cx="2698750" cy="381000"/>
            </a:xfrm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E523189D-B772-1706-2ACE-1F52139135DC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E7113EC1-7422-6388-41ED-406B9CD7F533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CFD05F74-F177-DB55-6B59-E1BBE474E12D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66674966-3722-356E-86FE-549EF31B1FEE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887783AF-B756-0C47-2929-97A64058F61D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203B6923-7CD6-0707-646A-A2B07D9E2B92}"/>
                </a:ext>
              </a:extLst>
            </p:cNvPr>
            <p:cNvSpPr/>
            <p:nvPr/>
          </p:nvSpPr>
          <p:spPr>
            <a:xfrm>
              <a:off x="6346825" y="3371850"/>
              <a:ext cx="438150" cy="20955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정렬</a:t>
              </a: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7BF5E8BB-477A-6679-AEB2-D0050A6DA0AA}"/>
                </a:ext>
              </a:extLst>
            </p:cNvPr>
            <p:cNvSpPr/>
            <p:nvPr/>
          </p:nvSpPr>
          <p:spPr>
            <a:xfrm>
              <a:off x="6953250" y="3371850"/>
              <a:ext cx="438150" cy="20955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조합</a:t>
              </a:r>
            </a:p>
          </p:txBody>
        </p: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4A563533-2C7F-D298-932C-991E8E2B0EA6}"/>
                </a:ext>
              </a:extLst>
            </p:cNvPr>
            <p:cNvSpPr/>
            <p:nvPr/>
          </p:nvSpPr>
          <p:spPr>
            <a:xfrm>
              <a:off x="4483100" y="3306763"/>
              <a:ext cx="990600" cy="20955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캐릭터 이름</a:t>
              </a: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F357642D-EB07-7C3F-AB4E-BC1B921DA3B7}"/>
                </a:ext>
              </a:extLst>
            </p:cNvPr>
            <p:cNvSpPr/>
            <p:nvPr/>
          </p:nvSpPr>
          <p:spPr>
            <a:xfrm>
              <a:off x="5578475" y="2111375"/>
              <a:ext cx="508000" cy="20955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/>
                <a:t>HP</a:t>
              </a:r>
              <a:endParaRPr lang="ko-KR" altLang="en-US" sz="600" dirty="0"/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3FEF7B42-7DD2-4918-7E3D-9CE41DC80BA6}"/>
                </a:ext>
              </a:extLst>
            </p:cNvPr>
            <p:cNvSpPr/>
            <p:nvPr/>
          </p:nvSpPr>
          <p:spPr>
            <a:xfrm>
              <a:off x="5578475" y="2465748"/>
              <a:ext cx="508000" cy="20955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/>
                <a:t>AKP</a:t>
              </a:r>
              <a:endParaRPr lang="ko-KR" altLang="en-US" sz="600" dirty="0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4F44F3BB-126E-054D-87D1-6B9FCC0A5E9F}"/>
                </a:ext>
              </a:extLst>
            </p:cNvPr>
            <p:cNvGrpSpPr/>
            <p:nvPr/>
          </p:nvGrpSpPr>
          <p:grpSpPr>
            <a:xfrm>
              <a:off x="4603750" y="3829050"/>
              <a:ext cx="438150" cy="381000"/>
              <a:chOff x="3232150" y="3886200"/>
              <a:chExt cx="438150" cy="381000"/>
            </a:xfrm>
          </p:grpSpPr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5398BBCF-199D-9820-8841-451453700E3E}"/>
                  </a:ext>
                </a:extLst>
              </p:cNvPr>
              <p:cNvSpPr/>
              <p:nvPr/>
            </p:nvSpPr>
            <p:spPr>
              <a:xfrm>
                <a:off x="3232150" y="38862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pic>
            <p:nvPicPr>
              <p:cNvPr id="94" name="그림 93">
                <a:extLst>
                  <a:ext uri="{FF2B5EF4-FFF2-40B4-BE49-F238E27FC236}">
                    <a16:creationId xmlns:a16="http://schemas.microsoft.com/office/drawing/2014/main" id="{4F7ADD0C-E242-0505-4069-80FDFDCDF4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02000" y="3911600"/>
                <a:ext cx="304800" cy="304800"/>
              </a:xfrm>
              <a:prstGeom prst="rect">
                <a:avLst/>
              </a:prstGeom>
            </p:spPr>
          </p:pic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0C1A732A-8BDD-5245-3ED5-82FECBA29073}"/>
                </a:ext>
              </a:extLst>
            </p:cNvPr>
            <p:cNvGrpSpPr/>
            <p:nvPr/>
          </p:nvGrpSpPr>
          <p:grpSpPr>
            <a:xfrm>
              <a:off x="5168900" y="3829050"/>
              <a:ext cx="438150" cy="381000"/>
              <a:chOff x="3797300" y="3886200"/>
              <a:chExt cx="438150" cy="381000"/>
            </a:xfrm>
          </p:grpSpPr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E8EFABD0-20C1-D437-40FB-9A2EF96FB315}"/>
                  </a:ext>
                </a:extLst>
              </p:cNvPr>
              <p:cNvSpPr/>
              <p:nvPr/>
            </p:nvSpPr>
            <p:spPr>
              <a:xfrm>
                <a:off x="3797300" y="38862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pic>
            <p:nvPicPr>
              <p:cNvPr id="92" name="그림 91">
                <a:extLst>
                  <a:ext uri="{FF2B5EF4-FFF2-40B4-BE49-F238E27FC236}">
                    <a16:creationId xmlns:a16="http://schemas.microsoft.com/office/drawing/2014/main" id="{EDA63BB8-67A1-EC86-3B0B-A893FCCB83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6350" y="3915135"/>
                <a:ext cx="381000" cy="323490"/>
              </a:xfrm>
              <a:prstGeom prst="rect">
                <a:avLst/>
              </a:prstGeom>
            </p:spPr>
          </p:pic>
        </p:grp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9C7E0434-965B-8AA1-0F70-57C5F67A5B3A}"/>
                </a:ext>
              </a:extLst>
            </p:cNvPr>
            <p:cNvSpPr/>
            <p:nvPr/>
          </p:nvSpPr>
          <p:spPr>
            <a:xfrm>
              <a:off x="5578475" y="2828925"/>
              <a:ext cx="508000" cy="20955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/>
                <a:t>DP</a:t>
              </a:r>
              <a:endParaRPr lang="ko-KR" altLang="en-US" sz="600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6883382-02C1-B8BA-6D90-1E75358F1278}"/>
                </a:ext>
              </a:extLst>
            </p:cNvPr>
            <p:cNvSpPr/>
            <p:nvPr/>
          </p:nvSpPr>
          <p:spPr>
            <a:xfrm>
              <a:off x="6626225" y="2376488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무기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2DFE375-2AE6-39DC-0F5C-DD5EB8ECC96E}"/>
              </a:ext>
            </a:extLst>
          </p:cNvPr>
          <p:cNvGrpSpPr/>
          <p:nvPr/>
        </p:nvGrpSpPr>
        <p:grpSpPr>
          <a:xfrm>
            <a:off x="4259065" y="990600"/>
            <a:ext cx="3276600" cy="5257800"/>
            <a:chOff x="4343400" y="1003300"/>
            <a:chExt cx="3276600" cy="52578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F00E8C1-9FDA-A5F7-6B28-51BEA47794BA}"/>
                </a:ext>
              </a:extLst>
            </p:cNvPr>
            <p:cNvSpPr/>
            <p:nvPr/>
          </p:nvSpPr>
          <p:spPr>
            <a:xfrm>
              <a:off x="4470400" y="55848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42EE4AF-080C-17BB-F46C-49A2F2A487C2}"/>
                </a:ext>
              </a:extLst>
            </p:cNvPr>
            <p:cNvSpPr/>
            <p:nvPr/>
          </p:nvSpPr>
          <p:spPr>
            <a:xfrm>
              <a:off x="4343400" y="1003300"/>
              <a:ext cx="3276600" cy="52578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A661F74-E317-B0F9-6FE7-0FED990B3457}"/>
                </a:ext>
              </a:extLst>
            </p:cNvPr>
            <p:cNvGrpSpPr/>
            <p:nvPr/>
          </p:nvGrpSpPr>
          <p:grpSpPr>
            <a:xfrm>
              <a:off x="4445000" y="1079500"/>
              <a:ext cx="3048000" cy="533400"/>
              <a:chOff x="3073400" y="1143000"/>
              <a:chExt cx="3048000" cy="533400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3EC3FA89-137E-7DBE-11FF-824DAACCE253}"/>
                  </a:ext>
                </a:extLst>
              </p:cNvPr>
              <p:cNvSpPr/>
              <p:nvPr/>
            </p:nvSpPr>
            <p:spPr>
              <a:xfrm>
                <a:off x="3073400" y="1295400"/>
                <a:ext cx="3048000" cy="381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378E0D69-C215-0513-CC93-34BAE8BA40D1}"/>
                  </a:ext>
                </a:extLst>
              </p:cNvPr>
              <p:cNvSpPr/>
              <p:nvPr/>
            </p:nvSpPr>
            <p:spPr>
              <a:xfrm>
                <a:off x="3200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아이디</a:t>
                </a: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DB4E2E0C-B396-8960-E442-DAE0A74BF091}"/>
                  </a:ext>
                </a:extLst>
              </p:cNvPr>
              <p:cNvSpPr/>
              <p:nvPr/>
            </p:nvSpPr>
            <p:spPr>
              <a:xfrm>
                <a:off x="3962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피로도</a:t>
                </a: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DD2FC105-8B7D-5AAC-FC08-696D629BC69C}"/>
                  </a:ext>
                </a:extLst>
              </p:cNvPr>
              <p:cNvSpPr/>
              <p:nvPr/>
            </p:nvSpPr>
            <p:spPr>
              <a:xfrm>
                <a:off x="4724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유료</a:t>
                </a:r>
                <a:br>
                  <a:rPr lang="en-US" altLang="ko-KR" sz="800" dirty="0"/>
                </a:br>
                <a:r>
                  <a:rPr lang="ko-KR" altLang="en-US" sz="800" dirty="0"/>
                  <a:t>재화</a:t>
                </a: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E6B5337C-58C0-B175-F27F-F5A90CEAC104}"/>
                  </a:ext>
                </a:extLst>
              </p:cNvPr>
              <p:cNvSpPr/>
              <p:nvPr/>
            </p:nvSpPr>
            <p:spPr>
              <a:xfrm>
                <a:off x="5486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무료</a:t>
                </a:r>
                <a:br>
                  <a:rPr lang="en-US" altLang="ko-KR" sz="800" dirty="0"/>
                </a:br>
                <a:r>
                  <a:rPr lang="ko-KR" altLang="en-US" sz="800" dirty="0"/>
                  <a:t>재화</a:t>
                </a:r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BA5F835-B444-7C11-E81A-157BD97F5BC3}"/>
                  </a:ext>
                </a:extLst>
              </p:cNvPr>
              <p:cNvSpPr/>
              <p:nvPr/>
            </p:nvSpPr>
            <p:spPr>
              <a:xfrm>
                <a:off x="4572000" y="1143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762AFC2F-E981-1BE7-FFC7-2DF63F82368A}"/>
                </a:ext>
              </a:extLst>
            </p:cNvPr>
            <p:cNvGrpSpPr/>
            <p:nvPr/>
          </p:nvGrpSpPr>
          <p:grpSpPr>
            <a:xfrm>
              <a:off x="4594225" y="5683250"/>
              <a:ext cx="2698750" cy="381000"/>
              <a:chOff x="3200400" y="3962400"/>
              <a:chExt cx="2698750" cy="381000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1A8F3A0B-C0C9-38A6-AC84-6440F9302F00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A6F8AEF1-6A55-FA5B-96DF-73F8EF3866EE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34852D8A-F6B0-6EDF-BC06-EE3CA9AD81FA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1A9BF239-2E48-995B-E47F-DBC7243B0DDB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805E2FE4-B04A-9A71-4F90-75E2C618BE34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A6FC97F8-81FE-6EC0-C237-9CAA5F4FD1A9}"/>
                </a:ext>
              </a:extLst>
            </p:cNvPr>
            <p:cNvSpPr/>
            <p:nvPr/>
          </p:nvSpPr>
          <p:spPr>
            <a:xfrm>
              <a:off x="4660900" y="2090737"/>
              <a:ext cx="2616200" cy="3319463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000AE143-C8FD-D4FA-F042-CE1A4F7EBEF2}"/>
                </a:ext>
              </a:extLst>
            </p:cNvPr>
            <p:cNvSpPr/>
            <p:nvPr/>
          </p:nvSpPr>
          <p:spPr>
            <a:xfrm>
              <a:off x="4738688" y="2668154"/>
              <a:ext cx="496887" cy="475096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상의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FA568196-66AC-551F-C9CB-813A598B901B}"/>
                </a:ext>
              </a:extLst>
            </p:cNvPr>
            <p:cNvSpPr/>
            <p:nvPr/>
          </p:nvSpPr>
          <p:spPr>
            <a:xfrm>
              <a:off x="4857750" y="2178411"/>
              <a:ext cx="22288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등급</a:t>
              </a:r>
              <a:r>
                <a:rPr lang="en-US" altLang="ko-KR" sz="800" dirty="0"/>
                <a:t>: </a:t>
              </a:r>
              <a:r>
                <a:rPr lang="ko-KR" altLang="en-US" sz="800" dirty="0"/>
                <a:t>아이템 이름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61ADF36A-3744-36D7-76A7-77F7E45E98D6}"/>
                </a:ext>
              </a:extLst>
            </p:cNvPr>
            <p:cNvSpPr/>
            <p:nvPr/>
          </p:nvSpPr>
          <p:spPr>
            <a:xfrm>
              <a:off x="5334000" y="2647084"/>
              <a:ext cx="1828800" cy="781916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282056C3-ED84-2020-0E22-DFAABD6D6CA6}"/>
                </a:ext>
              </a:extLst>
            </p:cNvPr>
            <p:cNvSpPr/>
            <p:nvPr/>
          </p:nvSpPr>
          <p:spPr>
            <a:xfrm>
              <a:off x="5416550" y="2687638"/>
              <a:ext cx="1130300" cy="21193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공격력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방어력</a:t>
              </a: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1BDC53D-20A9-3014-C131-60627F010310}"/>
                </a:ext>
              </a:extLst>
            </p:cNvPr>
            <p:cNvSpPr/>
            <p:nvPr/>
          </p:nvSpPr>
          <p:spPr>
            <a:xfrm>
              <a:off x="4738688" y="3213100"/>
              <a:ext cx="496887" cy="192088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레벨</a:t>
              </a: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8E45A1AD-A49A-BFF0-DAC0-6BDA91002A40}"/>
                </a:ext>
              </a:extLst>
            </p:cNvPr>
            <p:cNvSpPr/>
            <p:nvPr/>
          </p:nvSpPr>
          <p:spPr>
            <a:xfrm>
              <a:off x="5410200" y="2933772"/>
              <a:ext cx="1676400" cy="443633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아이템 설명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E87C3C1C-3A0F-B4CF-0A37-4BEE7891E8C2}"/>
                </a:ext>
              </a:extLst>
            </p:cNvPr>
            <p:cNvSpPr/>
            <p:nvPr/>
          </p:nvSpPr>
          <p:spPr>
            <a:xfrm>
              <a:off x="4738688" y="3470274"/>
              <a:ext cx="2424112" cy="1254126"/>
            </a:xfrm>
            <a:prstGeom prst="roundRect">
              <a:avLst>
                <a:gd name="adj" fmla="val 10591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32F1B932-5ABB-E1FD-EB99-964815B9AA91}"/>
                </a:ext>
              </a:extLst>
            </p:cNvPr>
            <p:cNvSpPr/>
            <p:nvPr/>
          </p:nvSpPr>
          <p:spPr>
            <a:xfrm>
              <a:off x="4813300" y="3526235"/>
              <a:ext cx="2273300" cy="21193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일반 등급 아이템 추가 능력</a:t>
              </a: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DB9E3ED-6A2A-F2D4-E184-80632C9DE354}"/>
                </a:ext>
              </a:extLst>
            </p:cNvPr>
            <p:cNvSpPr/>
            <p:nvPr/>
          </p:nvSpPr>
          <p:spPr>
            <a:xfrm>
              <a:off x="4813300" y="3767067"/>
              <a:ext cx="2273300" cy="21193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희귀 등급 아이템 추가 능력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D5AA6B2-196F-8ECA-C093-AD300B96F26C}"/>
                </a:ext>
              </a:extLst>
            </p:cNvPr>
            <p:cNvSpPr/>
            <p:nvPr/>
          </p:nvSpPr>
          <p:spPr>
            <a:xfrm>
              <a:off x="4800600" y="4006880"/>
              <a:ext cx="2273300" cy="21193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등급 별 아이템 추가 능력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58C5A7E0-643D-3429-735C-08CA61E7A86C}"/>
                </a:ext>
              </a:extLst>
            </p:cNvPr>
            <p:cNvSpPr/>
            <p:nvPr/>
          </p:nvSpPr>
          <p:spPr>
            <a:xfrm>
              <a:off x="4806950" y="4242624"/>
              <a:ext cx="2273300" cy="21193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등급 별 아이템 추가 능력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7276998-AAFD-CD0D-C5FA-B75291882E5B}"/>
                </a:ext>
              </a:extLst>
            </p:cNvPr>
            <p:cNvSpPr/>
            <p:nvPr/>
          </p:nvSpPr>
          <p:spPr>
            <a:xfrm>
              <a:off x="4813300" y="4488712"/>
              <a:ext cx="2273300" cy="21193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등급 별 아이템 추가 능력</a:t>
              </a: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7766AC98-BB28-C37A-894F-00DD0BF6BC98}"/>
                </a:ext>
              </a:extLst>
            </p:cNvPr>
            <p:cNvSpPr/>
            <p:nvPr/>
          </p:nvSpPr>
          <p:spPr>
            <a:xfrm>
              <a:off x="4826000" y="4781436"/>
              <a:ext cx="632619" cy="473471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장착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BFB96C0D-BB4F-55AF-4274-D950E6E4A8DD}"/>
                </a:ext>
              </a:extLst>
            </p:cNvPr>
            <p:cNvSpPr/>
            <p:nvPr/>
          </p:nvSpPr>
          <p:spPr>
            <a:xfrm>
              <a:off x="5627290" y="4787534"/>
              <a:ext cx="632619" cy="473471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레벨업</a:t>
              </a:r>
              <a:endParaRPr lang="ko-KR" altLang="en-US" sz="800" dirty="0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848AEFDC-6081-69CB-60AE-7FE6B4377D99}"/>
                </a:ext>
              </a:extLst>
            </p:cNvPr>
            <p:cNvSpPr/>
            <p:nvPr/>
          </p:nvSpPr>
          <p:spPr>
            <a:xfrm>
              <a:off x="6392465" y="4789344"/>
              <a:ext cx="632619" cy="473471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일괄 </a:t>
              </a:r>
              <a:r>
                <a:rPr lang="ko-KR" altLang="en-US" sz="800" dirty="0" err="1"/>
                <a:t>레벨업</a:t>
              </a:r>
              <a:endParaRPr lang="ko-KR" altLang="en-US" sz="800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65E78A33-4FC4-5F80-2E04-ABE805805741}"/>
              </a:ext>
            </a:extLst>
          </p:cNvPr>
          <p:cNvSpPr txBox="1"/>
          <p:nvPr/>
        </p:nvSpPr>
        <p:spPr>
          <a:xfrm>
            <a:off x="76200" y="2286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상점 </a:t>
            </a:r>
            <a:r>
              <a:rPr lang="en-US" altLang="ko-KR" dirty="0" err="1"/>
              <a:t>ui</a:t>
            </a:r>
            <a:endParaRPr lang="ko-KR" altLang="en-US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C2C6631-FB86-52D6-0D89-7564E6764CDC}"/>
              </a:ext>
            </a:extLst>
          </p:cNvPr>
          <p:cNvSpPr/>
          <p:nvPr/>
        </p:nvSpPr>
        <p:spPr>
          <a:xfrm>
            <a:off x="8382000" y="5572125"/>
            <a:ext cx="3022600" cy="577850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9A61D35-F099-1E32-D38A-039F140C3021}"/>
              </a:ext>
            </a:extLst>
          </p:cNvPr>
          <p:cNvSpPr/>
          <p:nvPr/>
        </p:nvSpPr>
        <p:spPr>
          <a:xfrm>
            <a:off x="8255000" y="990600"/>
            <a:ext cx="3276600" cy="52578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05CCFC3-DE60-1D90-79EB-43CF54A40586}"/>
              </a:ext>
            </a:extLst>
          </p:cNvPr>
          <p:cNvGrpSpPr/>
          <p:nvPr/>
        </p:nvGrpSpPr>
        <p:grpSpPr>
          <a:xfrm>
            <a:off x="8356600" y="1066800"/>
            <a:ext cx="3048000" cy="533400"/>
            <a:chOff x="3073400" y="1143000"/>
            <a:chExt cx="3048000" cy="533400"/>
          </a:xfrm>
        </p:grpSpPr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B2D0E41F-5889-E356-CF58-AE9F265901E0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EA433B6E-08E5-5510-2AE2-15F917AB3CA2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아이디</a:t>
              </a:r>
            </a:p>
          </p:txBody>
        </p:sp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4FC76A91-81C5-E96C-4F45-301F8DBA7B81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피로도</a:t>
              </a:r>
            </a:p>
          </p:txBody>
        </p:sp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56C265A2-C442-D18E-C653-4701BD6B6F58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유료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3BBD031A-3D45-0BE6-4457-D387225CBDD0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무료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195F3EBB-99AB-E6E2-17D5-938191F21B8F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4A30FD1-92D0-F642-6D59-50CB7E391C72}"/>
              </a:ext>
            </a:extLst>
          </p:cNvPr>
          <p:cNvGrpSpPr/>
          <p:nvPr/>
        </p:nvGrpSpPr>
        <p:grpSpPr>
          <a:xfrm>
            <a:off x="8505825" y="5670550"/>
            <a:ext cx="2698750" cy="381000"/>
            <a:chOff x="3200400" y="3962400"/>
            <a:chExt cx="2698750" cy="381000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32D73952-EA46-EC2C-E55F-ED4AE3E4C1F0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상점</a:t>
              </a:r>
            </a:p>
          </p:txBody>
        </p:sp>
        <p:sp>
          <p:nvSpPr>
            <p:cNvPr id="139" name="사각형: 둥근 모서리 138">
              <a:extLst>
                <a:ext uri="{FF2B5EF4-FFF2-40B4-BE49-F238E27FC236}">
                  <a16:creationId xmlns:a16="http://schemas.microsoft.com/office/drawing/2014/main" id="{2DBCE794-E91A-6BFF-8C42-D6F7C9282621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장비</a:t>
              </a:r>
            </a:p>
          </p:txBody>
        </p:sp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3B8612E6-9C06-9170-D64E-BC020DB47B0F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전투</a:t>
              </a:r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0766FA0E-85D2-20F4-1336-A23B641C263B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특수전투</a:t>
              </a:r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AF1A332B-E16E-BD6D-7E98-70861DA53825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특성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33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>
            <a:extLst>
              <a:ext uri="{FF2B5EF4-FFF2-40B4-BE49-F238E27FC236}">
                <a16:creationId xmlns:a16="http://schemas.microsoft.com/office/drawing/2014/main" id="{847C2127-93E8-1CEE-E462-18CA72FD3932}"/>
              </a:ext>
            </a:extLst>
          </p:cNvPr>
          <p:cNvGrpSpPr/>
          <p:nvPr/>
        </p:nvGrpSpPr>
        <p:grpSpPr>
          <a:xfrm>
            <a:off x="558800" y="1066800"/>
            <a:ext cx="3048000" cy="533400"/>
            <a:chOff x="3073400" y="1143000"/>
            <a:chExt cx="3048000" cy="533400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916BF29-AB51-834F-93C9-E10831ED09E8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E446196F-A51F-466F-C5A0-0BD91D3CDD4E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아이디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688685C6-9F1B-FD52-6715-D55DB15FB7EC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피로도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1D026504-96F5-9E50-34CA-F56D1D9AB024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유료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94FDA72-C979-7C76-9FEB-5B635FB10FD9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무료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88F2ABD-4130-17F5-0F71-3AEE5A2E8D1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F9DF844-A90A-B4F6-13C5-ADD922E2C3BE}"/>
              </a:ext>
            </a:extLst>
          </p:cNvPr>
          <p:cNvSpPr/>
          <p:nvPr/>
        </p:nvSpPr>
        <p:spPr>
          <a:xfrm>
            <a:off x="3197225" y="1676400"/>
            <a:ext cx="438149" cy="18097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DD04815-BA05-406F-EB2F-58FF44BF3226}"/>
              </a:ext>
            </a:extLst>
          </p:cNvPr>
          <p:cNvSpPr/>
          <p:nvPr/>
        </p:nvSpPr>
        <p:spPr>
          <a:xfrm>
            <a:off x="3241675" y="2616199"/>
            <a:ext cx="349250" cy="33337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순찰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A6C0EE4A-084C-1197-1B95-06CF771C8477}"/>
              </a:ext>
            </a:extLst>
          </p:cNvPr>
          <p:cNvSpPr/>
          <p:nvPr/>
        </p:nvSpPr>
        <p:spPr>
          <a:xfrm>
            <a:off x="584200" y="4297362"/>
            <a:ext cx="1004093" cy="84772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지역 그림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8DFC4BA-8581-F57B-FAE2-FF5135AA45B1}"/>
              </a:ext>
            </a:extLst>
          </p:cNvPr>
          <p:cNvSpPr/>
          <p:nvPr/>
        </p:nvSpPr>
        <p:spPr>
          <a:xfrm>
            <a:off x="457200" y="990600"/>
            <a:ext cx="3276600" cy="52578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21DA2F9-F0B8-6EEF-77D6-BEDC9DA4D90D}"/>
              </a:ext>
            </a:extLst>
          </p:cNvPr>
          <p:cNvGrpSpPr/>
          <p:nvPr/>
        </p:nvGrpSpPr>
        <p:grpSpPr>
          <a:xfrm>
            <a:off x="584200" y="5572125"/>
            <a:ext cx="3022600" cy="577850"/>
            <a:chOff x="584200" y="5572125"/>
            <a:chExt cx="3022600" cy="577850"/>
          </a:xfrm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C1F87E0C-F18B-A396-35FA-B0FEF6F2CB06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1880B5-78B5-F8FB-40B5-279FC9C47284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E523189D-B772-1706-2ACE-1F52139135DC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E7113EC1-7422-6388-41ED-406B9CD7F533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CFD05F74-F177-DB55-6B59-E1BBE474E12D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66674966-3722-356E-86FE-549EF31B1FEE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887783AF-B756-0C47-2929-97A64058F61D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BF5E8BB-477A-6679-AEB2-D0050A6DA0AA}"/>
              </a:ext>
            </a:extLst>
          </p:cNvPr>
          <p:cNvSpPr/>
          <p:nvPr/>
        </p:nvSpPr>
        <p:spPr>
          <a:xfrm>
            <a:off x="1960962" y="5114925"/>
            <a:ext cx="1740693" cy="32027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스테이지 이름 </a:t>
            </a:r>
            <a:r>
              <a:rPr lang="en-US" altLang="ko-KR" sz="800" dirty="0"/>
              <a:t>(</a:t>
            </a:r>
            <a:r>
              <a:rPr lang="ko-KR" altLang="en-US" sz="800" dirty="0"/>
              <a:t>선택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31F7AEB-C3EE-3325-CC4A-E1474996C2A4}"/>
              </a:ext>
            </a:extLst>
          </p:cNvPr>
          <p:cNvSpPr/>
          <p:nvPr/>
        </p:nvSpPr>
        <p:spPr>
          <a:xfrm>
            <a:off x="3235325" y="2189165"/>
            <a:ext cx="349250" cy="33337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업적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255069F-3102-0AE2-0389-CF817ACC680E}"/>
              </a:ext>
            </a:extLst>
          </p:cNvPr>
          <p:cNvSpPr/>
          <p:nvPr/>
        </p:nvSpPr>
        <p:spPr>
          <a:xfrm>
            <a:off x="3241675" y="1773238"/>
            <a:ext cx="349250" cy="33337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미션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C6EFFC-F1F2-ED2F-A3B6-473AC6B1AB9C}"/>
              </a:ext>
            </a:extLst>
          </p:cNvPr>
          <p:cNvSpPr/>
          <p:nvPr/>
        </p:nvSpPr>
        <p:spPr>
          <a:xfrm>
            <a:off x="3241675" y="3032127"/>
            <a:ext cx="349250" cy="33337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588EE9E-5BDC-CBBF-8060-E4A2A72DADAC}"/>
              </a:ext>
            </a:extLst>
          </p:cNvPr>
          <p:cNvSpPr/>
          <p:nvPr/>
        </p:nvSpPr>
        <p:spPr>
          <a:xfrm>
            <a:off x="2098075" y="3592706"/>
            <a:ext cx="1004093" cy="84772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지역 그림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31730-E23F-8D81-54F8-D9E5587C3F2E}"/>
              </a:ext>
            </a:extLst>
          </p:cNvPr>
          <p:cNvSpPr/>
          <p:nvPr/>
        </p:nvSpPr>
        <p:spPr>
          <a:xfrm>
            <a:off x="589757" y="2651918"/>
            <a:ext cx="1004093" cy="84772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지역 그림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36EAEB4-E8FB-73E3-93EB-B154DCD4F5C6}"/>
              </a:ext>
            </a:extLst>
          </p:cNvPr>
          <p:cNvSpPr/>
          <p:nvPr/>
        </p:nvSpPr>
        <p:spPr>
          <a:xfrm>
            <a:off x="2104032" y="1713899"/>
            <a:ext cx="1004093" cy="84772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지역 그림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3D8A839-DF3C-0BE4-A33F-E99001A0A7C2}"/>
              </a:ext>
            </a:extLst>
          </p:cNvPr>
          <p:cNvSpPr/>
          <p:nvPr/>
        </p:nvSpPr>
        <p:spPr>
          <a:xfrm>
            <a:off x="2098075" y="3340693"/>
            <a:ext cx="1000724" cy="2186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1-2 </a:t>
            </a:r>
            <a:r>
              <a:rPr lang="ko-KR" altLang="en-US" sz="800" dirty="0"/>
              <a:t>스테이지 이름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BB8A945-D6B9-326D-159C-18A9DF845C81}"/>
              </a:ext>
            </a:extLst>
          </p:cNvPr>
          <p:cNvSpPr/>
          <p:nvPr/>
        </p:nvSpPr>
        <p:spPr>
          <a:xfrm>
            <a:off x="587569" y="4057849"/>
            <a:ext cx="1000724" cy="2186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1-1 </a:t>
            </a:r>
            <a:r>
              <a:rPr lang="ko-KR" altLang="en-US" sz="800" dirty="0"/>
              <a:t>스테이지 이름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4E1B44A-8246-B0A0-B6F5-159FDC2ACAD5}"/>
              </a:ext>
            </a:extLst>
          </p:cNvPr>
          <p:cNvSpPr/>
          <p:nvPr/>
        </p:nvSpPr>
        <p:spPr>
          <a:xfrm>
            <a:off x="587966" y="2412603"/>
            <a:ext cx="1000724" cy="2186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1-3 </a:t>
            </a:r>
            <a:r>
              <a:rPr lang="ko-KR" altLang="en-US" sz="800" dirty="0"/>
              <a:t>스테이지 이름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9B4DAE-72B0-FC83-3D9B-034D2CFB39D4}"/>
              </a:ext>
            </a:extLst>
          </p:cNvPr>
          <p:cNvSpPr/>
          <p:nvPr/>
        </p:nvSpPr>
        <p:spPr>
          <a:xfrm>
            <a:off x="2094901" y="1460699"/>
            <a:ext cx="1000724" cy="2186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1-4 </a:t>
            </a:r>
            <a:r>
              <a:rPr lang="ko-KR" altLang="en-US" sz="800" dirty="0"/>
              <a:t>스테이지 이름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AB8A7-7DA7-5FC9-6FA1-A42250BD537F}"/>
              </a:ext>
            </a:extLst>
          </p:cNvPr>
          <p:cNvSpPr txBox="1"/>
          <p:nvPr/>
        </p:nvSpPr>
        <p:spPr>
          <a:xfrm>
            <a:off x="76200" y="2286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특수전투 </a:t>
            </a:r>
            <a:r>
              <a:rPr lang="en-US" altLang="ko-KR" dirty="0"/>
              <a:t>UI</a:t>
            </a:r>
          </a:p>
          <a:p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FB672FC-D635-83D5-025B-3DABA99B4D6E}"/>
              </a:ext>
            </a:extLst>
          </p:cNvPr>
          <p:cNvSpPr/>
          <p:nvPr/>
        </p:nvSpPr>
        <p:spPr>
          <a:xfrm>
            <a:off x="4197350" y="990600"/>
            <a:ext cx="3276600" cy="52578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4D0CDFC-AFAF-0859-1C38-90AE4C6078B7}"/>
              </a:ext>
            </a:extLst>
          </p:cNvPr>
          <p:cNvGrpSpPr/>
          <p:nvPr/>
        </p:nvGrpSpPr>
        <p:grpSpPr>
          <a:xfrm>
            <a:off x="4298950" y="1066800"/>
            <a:ext cx="3048000" cy="533400"/>
            <a:chOff x="3073400" y="1143000"/>
            <a:chExt cx="3048000" cy="5334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F594388-CB53-8334-A3C6-68A1DA278724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2402503-41AC-DA10-B256-8E556C3CED86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아이디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8DEF9B9-2340-A310-2DC5-B0C4716032AA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피로도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7B7BD6F-7077-0755-B3D6-7FB45248C99E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유료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5F204A7-FE42-454C-46E3-CB5B9247A53E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무료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8B603CE-7397-72CD-9EAE-9624FF489AB8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367A58-8717-1CE4-ACA3-D4B9E26C388D}"/>
              </a:ext>
            </a:extLst>
          </p:cNvPr>
          <p:cNvGrpSpPr/>
          <p:nvPr/>
        </p:nvGrpSpPr>
        <p:grpSpPr>
          <a:xfrm>
            <a:off x="4350064" y="5562600"/>
            <a:ext cx="3022600" cy="577850"/>
            <a:chOff x="584200" y="5572125"/>
            <a:chExt cx="3022600" cy="57785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940A75F-915D-6957-6D9B-8BBFA74A0D37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F13DDF9-E0D2-3797-CC84-1979802C2F38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04C39E92-F749-551E-DC16-47D591BDD1E4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5F150427-9A25-36FA-1FBB-E7D5082BA8EB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4961F8EF-89E5-0218-916D-6ABD08072DE3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913B2AC9-F870-3FDE-DB5D-0FBC32338F27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B72F219D-919D-2E3F-2D19-300844C1EFC7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2AF4F3A-072C-AF10-074D-35130F50B8E5}"/>
              </a:ext>
            </a:extLst>
          </p:cNvPr>
          <p:cNvSpPr/>
          <p:nvPr/>
        </p:nvSpPr>
        <p:spPr>
          <a:xfrm>
            <a:off x="8140700" y="990600"/>
            <a:ext cx="3276600" cy="52578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39C1165-6302-4FBE-89EF-E63D24C3752A}"/>
              </a:ext>
            </a:extLst>
          </p:cNvPr>
          <p:cNvGrpSpPr/>
          <p:nvPr/>
        </p:nvGrpSpPr>
        <p:grpSpPr>
          <a:xfrm>
            <a:off x="8242300" y="1066800"/>
            <a:ext cx="3048000" cy="533400"/>
            <a:chOff x="3073400" y="1143000"/>
            <a:chExt cx="3048000" cy="533400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6BB0B7D3-33E7-1AE0-A054-EA6859F68930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E7BD347-026B-9AED-F915-D8C540D29E27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아이디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190CEDF-53D0-50A3-4D46-B0DA217A79DB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피로도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97D5C70E-EACB-F6EB-F2D6-36662341839C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유료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415D2964-2E43-65C3-6E98-8B6BB29A5E74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무료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CB6A83B-E430-51F6-005C-173957D0BD2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1F2F0EE-C853-6D63-71AE-A6F2CC45BE1F}"/>
              </a:ext>
            </a:extLst>
          </p:cNvPr>
          <p:cNvGrpSpPr/>
          <p:nvPr/>
        </p:nvGrpSpPr>
        <p:grpSpPr>
          <a:xfrm>
            <a:off x="8293414" y="5562600"/>
            <a:ext cx="3022600" cy="577850"/>
            <a:chOff x="584200" y="5572125"/>
            <a:chExt cx="3022600" cy="577850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3B07730E-A5AA-7D93-A84A-7B603D1ED183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7775DA0-3509-460C-AA5B-B316CE8D0AB7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763CD4D6-0AB0-B680-553B-62BC0E2CB996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58E015EC-49FE-77CF-505C-520B8800EE60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953826EA-92AD-15CB-3065-980BF06F5392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6297456B-E78F-F5A8-9DD4-D19CCD53D15F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1E32201-8A4C-E0FC-10B7-032E83B0866F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564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>
            <a:extLst>
              <a:ext uri="{FF2B5EF4-FFF2-40B4-BE49-F238E27FC236}">
                <a16:creationId xmlns:a16="http://schemas.microsoft.com/office/drawing/2014/main" id="{847C2127-93E8-1CEE-E462-18CA72FD3932}"/>
              </a:ext>
            </a:extLst>
          </p:cNvPr>
          <p:cNvGrpSpPr/>
          <p:nvPr/>
        </p:nvGrpSpPr>
        <p:grpSpPr>
          <a:xfrm>
            <a:off x="558800" y="1066800"/>
            <a:ext cx="3048000" cy="533400"/>
            <a:chOff x="3073400" y="1143000"/>
            <a:chExt cx="3048000" cy="533400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916BF29-AB51-834F-93C9-E10831ED09E8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E446196F-A51F-466F-C5A0-0BD91D3CDD4E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아이디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688685C6-9F1B-FD52-6715-D55DB15FB7EC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피로도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1D026504-96F5-9E50-34CA-F56D1D9AB024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유료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94FDA72-C979-7C76-9FEB-5B635FB10FD9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무료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88F2ABD-4130-17F5-0F71-3AEE5A2E8D1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F9DF844-A90A-B4F6-13C5-ADD922E2C3BE}"/>
              </a:ext>
            </a:extLst>
          </p:cNvPr>
          <p:cNvSpPr/>
          <p:nvPr/>
        </p:nvSpPr>
        <p:spPr>
          <a:xfrm>
            <a:off x="3197225" y="1676400"/>
            <a:ext cx="438149" cy="18097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DD04815-BA05-406F-EB2F-58FF44BF3226}"/>
              </a:ext>
            </a:extLst>
          </p:cNvPr>
          <p:cNvSpPr/>
          <p:nvPr/>
        </p:nvSpPr>
        <p:spPr>
          <a:xfrm>
            <a:off x="3241675" y="2616199"/>
            <a:ext cx="349250" cy="33337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순찰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A6C0EE4A-084C-1197-1B95-06CF771C8477}"/>
              </a:ext>
            </a:extLst>
          </p:cNvPr>
          <p:cNvSpPr/>
          <p:nvPr/>
        </p:nvSpPr>
        <p:spPr>
          <a:xfrm>
            <a:off x="584200" y="4297362"/>
            <a:ext cx="1004093" cy="84772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지역 그림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8DFC4BA-8581-F57B-FAE2-FF5135AA45B1}"/>
              </a:ext>
            </a:extLst>
          </p:cNvPr>
          <p:cNvSpPr/>
          <p:nvPr/>
        </p:nvSpPr>
        <p:spPr>
          <a:xfrm>
            <a:off x="457200" y="990600"/>
            <a:ext cx="3276600" cy="52578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21DA2F9-F0B8-6EEF-77D6-BEDC9DA4D90D}"/>
              </a:ext>
            </a:extLst>
          </p:cNvPr>
          <p:cNvGrpSpPr/>
          <p:nvPr/>
        </p:nvGrpSpPr>
        <p:grpSpPr>
          <a:xfrm>
            <a:off x="584200" y="5572125"/>
            <a:ext cx="3022600" cy="577850"/>
            <a:chOff x="584200" y="5572125"/>
            <a:chExt cx="3022600" cy="577850"/>
          </a:xfrm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C1F87E0C-F18B-A396-35FA-B0FEF6F2CB06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1880B5-78B5-F8FB-40B5-279FC9C47284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E523189D-B772-1706-2ACE-1F52139135DC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E7113EC1-7422-6388-41ED-406B9CD7F533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CFD05F74-F177-DB55-6B59-E1BBE474E12D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66674966-3722-356E-86FE-549EF31B1FEE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887783AF-B756-0C47-2929-97A64058F61D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BF5E8BB-477A-6679-AEB2-D0050A6DA0AA}"/>
              </a:ext>
            </a:extLst>
          </p:cNvPr>
          <p:cNvSpPr/>
          <p:nvPr/>
        </p:nvSpPr>
        <p:spPr>
          <a:xfrm>
            <a:off x="1960962" y="5114925"/>
            <a:ext cx="1740693" cy="32027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스테이지 이름 </a:t>
            </a:r>
            <a:r>
              <a:rPr lang="en-US" altLang="ko-KR" sz="800" dirty="0"/>
              <a:t>(</a:t>
            </a:r>
            <a:r>
              <a:rPr lang="ko-KR" altLang="en-US" sz="800" dirty="0"/>
              <a:t>선택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31F7AEB-C3EE-3325-CC4A-E1474996C2A4}"/>
              </a:ext>
            </a:extLst>
          </p:cNvPr>
          <p:cNvSpPr/>
          <p:nvPr/>
        </p:nvSpPr>
        <p:spPr>
          <a:xfrm>
            <a:off x="3235325" y="2189165"/>
            <a:ext cx="349250" cy="33337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업적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255069F-3102-0AE2-0389-CF817ACC680E}"/>
              </a:ext>
            </a:extLst>
          </p:cNvPr>
          <p:cNvSpPr/>
          <p:nvPr/>
        </p:nvSpPr>
        <p:spPr>
          <a:xfrm>
            <a:off x="3241675" y="1773238"/>
            <a:ext cx="349250" cy="33337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미션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C6EFFC-F1F2-ED2F-A3B6-473AC6B1AB9C}"/>
              </a:ext>
            </a:extLst>
          </p:cNvPr>
          <p:cNvSpPr/>
          <p:nvPr/>
        </p:nvSpPr>
        <p:spPr>
          <a:xfrm>
            <a:off x="3241675" y="3032127"/>
            <a:ext cx="349250" cy="33337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588EE9E-5BDC-CBBF-8060-E4A2A72DADAC}"/>
              </a:ext>
            </a:extLst>
          </p:cNvPr>
          <p:cNvSpPr/>
          <p:nvPr/>
        </p:nvSpPr>
        <p:spPr>
          <a:xfrm>
            <a:off x="2098075" y="3592706"/>
            <a:ext cx="1004093" cy="84772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지역 그림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31730-E23F-8D81-54F8-D9E5587C3F2E}"/>
              </a:ext>
            </a:extLst>
          </p:cNvPr>
          <p:cNvSpPr/>
          <p:nvPr/>
        </p:nvSpPr>
        <p:spPr>
          <a:xfrm>
            <a:off x="589757" y="2651918"/>
            <a:ext cx="1004093" cy="84772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지역 그림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36EAEB4-E8FB-73E3-93EB-B154DCD4F5C6}"/>
              </a:ext>
            </a:extLst>
          </p:cNvPr>
          <p:cNvSpPr/>
          <p:nvPr/>
        </p:nvSpPr>
        <p:spPr>
          <a:xfrm>
            <a:off x="2104032" y="1713899"/>
            <a:ext cx="1004093" cy="84772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지역 그림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3D8A839-DF3C-0BE4-A33F-E99001A0A7C2}"/>
              </a:ext>
            </a:extLst>
          </p:cNvPr>
          <p:cNvSpPr/>
          <p:nvPr/>
        </p:nvSpPr>
        <p:spPr>
          <a:xfrm>
            <a:off x="2098075" y="3340693"/>
            <a:ext cx="1000724" cy="2186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1-2 </a:t>
            </a:r>
            <a:r>
              <a:rPr lang="ko-KR" altLang="en-US" sz="800" dirty="0"/>
              <a:t>스테이지 이름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BB8A945-D6B9-326D-159C-18A9DF845C81}"/>
              </a:ext>
            </a:extLst>
          </p:cNvPr>
          <p:cNvSpPr/>
          <p:nvPr/>
        </p:nvSpPr>
        <p:spPr>
          <a:xfrm>
            <a:off x="587569" y="4057849"/>
            <a:ext cx="1000724" cy="2186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1-1 </a:t>
            </a:r>
            <a:r>
              <a:rPr lang="ko-KR" altLang="en-US" sz="800" dirty="0"/>
              <a:t>스테이지 이름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4E1B44A-8246-B0A0-B6F5-159FDC2ACAD5}"/>
              </a:ext>
            </a:extLst>
          </p:cNvPr>
          <p:cNvSpPr/>
          <p:nvPr/>
        </p:nvSpPr>
        <p:spPr>
          <a:xfrm>
            <a:off x="587966" y="2412603"/>
            <a:ext cx="1000724" cy="2186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1-3 </a:t>
            </a:r>
            <a:r>
              <a:rPr lang="ko-KR" altLang="en-US" sz="800" dirty="0"/>
              <a:t>스테이지 이름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9B4DAE-72B0-FC83-3D9B-034D2CFB39D4}"/>
              </a:ext>
            </a:extLst>
          </p:cNvPr>
          <p:cNvSpPr/>
          <p:nvPr/>
        </p:nvSpPr>
        <p:spPr>
          <a:xfrm>
            <a:off x="2094901" y="1460699"/>
            <a:ext cx="1000724" cy="2186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1-4 </a:t>
            </a:r>
            <a:r>
              <a:rPr lang="ko-KR" altLang="en-US" sz="800" dirty="0"/>
              <a:t>스테이지 이름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AB8A7-7DA7-5FC9-6FA1-A42250BD537F}"/>
              </a:ext>
            </a:extLst>
          </p:cNvPr>
          <p:cNvSpPr txBox="1"/>
          <p:nvPr/>
        </p:nvSpPr>
        <p:spPr>
          <a:xfrm>
            <a:off x="76200" y="2286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특성 </a:t>
            </a:r>
            <a:r>
              <a:rPr lang="en-US" altLang="ko-KR" dirty="0"/>
              <a:t>UI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FB672FC-D635-83D5-025B-3DABA99B4D6E}"/>
              </a:ext>
            </a:extLst>
          </p:cNvPr>
          <p:cNvSpPr/>
          <p:nvPr/>
        </p:nvSpPr>
        <p:spPr>
          <a:xfrm>
            <a:off x="4197350" y="990600"/>
            <a:ext cx="3276600" cy="52578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4D0CDFC-AFAF-0859-1C38-90AE4C6078B7}"/>
              </a:ext>
            </a:extLst>
          </p:cNvPr>
          <p:cNvGrpSpPr/>
          <p:nvPr/>
        </p:nvGrpSpPr>
        <p:grpSpPr>
          <a:xfrm>
            <a:off x="4298950" y="1066800"/>
            <a:ext cx="3048000" cy="533400"/>
            <a:chOff x="3073400" y="1143000"/>
            <a:chExt cx="3048000" cy="5334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F594388-CB53-8334-A3C6-68A1DA278724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2402503-41AC-DA10-B256-8E556C3CED86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아이디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8DEF9B9-2340-A310-2DC5-B0C4716032AA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피로도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7B7BD6F-7077-0755-B3D6-7FB45248C99E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유료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5F204A7-FE42-454C-46E3-CB5B9247A53E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무료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8B603CE-7397-72CD-9EAE-9624FF489AB8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367A58-8717-1CE4-ACA3-D4B9E26C388D}"/>
              </a:ext>
            </a:extLst>
          </p:cNvPr>
          <p:cNvGrpSpPr/>
          <p:nvPr/>
        </p:nvGrpSpPr>
        <p:grpSpPr>
          <a:xfrm>
            <a:off x="4350064" y="5562600"/>
            <a:ext cx="3022600" cy="577850"/>
            <a:chOff x="584200" y="5572125"/>
            <a:chExt cx="3022600" cy="57785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940A75F-915D-6957-6D9B-8BBFA74A0D37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F13DDF9-E0D2-3797-CC84-1979802C2F38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04C39E92-F749-551E-DC16-47D591BDD1E4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5F150427-9A25-36FA-1FBB-E7D5082BA8EB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4961F8EF-89E5-0218-916D-6ABD08072DE3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913B2AC9-F870-3FDE-DB5D-0FBC32338F27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B72F219D-919D-2E3F-2D19-300844C1EFC7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2AF4F3A-072C-AF10-074D-35130F50B8E5}"/>
              </a:ext>
            </a:extLst>
          </p:cNvPr>
          <p:cNvSpPr/>
          <p:nvPr/>
        </p:nvSpPr>
        <p:spPr>
          <a:xfrm>
            <a:off x="8140700" y="990600"/>
            <a:ext cx="3276600" cy="52578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39C1165-6302-4FBE-89EF-E63D24C3752A}"/>
              </a:ext>
            </a:extLst>
          </p:cNvPr>
          <p:cNvGrpSpPr/>
          <p:nvPr/>
        </p:nvGrpSpPr>
        <p:grpSpPr>
          <a:xfrm>
            <a:off x="8242300" y="1066800"/>
            <a:ext cx="3048000" cy="533400"/>
            <a:chOff x="3073400" y="1143000"/>
            <a:chExt cx="3048000" cy="533400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6BB0B7D3-33E7-1AE0-A054-EA6859F68930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E7BD347-026B-9AED-F915-D8C540D29E27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아이디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190CEDF-53D0-50A3-4D46-B0DA217A79DB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피로도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97D5C70E-EACB-F6EB-F2D6-36662341839C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유료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415D2964-2E43-65C3-6E98-8B6BB29A5E74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무료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CB6A83B-E430-51F6-005C-173957D0BD2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1F2F0EE-C853-6D63-71AE-A6F2CC45BE1F}"/>
              </a:ext>
            </a:extLst>
          </p:cNvPr>
          <p:cNvGrpSpPr/>
          <p:nvPr/>
        </p:nvGrpSpPr>
        <p:grpSpPr>
          <a:xfrm>
            <a:off x="8293414" y="5562600"/>
            <a:ext cx="3022600" cy="577850"/>
            <a:chOff x="584200" y="5572125"/>
            <a:chExt cx="3022600" cy="577850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3B07730E-A5AA-7D93-A84A-7B603D1ED183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7775DA0-3509-460C-AA5B-B316CE8D0AB7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763CD4D6-0AB0-B680-553B-62BC0E2CB996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58E015EC-49FE-77CF-505C-520B8800EE60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953826EA-92AD-15CB-3065-980BF06F5392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6297456B-E78F-F5A8-9DD4-D19CCD53D15F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1E32201-8A4C-E0FC-10B7-032E83B0866F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723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418</Words>
  <Application>Microsoft Office PowerPoint</Application>
  <PresentationFormat>와이드스크린</PresentationFormat>
  <Paragraphs>245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Atents</dc:creator>
  <cp:lastModifiedBy>Atents</cp:lastModifiedBy>
  <cp:revision>1</cp:revision>
  <dcterms:created xsi:type="dcterms:W3CDTF">2024-05-20T07:48:34Z</dcterms:created>
  <dcterms:modified xsi:type="dcterms:W3CDTF">2024-05-20T10:23:25Z</dcterms:modified>
</cp:coreProperties>
</file>