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7" r:id="rId2"/>
    <p:sldId id="279" r:id="rId3"/>
    <p:sldId id="280" r:id="rId4"/>
    <p:sldId id="273" r:id="rId5"/>
    <p:sldId id="272" r:id="rId6"/>
    <p:sldId id="274" r:id="rId7"/>
    <p:sldId id="276" r:id="rId8"/>
    <p:sldId id="275" r:id="rId9"/>
    <p:sldId id="278" r:id="rId10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0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4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pic>
        <p:nvPicPr>
          <p:cNvPr id="427" name="그림 426">
            <a:extLst>
              <a:ext uri="{FF2B5EF4-FFF2-40B4-BE49-F238E27FC236}">
                <a16:creationId xmlns:a16="http://schemas.microsoft.com/office/drawing/2014/main" id="{20AF92FA-31AB-5128-579E-F77CF3F8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49" y="2900937"/>
            <a:ext cx="8614041" cy="64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>
              <a:gd name="adj" fmla="val 712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622036" y="6874773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2ECE37-4A60-0EAD-8292-A165366E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6" y="8143096"/>
            <a:ext cx="3425426" cy="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9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41196" y="3407914"/>
            <a:ext cx="647729" cy="455642"/>
            <a:chOff x="8547736" y="7751892"/>
            <a:chExt cx="3512869" cy="45564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220</a:t>
              </a:r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9660" y="3157427"/>
            <a:ext cx="857849" cy="455642"/>
            <a:chOff x="8547736" y="7751892"/>
            <a:chExt cx="3512869" cy="45564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90015" y="3167407"/>
            <a:ext cx="1477597" cy="455642"/>
            <a:chOff x="8547736" y="7751892"/>
            <a:chExt cx="3512869" cy="45564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0ADABA8-2428-7EEC-D693-D719AE2B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49203"/>
              </p:ext>
            </p:extLst>
          </p:nvPr>
        </p:nvGraphicFramePr>
        <p:xfrm>
          <a:off x="361950" y="6057900"/>
          <a:ext cx="118300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21336966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456424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4069231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7474961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6876657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90454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6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2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8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975"/>
                  </a:ext>
                </a:extLst>
              </a:tr>
            </a:tbl>
          </a:graphicData>
        </a:graphic>
      </p:graphicFrame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1402</TotalTime>
  <Words>661</Words>
  <Application>Microsoft Office PowerPoint</Application>
  <PresentationFormat>A3 용지(297x420mm)</PresentationFormat>
  <Paragraphs>351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min seok seo</cp:lastModifiedBy>
  <cp:revision>9</cp:revision>
  <dcterms:created xsi:type="dcterms:W3CDTF">2024-05-20T07:48:34Z</dcterms:created>
  <dcterms:modified xsi:type="dcterms:W3CDTF">2024-05-25T17:45:01Z</dcterms:modified>
</cp:coreProperties>
</file>