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35B14F-980A-4F67-83B9-8EFD564DE82F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16D782CF-8BEA-4774-AC50-F92C77D3CBF4}" type="par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216CFB89-6790-4A1B-BA20-AB5F37B36ED2}" type="sib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9A340B92-6D2E-4361-AC47-5B6EB6BF7F1D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6ED880F8-9BFB-45AF-838B-A4DE97EE8A03}" type="par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34F87261-3DDE-4DD7-A9CA-DEE5F7893CD2}" type="sib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0E7FC966-A128-47CB-88B8-FCA2EDF91475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B3B3AB3-456B-4F80-809F-6AE654119723}" type="par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AB65164B-CB82-400C-8C73-54A19E197659}" type="sib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5B67B02E-3D1F-48F7-886D-2CA1D2AF5FF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8C83B6BD-9427-411C-8C6A-3D7E4FDA5443}" type="par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B3A070A5-39F6-4B8C-9E84-447088BFDB31}" type="sib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1470B1DE-8F1E-4D1B-BC4C-CE3EA2E916E6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모든 몬스터 제거 </a:t>
          </a:r>
          <a:r>
            <a:rPr lang="en-US" altLang="ko-KR" dirty="0"/>
            <a:t>&gt;</a:t>
          </a:r>
          <a:br>
            <a:rPr lang="en-US" altLang="ko-KR" dirty="0"/>
          </a:br>
          <a:r>
            <a:rPr lang="ko-KR" altLang="en-US" dirty="0"/>
            <a:t>중간 보스 몬스터</a:t>
          </a:r>
          <a:br>
            <a:rPr lang="en-US" altLang="ko-KR" dirty="0"/>
          </a:br>
          <a:r>
            <a:rPr lang="ko-KR" altLang="en-US" dirty="0"/>
            <a:t>타임 스톱</a:t>
          </a:r>
        </a:p>
      </dgm:t>
    </dgm:pt>
    <dgm:pt modelId="{0747541A-FBDE-4452-BB09-880FCE49187E}" type="par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E9C8BD50-D049-444F-8DBD-5C5160BAB96E}" type="sib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0A035DCB-FAA7-4F01-95E7-62739D4CAF1A}" type="pres">
      <dgm:prSet presAssocID="{2E35B14F-980A-4F67-83B9-8EFD564DE82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EAC91FA-9032-4069-8551-B7C086AF1C2A}" type="pres">
      <dgm:prSet presAssocID="{216CFB89-6790-4A1B-BA20-AB5F37B36ED2}" presName="parTxOnlySpace" presStyleCnt="0"/>
      <dgm:spPr/>
    </dgm:pt>
    <dgm:pt modelId="{DF7E6B0E-D9D1-42D9-968D-408283523D3A}" type="pres">
      <dgm:prSet presAssocID="{0E7FC966-A128-47CB-88B8-FCA2EDF9147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AA9023-6455-421C-A5A2-10F69E3015D9}" type="pres">
      <dgm:prSet presAssocID="{AB65164B-CB82-400C-8C73-54A19E197659}" presName="parTxOnlySpace" presStyleCnt="0"/>
      <dgm:spPr/>
    </dgm:pt>
    <dgm:pt modelId="{6B1BE6D9-8A5D-4A77-BB54-A4C174308271}" type="pres">
      <dgm:prSet presAssocID="{5B67B02E-3D1F-48F7-886D-2CA1D2AF5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252645-D401-4E12-9A4D-89EB7D12D07C}" type="pres">
      <dgm:prSet presAssocID="{B3A070A5-39F6-4B8C-9E84-447088BFDB31}" presName="parTxOnlySpace" presStyleCnt="0"/>
      <dgm:spPr/>
    </dgm:pt>
    <dgm:pt modelId="{64B39DAD-34D4-4EB4-86A5-4C4C2F2871BF}" type="pres">
      <dgm:prSet presAssocID="{9A340B92-6D2E-4361-AC47-5B6EB6BF7F1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760BF1B-DCEE-4A04-B3A1-1CB038B7B7CB}" type="pres">
      <dgm:prSet presAssocID="{34F87261-3DDE-4DD7-A9CA-DEE5F7893CD2}" presName="parTxOnlySpace" presStyleCnt="0"/>
      <dgm:spPr/>
    </dgm:pt>
    <dgm:pt modelId="{0A47F411-A8DD-4C80-B66F-2BA4AF4FD2E4}" type="pres">
      <dgm:prSet presAssocID="{1470B1DE-8F1E-4D1B-BC4C-CE3EA2E916E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EE98608-97C6-4EDB-A26C-46E03E22AA3C}" type="presOf" srcId="{2E35B14F-980A-4F67-83B9-8EFD564DE82F}" destId="{0A035DCB-FAA7-4F01-95E7-62739D4CAF1A}" srcOrd="0" destOrd="0" presId="urn:microsoft.com/office/officeart/2005/8/layout/chevron1"/>
    <dgm:cxn modelId="{09219818-CE04-4213-BAEA-0C5D88AE033D}" srcId="{B35ABDBA-3212-4BF2-B102-868F9D0A3524}" destId="{0E7FC966-A128-47CB-88B8-FCA2EDF91475}" srcOrd="1" destOrd="0" parTransId="{5B3B3AB3-456B-4F80-809F-6AE654119723}" sibTransId="{AB65164B-CB82-400C-8C73-54A19E197659}"/>
    <dgm:cxn modelId="{2C518C1A-3E0D-44FD-B88A-CA307D66B70A}" type="presOf" srcId="{9A340B92-6D2E-4361-AC47-5B6EB6BF7F1D}" destId="{64B39DAD-34D4-4EB4-86A5-4C4C2F2871BF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1DB2A3F-97A2-47B7-B24E-78B5D87A8372}" type="presOf" srcId="{1470B1DE-8F1E-4D1B-BC4C-CE3EA2E916E6}" destId="{0A47F411-A8DD-4C80-B66F-2BA4AF4FD2E4}" srcOrd="0" destOrd="0" presId="urn:microsoft.com/office/officeart/2005/8/layout/chevron1"/>
    <dgm:cxn modelId="{F09BB774-023E-43D9-A4B1-B225170AC531}" srcId="{B35ABDBA-3212-4BF2-B102-868F9D0A3524}" destId="{5B67B02E-3D1F-48F7-886D-2CA1D2AF5FF3}" srcOrd="2" destOrd="0" parTransId="{8C83B6BD-9427-411C-8C6A-3D7E4FDA5443}" sibTransId="{B3A070A5-39F6-4B8C-9E84-447088BFDB31}"/>
    <dgm:cxn modelId="{710F5999-B9CF-4A3F-A0E9-C70872BA6A2F}" srcId="{B35ABDBA-3212-4BF2-B102-868F9D0A3524}" destId="{1470B1DE-8F1E-4D1B-BC4C-CE3EA2E916E6}" srcOrd="4" destOrd="0" parTransId="{0747541A-FBDE-4452-BB09-880FCE49187E}" sibTransId="{E9C8BD50-D049-444F-8DBD-5C5160BAB96E}"/>
    <dgm:cxn modelId="{F3EEF4C0-584A-4AF0-86EF-16D5DF20D7FF}" type="presOf" srcId="{0E7FC966-A128-47CB-88B8-FCA2EDF91475}" destId="{DF7E6B0E-D9D1-42D9-968D-408283523D3A}" srcOrd="0" destOrd="0" presId="urn:microsoft.com/office/officeart/2005/8/layout/chevron1"/>
    <dgm:cxn modelId="{2EA37FD8-B249-496A-81E2-2E55F6E87EEC}" type="presOf" srcId="{5B67B02E-3D1F-48F7-886D-2CA1D2AF5FF3}" destId="{6B1BE6D9-8A5D-4A77-BB54-A4C174308271}" srcOrd="0" destOrd="0" presId="urn:microsoft.com/office/officeart/2005/8/layout/chevron1"/>
    <dgm:cxn modelId="{F9A747E2-03BE-4336-BB95-DB9B87803734}" srcId="{B35ABDBA-3212-4BF2-B102-868F9D0A3524}" destId="{9A340B92-6D2E-4361-AC47-5B6EB6BF7F1D}" srcOrd="3" destOrd="0" parTransId="{6ED880F8-9BFB-45AF-838B-A4DE97EE8A03}" sibTransId="{34F87261-3DDE-4DD7-A9CA-DEE5F7893CD2}"/>
    <dgm:cxn modelId="{972054FB-383F-4D6D-9237-E553DC42EF90}" srcId="{B35ABDBA-3212-4BF2-B102-868F9D0A3524}" destId="{2E35B14F-980A-4F67-83B9-8EFD564DE82F}" srcOrd="0" destOrd="0" parTransId="{16D782CF-8BEA-4774-AC50-F92C77D3CBF4}" sibTransId="{216CFB89-6790-4A1B-BA20-AB5F37B36ED2}"/>
    <dgm:cxn modelId="{82B3D67A-ACDA-49BE-A4C4-8EE950E0022C}" type="presParOf" srcId="{D7F27D79-9C54-4891-A025-49F85DA4F1B3}" destId="{0A035DCB-FAA7-4F01-95E7-62739D4CAF1A}" srcOrd="0" destOrd="0" presId="urn:microsoft.com/office/officeart/2005/8/layout/chevron1"/>
    <dgm:cxn modelId="{17A968C2-173B-47F9-ACFE-EBF466B3B0D3}" type="presParOf" srcId="{D7F27D79-9C54-4891-A025-49F85DA4F1B3}" destId="{7EAC91FA-9032-4069-8551-B7C086AF1C2A}" srcOrd="1" destOrd="0" presId="urn:microsoft.com/office/officeart/2005/8/layout/chevron1"/>
    <dgm:cxn modelId="{F68AE040-BD42-4101-9255-F2EB6CA9B342}" type="presParOf" srcId="{D7F27D79-9C54-4891-A025-49F85DA4F1B3}" destId="{DF7E6B0E-D9D1-42D9-968D-408283523D3A}" srcOrd="2" destOrd="0" presId="urn:microsoft.com/office/officeart/2005/8/layout/chevron1"/>
    <dgm:cxn modelId="{1DD1F140-DFDC-4914-9AEE-C8F189D5C53B}" type="presParOf" srcId="{D7F27D79-9C54-4891-A025-49F85DA4F1B3}" destId="{ECAA9023-6455-421C-A5A2-10F69E3015D9}" srcOrd="3" destOrd="0" presId="urn:microsoft.com/office/officeart/2005/8/layout/chevron1"/>
    <dgm:cxn modelId="{4AC4776B-84E3-4625-8F7A-BDADCD72E564}" type="presParOf" srcId="{D7F27D79-9C54-4891-A025-49F85DA4F1B3}" destId="{6B1BE6D9-8A5D-4A77-BB54-A4C174308271}" srcOrd="4" destOrd="0" presId="urn:microsoft.com/office/officeart/2005/8/layout/chevron1"/>
    <dgm:cxn modelId="{D2438BA1-4BBC-4E38-B311-C75B26C2EB38}" type="presParOf" srcId="{D7F27D79-9C54-4891-A025-49F85DA4F1B3}" destId="{06252645-D401-4E12-9A4D-89EB7D12D07C}" srcOrd="5" destOrd="0" presId="urn:microsoft.com/office/officeart/2005/8/layout/chevron1"/>
    <dgm:cxn modelId="{13342A8A-7A8B-4B2F-8318-0F1C45B7F82A}" type="presParOf" srcId="{D7F27D79-9C54-4891-A025-49F85DA4F1B3}" destId="{64B39DAD-34D4-4EB4-86A5-4C4C2F2871BF}" srcOrd="6" destOrd="0" presId="urn:microsoft.com/office/officeart/2005/8/layout/chevron1"/>
    <dgm:cxn modelId="{F64D1ABE-1794-4E3D-AB43-89533DF72EAC}" type="presParOf" srcId="{D7F27D79-9C54-4891-A025-49F85DA4F1B3}" destId="{F760BF1B-DCEE-4A04-B3A1-1CB038B7B7CB}" srcOrd="7" destOrd="0" presId="urn:microsoft.com/office/officeart/2005/8/layout/chevron1"/>
    <dgm:cxn modelId="{6040D2B1-830F-4573-829B-6A263885A5D6}" type="presParOf" srcId="{D7F27D79-9C54-4891-A025-49F85DA4F1B3}" destId="{0A47F411-A8DD-4C80-B66F-2BA4AF4FD2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083F29-4A51-4278-BE57-BB2A94F375E4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2E67B8A-6B34-4F74-9DCD-AF15B10F5EA4}" type="sib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91A5923D-4DB2-4FD4-B354-4BB2B4CF774E}" type="par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F9F152A1-B33A-46A1-BC39-E3B55BC1EEC1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D49BFBC2-37A3-453C-9EAD-4B45F1A6847F}" type="sib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59A0436C-BE9F-47FD-874C-B491D45B89CF}" type="par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424C637A-5C74-4D83-BB95-8C23D3F2873D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F94EF6B8-DC49-4453-9C79-D18CE151E820}" type="sib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27B2C0BE-EDD6-4F0B-A6D1-15F0C2A3E34A}" type="par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4827A579-6B53-42E2-9D4C-3172FD1CBA10}">
      <dgm:prSet phldrT="[텍스트]" custT="1"/>
      <dgm:spPr/>
      <dgm:t>
        <a:bodyPr/>
        <a:lstStyle/>
        <a:p>
          <a:pPr latinLnBrk="1"/>
          <a:r>
            <a:rPr lang="en-US" altLang="ko-KR" sz="1000" dirty="0"/>
            <a:t>8:00</a:t>
          </a:r>
          <a:br>
            <a:rPr lang="en-US" altLang="ko-KR" sz="800" dirty="0"/>
          </a:br>
          <a:r>
            <a:rPr lang="ko-KR" altLang="en-US" sz="700" dirty="0"/>
            <a:t>스테이지 보스 </a:t>
          </a:r>
          <a:r>
            <a:rPr lang="ko-KR" altLang="en-US" sz="700" dirty="0" err="1"/>
            <a:t>스폰</a:t>
          </a:r>
          <a:br>
            <a:rPr lang="en-US" altLang="ko-KR" sz="700" dirty="0"/>
          </a:br>
          <a:r>
            <a:rPr lang="ko-KR" altLang="en-US" sz="700" dirty="0" err="1"/>
            <a:t>처치시</a:t>
          </a:r>
          <a:r>
            <a:rPr lang="ko-KR" altLang="en-US" sz="700" dirty="0"/>
            <a:t> 스테이지 클리어</a:t>
          </a:r>
          <a:endParaRPr lang="ko-KR" altLang="en-US" sz="800" dirty="0"/>
        </a:p>
      </dgm:t>
    </dgm:pt>
    <dgm:pt modelId="{30AF0DDA-B1BA-48F6-83B6-F3F9A52F2EED}" type="sib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1A4160FB-CB93-47D0-BB4B-33E0ED689C6C}" type="par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FBCCB3A4-2C23-45D3-92B8-AB8501B0DBD3}" type="pres">
      <dgm:prSet presAssocID="{88083F29-4A51-4278-BE57-BB2A94F375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C5FE75-D204-4401-A5D3-94A8919FF299}" type="pres">
      <dgm:prSet presAssocID="{52E67B8A-6B34-4F74-9DCD-AF15B10F5EA4}" presName="parTxOnlySpace" presStyleCnt="0"/>
      <dgm:spPr/>
    </dgm:pt>
    <dgm:pt modelId="{7CDCF22C-CA32-4671-8CDE-93D2D94F59B8}" type="pres">
      <dgm:prSet presAssocID="{F9F152A1-B33A-46A1-BC39-E3B55BC1EE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BC6176-0FDC-4814-BC3A-D60E92866732}" type="pres">
      <dgm:prSet presAssocID="{D49BFBC2-37A3-453C-9EAD-4B45F1A6847F}" presName="parTxOnlySpace" presStyleCnt="0"/>
      <dgm:spPr/>
    </dgm:pt>
    <dgm:pt modelId="{34934C59-8410-431B-8828-E54CBDF24320}" type="pres">
      <dgm:prSet presAssocID="{424C637A-5C74-4D83-BB95-8C23D3F2873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71CCB7-04B6-42A5-92E6-1A2A8076963C}" type="pres">
      <dgm:prSet presAssocID="{F94EF6B8-DC49-4453-9C79-D18CE151E820}" presName="parTxOnlySpace" presStyleCnt="0"/>
      <dgm:spPr/>
    </dgm:pt>
    <dgm:pt modelId="{4E2660A4-A8B0-4A73-B208-12A99E034A82}" type="pres">
      <dgm:prSet presAssocID="{4827A579-6B53-42E2-9D4C-3172FD1CBA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661214-A1C2-44E6-A5F7-140C5E765D38}" srcId="{B35ABDBA-3212-4BF2-B102-868F9D0A3524}" destId="{F9F152A1-B33A-46A1-BC39-E3B55BC1EEC1}" srcOrd="1" destOrd="0" parTransId="{59A0436C-BE9F-47FD-874C-B491D45B89CF}" sibTransId="{D49BFBC2-37A3-453C-9EAD-4B45F1A6847F}"/>
    <dgm:cxn modelId="{FCCACF1A-55D8-4693-958B-344A2DF6B3C9}" type="presOf" srcId="{4827A579-6B53-42E2-9D4C-3172FD1CBA10}" destId="{4E2660A4-A8B0-4A73-B208-12A99E034A82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82DE937-A40F-4572-B505-100468D465F7}" srcId="{B35ABDBA-3212-4BF2-B102-868F9D0A3524}" destId="{424C637A-5C74-4D83-BB95-8C23D3F2873D}" srcOrd="2" destOrd="0" parTransId="{27B2C0BE-EDD6-4F0B-A6D1-15F0C2A3E34A}" sibTransId="{F94EF6B8-DC49-4453-9C79-D18CE151E820}"/>
    <dgm:cxn modelId="{7ED8386C-C505-49CC-A39D-005DE41AC004}" type="presOf" srcId="{F9F152A1-B33A-46A1-BC39-E3B55BC1EEC1}" destId="{7CDCF22C-CA32-4671-8CDE-93D2D94F59B8}" srcOrd="0" destOrd="0" presId="urn:microsoft.com/office/officeart/2005/8/layout/chevron1"/>
    <dgm:cxn modelId="{199FE96F-1F7A-4EB6-8F8D-18D6B1A46798}" srcId="{B35ABDBA-3212-4BF2-B102-868F9D0A3524}" destId="{88083F29-4A51-4278-BE57-BB2A94F375E4}" srcOrd="0" destOrd="0" parTransId="{91A5923D-4DB2-4FD4-B354-4BB2B4CF774E}" sibTransId="{52E67B8A-6B34-4F74-9DCD-AF15B10F5EA4}"/>
    <dgm:cxn modelId="{E512D273-0D35-4E4F-BF06-9A8715C6F35D}" srcId="{B35ABDBA-3212-4BF2-B102-868F9D0A3524}" destId="{4827A579-6B53-42E2-9D4C-3172FD1CBA10}" srcOrd="3" destOrd="0" parTransId="{1A4160FB-CB93-47D0-BB4B-33E0ED689C6C}" sibTransId="{30AF0DDA-B1BA-48F6-83B6-F3F9A52F2EED}"/>
    <dgm:cxn modelId="{0DBF8582-B9E3-4559-9288-39E9965BC04C}" type="presOf" srcId="{88083F29-4A51-4278-BE57-BB2A94F375E4}" destId="{FBCCB3A4-2C23-45D3-92B8-AB8501B0DBD3}" srcOrd="0" destOrd="0" presId="urn:microsoft.com/office/officeart/2005/8/layout/chevron1"/>
    <dgm:cxn modelId="{8FFC2DDD-6E5E-4EA6-B028-C9C796C76B87}" type="presOf" srcId="{424C637A-5C74-4D83-BB95-8C23D3F2873D}" destId="{34934C59-8410-431B-8828-E54CBDF24320}" srcOrd="0" destOrd="0" presId="urn:microsoft.com/office/officeart/2005/8/layout/chevron1"/>
    <dgm:cxn modelId="{D3DF4CAD-A9CA-4538-B8A2-8E9FEBD9A409}" type="presParOf" srcId="{D7F27D79-9C54-4891-A025-49F85DA4F1B3}" destId="{FBCCB3A4-2C23-45D3-92B8-AB8501B0DBD3}" srcOrd="0" destOrd="0" presId="urn:microsoft.com/office/officeart/2005/8/layout/chevron1"/>
    <dgm:cxn modelId="{D4753E12-7B37-45FB-B066-16AFF4273F10}" type="presParOf" srcId="{D7F27D79-9C54-4891-A025-49F85DA4F1B3}" destId="{78C5FE75-D204-4401-A5D3-94A8919FF299}" srcOrd="1" destOrd="0" presId="urn:microsoft.com/office/officeart/2005/8/layout/chevron1"/>
    <dgm:cxn modelId="{0CFE452F-9CD0-4868-BE05-47FE2700D37E}" type="presParOf" srcId="{D7F27D79-9C54-4891-A025-49F85DA4F1B3}" destId="{7CDCF22C-CA32-4671-8CDE-93D2D94F59B8}" srcOrd="2" destOrd="0" presId="urn:microsoft.com/office/officeart/2005/8/layout/chevron1"/>
    <dgm:cxn modelId="{0B12B6D8-4CC0-4B09-BD27-24B788C44DB6}" type="presParOf" srcId="{D7F27D79-9C54-4891-A025-49F85DA4F1B3}" destId="{A1BC6176-0FDC-4814-BC3A-D60E92866732}" srcOrd="3" destOrd="0" presId="urn:microsoft.com/office/officeart/2005/8/layout/chevron1"/>
    <dgm:cxn modelId="{4062BB2F-CE51-44FB-B0E8-82EC12B9E4FA}" type="presParOf" srcId="{D7F27D79-9C54-4891-A025-49F85DA4F1B3}" destId="{34934C59-8410-431B-8828-E54CBDF24320}" srcOrd="4" destOrd="0" presId="urn:microsoft.com/office/officeart/2005/8/layout/chevron1"/>
    <dgm:cxn modelId="{0764147B-BFC5-4332-87DA-2B4C21A2C821}" type="presParOf" srcId="{D7F27D79-9C54-4891-A025-49F85DA4F1B3}" destId="{F171CCB7-04B6-42A5-92E6-1A2A8076963C}" srcOrd="5" destOrd="0" presId="urn:microsoft.com/office/officeart/2005/8/layout/chevron1"/>
    <dgm:cxn modelId="{90730D09-493F-47C5-A521-82ED5C9C789D}" type="presParOf" srcId="{D7F27D79-9C54-4891-A025-49F85DA4F1B3}" destId="{4E2660A4-A8B0-4A73-B208-12A99E034A8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75B3F-0999-4A2D-BCCE-51784D32743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BCBF122-504B-405F-AB8B-A0401FCC72DD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4565568F-D3FE-4CFD-8AB7-99E7806635A0}" type="par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92E311F4-40F5-4370-9755-91E1530CCAAA}" type="sib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0E572B60-6E01-4A40-88A9-14388CE6D570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B06991D3-F8A3-4FA9-9838-E44D6F54749B}" type="par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F18011D2-11EB-4BD4-93BA-AB96BB3AA894}" type="sib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DCE8CA03-825A-44E0-99DA-5FAC17EF81E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7A6CE892-FBE9-4FA3-9B9F-5AB75BD49C83}" type="par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73EF91F1-06CD-461A-AD28-D378BBF9AF03}" type="sib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3B33AE3F-7BE5-4C40-BA86-D1BE8A2CC82F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3FFD92B8-3141-48A7-BACD-6482B0B64086}" type="par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E75520AC-A7F2-4579-80CE-03AEEAE0ED17}" type="sib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A18D3500-850B-490C-BE14-10504DE06B11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중간 보스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5B363043-0DAD-4DC7-84E0-433C7EDA2B47}" type="par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D0C55DB9-1CB3-494F-A289-847D22124B03}" type="sib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7BF70F4D-08EE-43D1-B6DD-A38DFC367586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endParaRPr lang="ko-KR" altLang="en-US" dirty="0"/>
        </a:p>
      </dgm:t>
    </dgm:pt>
    <dgm:pt modelId="{2089CD35-F2F7-48FF-A6E6-B5A77BB2A41F}" type="par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20345B2E-9519-4DB9-AF5B-20C17BE02B7E}" type="sib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9D6A955B-E4E8-4AB3-9C09-FE0B6C5458A6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endParaRPr lang="ko-KR" altLang="en-US" dirty="0"/>
        </a:p>
      </dgm:t>
    </dgm:pt>
    <dgm:pt modelId="{694299D5-4C46-4C21-BA2B-2514527E70DF}" type="par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898552B2-F866-4B8B-BFD9-904C18C163E2}" type="sib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AB032492-BE17-443C-A7F1-7C64C7EDAF1A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endParaRPr lang="ko-KR" altLang="en-US" dirty="0"/>
        </a:p>
      </dgm:t>
    </dgm:pt>
    <dgm:pt modelId="{F03089DC-02E2-468F-B5CF-8D9A519A0178}" type="par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59EE71D9-E7C4-4C96-A3A9-41EDDCBBFDAA}" type="sib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B9BF6403-B4FF-4F96-A136-44A7336E3F51}">
      <dgm:prSet phldrT="[텍스트]"/>
      <dgm:spPr/>
      <dgm:t>
        <a:bodyPr/>
        <a:lstStyle/>
        <a:p>
          <a:pPr latinLnBrk="1"/>
          <a:r>
            <a:rPr lang="en-US" altLang="ko-KR" dirty="0"/>
            <a:t>8:00</a:t>
          </a:r>
          <a:endParaRPr lang="ko-KR" altLang="en-US" dirty="0"/>
        </a:p>
      </dgm:t>
    </dgm:pt>
    <dgm:pt modelId="{44C11BB0-B19B-488F-9AB1-4ABAA36176E0}" type="par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CE04EF94-424D-4A9A-8D3B-650F14C425BB}" type="sib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62D12257-3BB5-4940-9FA9-95C29AFEFE53}" type="pres">
      <dgm:prSet presAssocID="{8F475B3F-0999-4A2D-BCCE-51784D327437}" presName="Name0" presStyleCnt="0">
        <dgm:presLayoutVars>
          <dgm:dir/>
          <dgm:resizeHandles val="exact"/>
        </dgm:presLayoutVars>
      </dgm:prSet>
      <dgm:spPr/>
    </dgm:pt>
    <dgm:pt modelId="{7D981EB3-B13A-4795-B854-488D997E198F}" type="pres">
      <dgm:prSet presAssocID="{8F475B3F-0999-4A2D-BCCE-51784D327437}" presName="arrow" presStyleLbl="bgShp" presStyleIdx="0" presStyleCnt="1"/>
      <dgm:spPr/>
    </dgm:pt>
    <dgm:pt modelId="{EDABD0A4-D9C9-4B21-B1B0-CD48056AC34C}" type="pres">
      <dgm:prSet presAssocID="{8F475B3F-0999-4A2D-BCCE-51784D327437}" presName="points" presStyleCnt="0"/>
      <dgm:spPr/>
    </dgm:pt>
    <dgm:pt modelId="{3E92855C-480E-4FA3-8B2E-238DF3162324}" type="pres">
      <dgm:prSet presAssocID="{2BCBF122-504B-405F-AB8B-A0401FCC72DD}" presName="compositeA" presStyleCnt="0"/>
      <dgm:spPr/>
    </dgm:pt>
    <dgm:pt modelId="{F8161942-407E-470D-A22F-2D796876967F}" type="pres">
      <dgm:prSet presAssocID="{2BCBF122-504B-405F-AB8B-A0401FCC72DD}" presName="textA" presStyleLbl="revTx" presStyleIdx="0" presStyleCnt="9">
        <dgm:presLayoutVars>
          <dgm:bulletEnabled val="1"/>
        </dgm:presLayoutVars>
      </dgm:prSet>
      <dgm:spPr/>
    </dgm:pt>
    <dgm:pt modelId="{5BFDDDD6-C4BC-4074-B817-42FB84909085}" type="pres">
      <dgm:prSet presAssocID="{2BCBF122-504B-405F-AB8B-A0401FCC72DD}" presName="circleA" presStyleLbl="node1" presStyleIdx="0" presStyleCnt="9"/>
      <dgm:spPr/>
    </dgm:pt>
    <dgm:pt modelId="{D4383FC4-27A7-4D4E-BB19-8C56A2ABCDFD}" type="pres">
      <dgm:prSet presAssocID="{2BCBF122-504B-405F-AB8B-A0401FCC72DD}" presName="spaceA" presStyleCnt="0"/>
      <dgm:spPr/>
    </dgm:pt>
    <dgm:pt modelId="{F9BAA688-D07E-4320-A9D9-FE77BB641A0F}" type="pres">
      <dgm:prSet presAssocID="{92E311F4-40F5-4370-9755-91E1530CCAAA}" presName="space" presStyleCnt="0"/>
      <dgm:spPr/>
    </dgm:pt>
    <dgm:pt modelId="{C7DC794B-744F-4073-9BFD-E624AB8E5F1D}" type="pres">
      <dgm:prSet presAssocID="{0E572B60-6E01-4A40-88A9-14388CE6D570}" presName="compositeB" presStyleCnt="0"/>
      <dgm:spPr/>
    </dgm:pt>
    <dgm:pt modelId="{B4A352CA-7C91-4D8D-B4BD-5EF5533FEEB7}" type="pres">
      <dgm:prSet presAssocID="{0E572B60-6E01-4A40-88A9-14388CE6D570}" presName="textB" presStyleLbl="revTx" presStyleIdx="1" presStyleCnt="9">
        <dgm:presLayoutVars>
          <dgm:bulletEnabled val="1"/>
        </dgm:presLayoutVars>
      </dgm:prSet>
      <dgm:spPr/>
    </dgm:pt>
    <dgm:pt modelId="{BD5F370B-C35A-478D-B550-C4BCB7748919}" type="pres">
      <dgm:prSet presAssocID="{0E572B60-6E01-4A40-88A9-14388CE6D570}" presName="circleB" presStyleLbl="node1" presStyleIdx="1" presStyleCnt="9"/>
      <dgm:spPr/>
    </dgm:pt>
    <dgm:pt modelId="{70869F14-9A54-4CDA-8ED2-3E2CFDE7E6DB}" type="pres">
      <dgm:prSet presAssocID="{0E572B60-6E01-4A40-88A9-14388CE6D570}" presName="spaceB" presStyleCnt="0"/>
      <dgm:spPr/>
    </dgm:pt>
    <dgm:pt modelId="{2E9CC130-22DE-4CA2-8273-04C11D36DF13}" type="pres">
      <dgm:prSet presAssocID="{F18011D2-11EB-4BD4-93BA-AB96BB3AA894}" presName="space" presStyleCnt="0"/>
      <dgm:spPr/>
    </dgm:pt>
    <dgm:pt modelId="{4EA2933D-83EC-4C15-95B1-62BDCACF2CB6}" type="pres">
      <dgm:prSet presAssocID="{DCE8CA03-825A-44E0-99DA-5FAC17EF81E3}" presName="compositeA" presStyleCnt="0"/>
      <dgm:spPr/>
    </dgm:pt>
    <dgm:pt modelId="{8A1798EB-0977-412E-9DF4-EDB323CF76CF}" type="pres">
      <dgm:prSet presAssocID="{DCE8CA03-825A-44E0-99DA-5FAC17EF81E3}" presName="textA" presStyleLbl="revTx" presStyleIdx="2" presStyleCnt="9">
        <dgm:presLayoutVars>
          <dgm:bulletEnabled val="1"/>
        </dgm:presLayoutVars>
      </dgm:prSet>
      <dgm:spPr/>
    </dgm:pt>
    <dgm:pt modelId="{5696291A-897D-4A4C-B9EC-161847915EB7}" type="pres">
      <dgm:prSet presAssocID="{DCE8CA03-825A-44E0-99DA-5FAC17EF81E3}" presName="circleA" presStyleLbl="node1" presStyleIdx="2" presStyleCnt="9"/>
      <dgm:spPr/>
    </dgm:pt>
    <dgm:pt modelId="{E3B9ACA0-5718-4A2E-8A95-5BAB72E07CF6}" type="pres">
      <dgm:prSet presAssocID="{DCE8CA03-825A-44E0-99DA-5FAC17EF81E3}" presName="spaceA" presStyleCnt="0"/>
      <dgm:spPr/>
    </dgm:pt>
    <dgm:pt modelId="{934B0757-A315-4562-987E-BA87E810499E}" type="pres">
      <dgm:prSet presAssocID="{73EF91F1-06CD-461A-AD28-D378BBF9AF03}" presName="space" presStyleCnt="0"/>
      <dgm:spPr/>
    </dgm:pt>
    <dgm:pt modelId="{10C82EEC-A8BA-4AA7-A37A-E1A96378A0CD}" type="pres">
      <dgm:prSet presAssocID="{3B33AE3F-7BE5-4C40-BA86-D1BE8A2CC82F}" presName="compositeB" presStyleCnt="0"/>
      <dgm:spPr/>
    </dgm:pt>
    <dgm:pt modelId="{82AEACC6-A9A4-4D33-9535-37E4BFE44737}" type="pres">
      <dgm:prSet presAssocID="{3B33AE3F-7BE5-4C40-BA86-D1BE8A2CC82F}" presName="textB" presStyleLbl="revTx" presStyleIdx="3" presStyleCnt="9">
        <dgm:presLayoutVars>
          <dgm:bulletEnabled val="1"/>
        </dgm:presLayoutVars>
      </dgm:prSet>
      <dgm:spPr/>
    </dgm:pt>
    <dgm:pt modelId="{1031C378-C75F-4217-89C7-FE95CE84D410}" type="pres">
      <dgm:prSet presAssocID="{3B33AE3F-7BE5-4C40-BA86-D1BE8A2CC82F}" presName="circleB" presStyleLbl="node1" presStyleIdx="3" presStyleCnt="9"/>
      <dgm:spPr/>
    </dgm:pt>
    <dgm:pt modelId="{2BF99D6C-A18C-42D4-ABA8-F7D5BF7EBF07}" type="pres">
      <dgm:prSet presAssocID="{3B33AE3F-7BE5-4C40-BA86-D1BE8A2CC82F}" presName="spaceB" presStyleCnt="0"/>
      <dgm:spPr/>
    </dgm:pt>
    <dgm:pt modelId="{6F7A1903-31D8-414C-BAA6-2590A1FCEC06}" type="pres">
      <dgm:prSet presAssocID="{E75520AC-A7F2-4579-80CE-03AEEAE0ED17}" presName="space" presStyleCnt="0"/>
      <dgm:spPr/>
    </dgm:pt>
    <dgm:pt modelId="{9E01C8FE-3969-4CC6-8161-91831C73DF60}" type="pres">
      <dgm:prSet presAssocID="{A18D3500-850B-490C-BE14-10504DE06B11}" presName="compositeA" presStyleCnt="0"/>
      <dgm:spPr/>
    </dgm:pt>
    <dgm:pt modelId="{C0223B6A-1466-4DCE-90AE-B86004C467ED}" type="pres">
      <dgm:prSet presAssocID="{A18D3500-850B-490C-BE14-10504DE06B11}" presName="textA" presStyleLbl="revTx" presStyleIdx="4" presStyleCnt="9">
        <dgm:presLayoutVars>
          <dgm:bulletEnabled val="1"/>
        </dgm:presLayoutVars>
      </dgm:prSet>
      <dgm:spPr/>
    </dgm:pt>
    <dgm:pt modelId="{84876F1E-60AE-4E20-AB5E-E0A739194607}" type="pres">
      <dgm:prSet presAssocID="{A18D3500-850B-490C-BE14-10504DE06B11}" presName="circleA" presStyleLbl="node1" presStyleIdx="4" presStyleCnt="9"/>
      <dgm:spPr/>
    </dgm:pt>
    <dgm:pt modelId="{7501B33B-E665-4D25-9BA1-A29B00CDDC01}" type="pres">
      <dgm:prSet presAssocID="{A18D3500-850B-490C-BE14-10504DE06B11}" presName="spaceA" presStyleCnt="0"/>
      <dgm:spPr/>
    </dgm:pt>
    <dgm:pt modelId="{5CC50196-5CE9-429C-B560-586D47258CB1}" type="pres">
      <dgm:prSet presAssocID="{D0C55DB9-1CB3-494F-A289-847D22124B03}" presName="space" presStyleCnt="0"/>
      <dgm:spPr/>
    </dgm:pt>
    <dgm:pt modelId="{B795EB02-9FE5-40C4-8190-117C6C8A9AF9}" type="pres">
      <dgm:prSet presAssocID="{7BF70F4D-08EE-43D1-B6DD-A38DFC367586}" presName="compositeB" presStyleCnt="0"/>
      <dgm:spPr/>
    </dgm:pt>
    <dgm:pt modelId="{42254269-29CB-4E02-B843-69341682B4EC}" type="pres">
      <dgm:prSet presAssocID="{7BF70F4D-08EE-43D1-B6DD-A38DFC367586}" presName="textB" presStyleLbl="revTx" presStyleIdx="5" presStyleCnt="9">
        <dgm:presLayoutVars>
          <dgm:bulletEnabled val="1"/>
        </dgm:presLayoutVars>
      </dgm:prSet>
      <dgm:spPr/>
    </dgm:pt>
    <dgm:pt modelId="{C9D9BCC4-B59B-48B6-92CA-4BEA5491D35B}" type="pres">
      <dgm:prSet presAssocID="{7BF70F4D-08EE-43D1-B6DD-A38DFC367586}" presName="circleB" presStyleLbl="node1" presStyleIdx="5" presStyleCnt="9"/>
      <dgm:spPr/>
    </dgm:pt>
    <dgm:pt modelId="{6D371699-96A9-41B8-BC77-82DDC5CD070A}" type="pres">
      <dgm:prSet presAssocID="{7BF70F4D-08EE-43D1-B6DD-A38DFC367586}" presName="spaceB" presStyleCnt="0"/>
      <dgm:spPr/>
    </dgm:pt>
    <dgm:pt modelId="{A19E3589-28B4-4D00-A9AC-85BC781734CA}" type="pres">
      <dgm:prSet presAssocID="{20345B2E-9519-4DB9-AF5B-20C17BE02B7E}" presName="space" presStyleCnt="0"/>
      <dgm:spPr/>
    </dgm:pt>
    <dgm:pt modelId="{C89F2E39-A1CF-450D-B5F5-C3740A2E4994}" type="pres">
      <dgm:prSet presAssocID="{9D6A955B-E4E8-4AB3-9C09-FE0B6C5458A6}" presName="compositeA" presStyleCnt="0"/>
      <dgm:spPr/>
    </dgm:pt>
    <dgm:pt modelId="{DDC476B6-B3D1-4D67-A188-D04DEB031F7C}" type="pres">
      <dgm:prSet presAssocID="{9D6A955B-E4E8-4AB3-9C09-FE0B6C5458A6}" presName="textA" presStyleLbl="revTx" presStyleIdx="6" presStyleCnt="9">
        <dgm:presLayoutVars>
          <dgm:bulletEnabled val="1"/>
        </dgm:presLayoutVars>
      </dgm:prSet>
      <dgm:spPr/>
    </dgm:pt>
    <dgm:pt modelId="{20C0BA13-4EBB-47DA-9B1F-79CD81734F4A}" type="pres">
      <dgm:prSet presAssocID="{9D6A955B-E4E8-4AB3-9C09-FE0B6C5458A6}" presName="circleA" presStyleLbl="node1" presStyleIdx="6" presStyleCnt="9"/>
      <dgm:spPr/>
    </dgm:pt>
    <dgm:pt modelId="{8CB141E4-CF6A-4E3A-8F91-15C844357C66}" type="pres">
      <dgm:prSet presAssocID="{9D6A955B-E4E8-4AB3-9C09-FE0B6C5458A6}" presName="spaceA" presStyleCnt="0"/>
      <dgm:spPr/>
    </dgm:pt>
    <dgm:pt modelId="{FC22AFD7-A1C6-472F-8F3C-FA74CA955F2C}" type="pres">
      <dgm:prSet presAssocID="{898552B2-F866-4B8B-BFD9-904C18C163E2}" presName="space" presStyleCnt="0"/>
      <dgm:spPr/>
    </dgm:pt>
    <dgm:pt modelId="{267BB3ED-8227-4130-AF0E-938621276AD4}" type="pres">
      <dgm:prSet presAssocID="{AB032492-BE17-443C-A7F1-7C64C7EDAF1A}" presName="compositeB" presStyleCnt="0"/>
      <dgm:spPr/>
    </dgm:pt>
    <dgm:pt modelId="{4B1EEC77-0524-4649-B6D5-7F117E6BF8F6}" type="pres">
      <dgm:prSet presAssocID="{AB032492-BE17-443C-A7F1-7C64C7EDAF1A}" presName="textB" presStyleLbl="revTx" presStyleIdx="7" presStyleCnt="9">
        <dgm:presLayoutVars>
          <dgm:bulletEnabled val="1"/>
        </dgm:presLayoutVars>
      </dgm:prSet>
      <dgm:spPr/>
    </dgm:pt>
    <dgm:pt modelId="{3F5E7838-3797-4B7F-B8DD-17A349D7D54B}" type="pres">
      <dgm:prSet presAssocID="{AB032492-BE17-443C-A7F1-7C64C7EDAF1A}" presName="circleB" presStyleLbl="node1" presStyleIdx="7" presStyleCnt="9"/>
      <dgm:spPr/>
    </dgm:pt>
    <dgm:pt modelId="{AFC5BDCC-D004-4BE8-992E-DD5724448998}" type="pres">
      <dgm:prSet presAssocID="{AB032492-BE17-443C-A7F1-7C64C7EDAF1A}" presName="spaceB" presStyleCnt="0"/>
      <dgm:spPr/>
    </dgm:pt>
    <dgm:pt modelId="{4566A3E9-0F56-477E-BE77-DD181398B2F5}" type="pres">
      <dgm:prSet presAssocID="{59EE71D9-E7C4-4C96-A3A9-41EDDCBBFDAA}" presName="space" presStyleCnt="0"/>
      <dgm:spPr/>
    </dgm:pt>
    <dgm:pt modelId="{35A78961-8CE8-40CC-B755-B4A74273A6AD}" type="pres">
      <dgm:prSet presAssocID="{B9BF6403-B4FF-4F96-A136-44A7336E3F51}" presName="compositeA" presStyleCnt="0"/>
      <dgm:spPr/>
    </dgm:pt>
    <dgm:pt modelId="{B7A3DF85-E0A1-45A4-9039-74A043CBB8B9}" type="pres">
      <dgm:prSet presAssocID="{B9BF6403-B4FF-4F96-A136-44A7336E3F51}" presName="textA" presStyleLbl="revTx" presStyleIdx="8" presStyleCnt="9">
        <dgm:presLayoutVars>
          <dgm:bulletEnabled val="1"/>
        </dgm:presLayoutVars>
      </dgm:prSet>
      <dgm:spPr/>
    </dgm:pt>
    <dgm:pt modelId="{94424B3B-9EDA-4F5D-8C86-DB2CC869CCF2}" type="pres">
      <dgm:prSet presAssocID="{B9BF6403-B4FF-4F96-A136-44A7336E3F51}" presName="circleA" presStyleLbl="node1" presStyleIdx="8" presStyleCnt="9"/>
      <dgm:spPr/>
    </dgm:pt>
    <dgm:pt modelId="{CA45C8E2-E7CC-46F6-A78A-A9227958588D}" type="pres">
      <dgm:prSet presAssocID="{B9BF6403-B4FF-4F96-A136-44A7336E3F51}" presName="spaceA" presStyleCnt="0"/>
      <dgm:spPr/>
    </dgm:pt>
  </dgm:ptLst>
  <dgm:cxnLst>
    <dgm:cxn modelId="{6C3F2A0F-2CDF-4E3E-9818-72808BAD1481}" type="presOf" srcId="{A18D3500-850B-490C-BE14-10504DE06B11}" destId="{C0223B6A-1466-4DCE-90AE-B86004C467ED}" srcOrd="0" destOrd="0" presId="urn:microsoft.com/office/officeart/2005/8/layout/hProcess11"/>
    <dgm:cxn modelId="{61ACE63E-C10E-4A52-BE5D-18C1593CB202}" type="presOf" srcId="{3B33AE3F-7BE5-4C40-BA86-D1BE8A2CC82F}" destId="{82AEACC6-A9A4-4D33-9535-37E4BFE44737}" srcOrd="0" destOrd="0" presId="urn:microsoft.com/office/officeart/2005/8/layout/hProcess11"/>
    <dgm:cxn modelId="{FB3E8945-B7E0-4193-A9E3-9B7AE836872C}" srcId="{8F475B3F-0999-4A2D-BCCE-51784D327437}" destId="{DCE8CA03-825A-44E0-99DA-5FAC17EF81E3}" srcOrd="2" destOrd="0" parTransId="{7A6CE892-FBE9-4FA3-9B9F-5AB75BD49C83}" sibTransId="{73EF91F1-06CD-461A-AD28-D378BBF9AF03}"/>
    <dgm:cxn modelId="{01BE9A6A-3639-4D28-A60B-6ABAB256F65C}" type="presOf" srcId="{2BCBF122-504B-405F-AB8B-A0401FCC72DD}" destId="{F8161942-407E-470D-A22F-2D796876967F}" srcOrd="0" destOrd="0" presId="urn:microsoft.com/office/officeart/2005/8/layout/hProcess11"/>
    <dgm:cxn modelId="{C8F8214B-CFAC-492D-BEEE-BD877C48962D}" srcId="{8F475B3F-0999-4A2D-BCCE-51784D327437}" destId="{A18D3500-850B-490C-BE14-10504DE06B11}" srcOrd="4" destOrd="0" parTransId="{5B363043-0DAD-4DC7-84E0-433C7EDA2B47}" sibTransId="{D0C55DB9-1CB3-494F-A289-847D22124B03}"/>
    <dgm:cxn modelId="{70E2794C-1F38-479E-94C7-061E047896BD}" srcId="{8F475B3F-0999-4A2D-BCCE-51784D327437}" destId="{7BF70F4D-08EE-43D1-B6DD-A38DFC367586}" srcOrd="5" destOrd="0" parTransId="{2089CD35-F2F7-48FF-A6E6-B5A77BB2A41F}" sibTransId="{20345B2E-9519-4DB9-AF5B-20C17BE02B7E}"/>
    <dgm:cxn modelId="{298DC950-85D1-4AF7-AA0A-78E470DBB17F}" srcId="{8F475B3F-0999-4A2D-BCCE-51784D327437}" destId="{0E572B60-6E01-4A40-88A9-14388CE6D570}" srcOrd="1" destOrd="0" parTransId="{B06991D3-F8A3-4FA9-9838-E44D6F54749B}" sibTransId="{F18011D2-11EB-4BD4-93BA-AB96BB3AA894}"/>
    <dgm:cxn modelId="{321A3A59-910A-4BFD-ADCB-00073D91B32B}" type="presOf" srcId="{B9BF6403-B4FF-4F96-A136-44A7336E3F51}" destId="{B7A3DF85-E0A1-45A4-9039-74A043CBB8B9}" srcOrd="0" destOrd="0" presId="urn:microsoft.com/office/officeart/2005/8/layout/hProcess11"/>
    <dgm:cxn modelId="{96D99187-186F-49DA-ABC8-695242B7B9CF}" srcId="{8F475B3F-0999-4A2D-BCCE-51784D327437}" destId="{2BCBF122-504B-405F-AB8B-A0401FCC72DD}" srcOrd="0" destOrd="0" parTransId="{4565568F-D3FE-4CFD-8AB7-99E7806635A0}" sibTransId="{92E311F4-40F5-4370-9755-91E1530CCAAA}"/>
    <dgm:cxn modelId="{947A988F-0974-4F4A-ABE4-B4D93D778B03}" srcId="{8F475B3F-0999-4A2D-BCCE-51784D327437}" destId="{B9BF6403-B4FF-4F96-A136-44A7336E3F51}" srcOrd="8" destOrd="0" parTransId="{44C11BB0-B19B-488F-9AB1-4ABAA36176E0}" sibTransId="{CE04EF94-424D-4A9A-8D3B-650F14C425BB}"/>
    <dgm:cxn modelId="{52047594-6C42-4E2D-AE8B-D3460E486486}" type="presOf" srcId="{7BF70F4D-08EE-43D1-B6DD-A38DFC367586}" destId="{42254269-29CB-4E02-B843-69341682B4EC}" srcOrd="0" destOrd="0" presId="urn:microsoft.com/office/officeart/2005/8/layout/hProcess11"/>
    <dgm:cxn modelId="{0D315397-1279-49C2-AEFA-9CDF7C308C6E}" srcId="{8F475B3F-0999-4A2D-BCCE-51784D327437}" destId="{9D6A955B-E4E8-4AB3-9C09-FE0B6C5458A6}" srcOrd="6" destOrd="0" parTransId="{694299D5-4C46-4C21-BA2B-2514527E70DF}" sibTransId="{898552B2-F866-4B8B-BFD9-904C18C163E2}"/>
    <dgm:cxn modelId="{E7F4999F-8C6D-4384-A201-5CDE091A7AC2}" srcId="{8F475B3F-0999-4A2D-BCCE-51784D327437}" destId="{AB032492-BE17-443C-A7F1-7C64C7EDAF1A}" srcOrd="7" destOrd="0" parTransId="{F03089DC-02E2-468F-B5CF-8D9A519A0178}" sibTransId="{59EE71D9-E7C4-4C96-A3A9-41EDDCBBFDAA}"/>
    <dgm:cxn modelId="{181772B8-50D0-48C7-9055-5AE62B4C8307}" type="presOf" srcId="{0E572B60-6E01-4A40-88A9-14388CE6D570}" destId="{B4A352CA-7C91-4D8D-B4BD-5EF5533FEEB7}" srcOrd="0" destOrd="0" presId="urn:microsoft.com/office/officeart/2005/8/layout/hProcess11"/>
    <dgm:cxn modelId="{32D920D5-9F7B-460E-BD22-261CB8384500}" type="presOf" srcId="{AB032492-BE17-443C-A7F1-7C64C7EDAF1A}" destId="{4B1EEC77-0524-4649-B6D5-7F117E6BF8F6}" srcOrd="0" destOrd="0" presId="urn:microsoft.com/office/officeart/2005/8/layout/hProcess11"/>
    <dgm:cxn modelId="{B8709CDD-EC22-497B-9BF4-6E84A6B0E0E8}" srcId="{8F475B3F-0999-4A2D-BCCE-51784D327437}" destId="{3B33AE3F-7BE5-4C40-BA86-D1BE8A2CC82F}" srcOrd="3" destOrd="0" parTransId="{3FFD92B8-3141-48A7-BACD-6482B0B64086}" sibTransId="{E75520AC-A7F2-4579-80CE-03AEEAE0ED17}"/>
    <dgm:cxn modelId="{892DC7F6-58A7-4276-855B-C7E79CED1C95}" type="presOf" srcId="{DCE8CA03-825A-44E0-99DA-5FAC17EF81E3}" destId="{8A1798EB-0977-412E-9DF4-EDB323CF76CF}" srcOrd="0" destOrd="0" presId="urn:microsoft.com/office/officeart/2005/8/layout/hProcess11"/>
    <dgm:cxn modelId="{6DEBA0F8-87F7-4F53-A017-776CC3EE8532}" type="presOf" srcId="{9D6A955B-E4E8-4AB3-9C09-FE0B6C5458A6}" destId="{DDC476B6-B3D1-4D67-A188-D04DEB031F7C}" srcOrd="0" destOrd="0" presId="urn:microsoft.com/office/officeart/2005/8/layout/hProcess11"/>
    <dgm:cxn modelId="{8D813CFD-0197-467C-86AF-5CA88B42AA6A}" type="presOf" srcId="{8F475B3F-0999-4A2D-BCCE-51784D327437}" destId="{62D12257-3BB5-4940-9FA9-95C29AFEFE53}" srcOrd="0" destOrd="0" presId="urn:microsoft.com/office/officeart/2005/8/layout/hProcess11"/>
    <dgm:cxn modelId="{0A224648-990B-4BCE-9AFC-E8CCC1E50F17}" type="presParOf" srcId="{62D12257-3BB5-4940-9FA9-95C29AFEFE53}" destId="{7D981EB3-B13A-4795-B854-488D997E198F}" srcOrd="0" destOrd="0" presId="urn:microsoft.com/office/officeart/2005/8/layout/hProcess11"/>
    <dgm:cxn modelId="{9A2E9277-43F5-4EE4-813D-950398279644}" type="presParOf" srcId="{62D12257-3BB5-4940-9FA9-95C29AFEFE53}" destId="{EDABD0A4-D9C9-4B21-B1B0-CD48056AC34C}" srcOrd="1" destOrd="0" presId="urn:microsoft.com/office/officeart/2005/8/layout/hProcess11"/>
    <dgm:cxn modelId="{FEC9BC5C-754D-4E9D-B34A-963661E201BE}" type="presParOf" srcId="{EDABD0A4-D9C9-4B21-B1B0-CD48056AC34C}" destId="{3E92855C-480E-4FA3-8B2E-238DF3162324}" srcOrd="0" destOrd="0" presId="urn:microsoft.com/office/officeart/2005/8/layout/hProcess11"/>
    <dgm:cxn modelId="{D1F83AE9-2068-4C10-81B8-BE07E79FB61E}" type="presParOf" srcId="{3E92855C-480E-4FA3-8B2E-238DF3162324}" destId="{F8161942-407E-470D-A22F-2D796876967F}" srcOrd="0" destOrd="0" presId="urn:microsoft.com/office/officeart/2005/8/layout/hProcess11"/>
    <dgm:cxn modelId="{CE0149A5-9DDB-424B-923B-95ED4B66B442}" type="presParOf" srcId="{3E92855C-480E-4FA3-8B2E-238DF3162324}" destId="{5BFDDDD6-C4BC-4074-B817-42FB84909085}" srcOrd="1" destOrd="0" presId="urn:microsoft.com/office/officeart/2005/8/layout/hProcess11"/>
    <dgm:cxn modelId="{E9F12D95-B379-4807-93B0-11968B6A987D}" type="presParOf" srcId="{3E92855C-480E-4FA3-8B2E-238DF3162324}" destId="{D4383FC4-27A7-4D4E-BB19-8C56A2ABCDFD}" srcOrd="2" destOrd="0" presId="urn:microsoft.com/office/officeart/2005/8/layout/hProcess11"/>
    <dgm:cxn modelId="{60EDBDFF-2790-48FF-A32B-2663680532EB}" type="presParOf" srcId="{EDABD0A4-D9C9-4B21-B1B0-CD48056AC34C}" destId="{F9BAA688-D07E-4320-A9D9-FE77BB641A0F}" srcOrd="1" destOrd="0" presId="urn:microsoft.com/office/officeart/2005/8/layout/hProcess11"/>
    <dgm:cxn modelId="{A855C7BC-C6ED-490A-9E63-6E518A280FD3}" type="presParOf" srcId="{EDABD0A4-D9C9-4B21-B1B0-CD48056AC34C}" destId="{C7DC794B-744F-4073-9BFD-E624AB8E5F1D}" srcOrd="2" destOrd="0" presId="urn:microsoft.com/office/officeart/2005/8/layout/hProcess11"/>
    <dgm:cxn modelId="{5E222F07-F5A3-405C-9511-4358C1326F1D}" type="presParOf" srcId="{C7DC794B-744F-4073-9BFD-E624AB8E5F1D}" destId="{B4A352CA-7C91-4D8D-B4BD-5EF5533FEEB7}" srcOrd="0" destOrd="0" presId="urn:microsoft.com/office/officeart/2005/8/layout/hProcess11"/>
    <dgm:cxn modelId="{C9EB8E54-CF24-4821-80B7-2CC44D6EDA5D}" type="presParOf" srcId="{C7DC794B-744F-4073-9BFD-E624AB8E5F1D}" destId="{BD5F370B-C35A-478D-B550-C4BCB7748919}" srcOrd="1" destOrd="0" presId="urn:microsoft.com/office/officeart/2005/8/layout/hProcess11"/>
    <dgm:cxn modelId="{217CE431-B3E9-4EF5-B647-8801CE6B873C}" type="presParOf" srcId="{C7DC794B-744F-4073-9BFD-E624AB8E5F1D}" destId="{70869F14-9A54-4CDA-8ED2-3E2CFDE7E6DB}" srcOrd="2" destOrd="0" presId="urn:microsoft.com/office/officeart/2005/8/layout/hProcess11"/>
    <dgm:cxn modelId="{C82C02C6-FD80-45FC-8C8B-6DD3A3147A29}" type="presParOf" srcId="{EDABD0A4-D9C9-4B21-B1B0-CD48056AC34C}" destId="{2E9CC130-22DE-4CA2-8273-04C11D36DF13}" srcOrd="3" destOrd="0" presId="urn:microsoft.com/office/officeart/2005/8/layout/hProcess11"/>
    <dgm:cxn modelId="{6DF8B3DE-7F7D-48D1-8FD5-49E4B3DB0CDE}" type="presParOf" srcId="{EDABD0A4-D9C9-4B21-B1B0-CD48056AC34C}" destId="{4EA2933D-83EC-4C15-95B1-62BDCACF2CB6}" srcOrd="4" destOrd="0" presId="urn:microsoft.com/office/officeart/2005/8/layout/hProcess11"/>
    <dgm:cxn modelId="{20235476-833A-4252-A7F0-FD7F8BE92573}" type="presParOf" srcId="{4EA2933D-83EC-4C15-95B1-62BDCACF2CB6}" destId="{8A1798EB-0977-412E-9DF4-EDB323CF76CF}" srcOrd="0" destOrd="0" presId="urn:microsoft.com/office/officeart/2005/8/layout/hProcess11"/>
    <dgm:cxn modelId="{B9924307-8587-4778-AC08-31A32E3820BA}" type="presParOf" srcId="{4EA2933D-83EC-4C15-95B1-62BDCACF2CB6}" destId="{5696291A-897D-4A4C-B9EC-161847915EB7}" srcOrd="1" destOrd="0" presId="urn:microsoft.com/office/officeart/2005/8/layout/hProcess11"/>
    <dgm:cxn modelId="{EE007B30-889A-421A-91B3-792B07AA3269}" type="presParOf" srcId="{4EA2933D-83EC-4C15-95B1-62BDCACF2CB6}" destId="{E3B9ACA0-5718-4A2E-8A95-5BAB72E07CF6}" srcOrd="2" destOrd="0" presId="urn:microsoft.com/office/officeart/2005/8/layout/hProcess11"/>
    <dgm:cxn modelId="{77F4E241-FD49-41C7-8311-AB97369D4793}" type="presParOf" srcId="{EDABD0A4-D9C9-4B21-B1B0-CD48056AC34C}" destId="{934B0757-A315-4562-987E-BA87E810499E}" srcOrd="5" destOrd="0" presId="urn:microsoft.com/office/officeart/2005/8/layout/hProcess11"/>
    <dgm:cxn modelId="{903CAB02-AEF5-4E50-85B0-78FDCA9874FF}" type="presParOf" srcId="{EDABD0A4-D9C9-4B21-B1B0-CD48056AC34C}" destId="{10C82EEC-A8BA-4AA7-A37A-E1A96378A0CD}" srcOrd="6" destOrd="0" presId="urn:microsoft.com/office/officeart/2005/8/layout/hProcess11"/>
    <dgm:cxn modelId="{7FDD24C3-DC49-4DE8-BE1E-A13EBC8FB7AE}" type="presParOf" srcId="{10C82EEC-A8BA-4AA7-A37A-E1A96378A0CD}" destId="{82AEACC6-A9A4-4D33-9535-37E4BFE44737}" srcOrd="0" destOrd="0" presId="urn:microsoft.com/office/officeart/2005/8/layout/hProcess11"/>
    <dgm:cxn modelId="{E1E3F425-FF33-4132-BFE5-073D2B01816C}" type="presParOf" srcId="{10C82EEC-A8BA-4AA7-A37A-E1A96378A0CD}" destId="{1031C378-C75F-4217-89C7-FE95CE84D410}" srcOrd="1" destOrd="0" presId="urn:microsoft.com/office/officeart/2005/8/layout/hProcess11"/>
    <dgm:cxn modelId="{F3DAB974-AF9A-4E0E-8582-26990F35FB2C}" type="presParOf" srcId="{10C82EEC-A8BA-4AA7-A37A-E1A96378A0CD}" destId="{2BF99D6C-A18C-42D4-ABA8-F7D5BF7EBF07}" srcOrd="2" destOrd="0" presId="urn:microsoft.com/office/officeart/2005/8/layout/hProcess11"/>
    <dgm:cxn modelId="{95228033-63B5-4437-BEAC-C9C6AC1D0771}" type="presParOf" srcId="{EDABD0A4-D9C9-4B21-B1B0-CD48056AC34C}" destId="{6F7A1903-31D8-414C-BAA6-2590A1FCEC06}" srcOrd="7" destOrd="0" presId="urn:microsoft.com/office/officeart/2005/8/layout/hProcess11"/>
    <dgm:cxn modelId="{F1EEBEBE-B524-46B4-BD9C-46AB0C973F82}" type="presParOf" srcId="{EDABD0A4-D9C9-4B21-B1B0-CD48056AC34C}" destId="{9E01C8FE-3969-4CC6-8161-91831C73DF60}" srcOrd="8" destOrd="0" presId="urn:microsoft.com/office/officeart/2005/8/layout/hProcess11"/>
    <dgm:cxn modelId="{558E6E73-A63B-45F0-8E45-A7502BE8FA5A}" type="presParOf" srcId="{9E01C8FE-3969-4CC6-8161-91831C73DF60}" destId="{C0223B6A-1466-4DCE-90AE-B86004C467ED}" srcOrd="0" destOrd="0" presId="urn:microsoft.com/office/officeart/2005/8/layout/hProcess11"/>
    <dgm:cxn modelId="{77F02D14-58D5-4442-987C-0594D8114AFE}" type="presParOf" srcId="{9E01C8FE-3969-4CC6-8161-91831C73DF60}" destId="{84876F1E-60AE-4E20-AB5E-E0A739194607}" srcOrd="1" destOrd="0" presId="urn:microsoft.com/office/officeart/2005/8/layout/hProcess11"/>
    <dgm:cxn modelId="{B1621F5C-EFBE-4877-8DC5-1CB8997B8CD6}" type="presParOf" srcId="{9E01C8FE-3969-4CC6-8161-91831C73DF60}" destId="{7501B33B-E665-4D25-9BA1-A29B00CDDC01}" srcOrd="2" destOrd="0" presId="urn:microsoft.com/office/officeart/2005/8/layout/hProcess11"/>
    <dgm:cxn modelId="{C4EF6DA6-0983-44DD-BCD9-C2AF68FB4F5B}" type="presParOf" srcId="{EDABD0A4-D9C9-4B21-B1B0-CD48056AC34C}" destId="{5CC50196-5CE9-429C-B560-586D47258CB1}" srcOrd="9" destOrd="0" presId="urn:microsoft.com/office/officeart/2005/8/layout/hProcess11"/>
    <dgm:cxn modelId="{D218086F-7CBB-495F-968E-FF2209C6C314}" type="presParOf" srcId="{EDABD0A4-D9C9-4B21-B1B0-CD48056AC34C}" destId="{B795EB02-9FE5-40C4-8190-117C6C8A9AF9}" srcOrd="10" destOrd="0" presId="urn:microsoft.com/office/officeart/2005/8/layout/hProcess11"/>
    <dgm:cxn modelId="{1C0AC3F5-9269-4A54-A184-4B6E6AC12ADB}" type="presParOf" srcId="{B795EB02-9FE5-40C4-8190-117C6C8A9AF9}" destId="{42254269-29CB-4E02-B843-69341682B4EC}" srcOrd="0" destOrd="0" presId="urn:microsoft.com/office/officeart/2005/8/layout/hProcess11"/>
    <dgm:cxn modelId="{CB7206B0-12FF-4CE3-99E3-2B9F1594A38F}" type="presParOf" srcId="{B795EB02-9FE5-40C4-8190-117C6C8A9AF9}" destId="{C9D9BCC4-B59B-48B6-92CA-4BEA5491D35B}" srcOrd="1" destOrd="0" presId="urn:microsoft.com/office/officeart/2005/8/layout/hProcess11"/>
    <dgm:cxn modelId="{294F6A52-583C-4A3E-8C86-3813D544BA2F}" type="presParOf" srcId="{B795EB02-9FE5-40C4-8190-117C6C8A9AF9}" destId="{6D371699-96A9-41B8-BC77-82DDC5CD070A}" srcOrd="2" destOrd="0" presId="urn:microsoft.com/office/officeart/2005/8/layout/hProcess11"/>
    <dgm:cxn modelId="{CBCF3907-57CA-448F-8237-65A8F855D444}" type="presParOf" srcId="{EDABD0A4-D9C9-4B21-B1B0-CD48056AC34C}" destId="{A19E3589-28B4-4D00-A9AC-85BC781734CA}" srcOrd="11" destOrd="0" presId="urn:microsoft.com/office/officeart/2005/8/layout/hProcess11"/>
    <dgm:cxn modelId="{26171F32-6877-458F-8C61-E41AC1B1CFBA}" type="presParOf" srcId="{EDABD0A4-D9C9-4B21-B1B0-CD48056AC34C}" destId="{C89F2E39-A1CF-450D-B5F5-C3740A2E4994}" srcOrd="12" destOrd="0" presId="urn:microsoft.com/office/officeart/2005/8/layout/hProcess11"/>
    <dgm:cxn modelId="{99E741DD-5D30-4624-A5EC-3D43954E9FC0}" type="presParOf" srcId="{C89F2E39-A1CF-450D-B5F5-C3740A2E4994}" destId="{DDC476B6-B3D1-4D67-A188-D04DEB031F7C}" srcOrd="0" destOrd="0" presId="urn:microsoft.com/office/officeart/2005/8/layout/hProcess11"/>
    <dgm:cxn modelId="{210892DE-9F18-4100-A833-CFB6C846595D}" type="presParOf" srcId="{C89F2E39-A1CF-450D-B5F5-C3740A2E4994}" destId="{20C0BA13-4EBB-47DA-9B1F-79CD81734F4A}" srcOrd="1" destOrd="0" presId="urn:microsoft.com/office/officeart/2005/8/layout/hProcess11"/>
    <dgm:cxn modelId="{4B4F6581-164E-49FC-BAC9-C875478AB0F3}" type="presParOf" srcId="{C89F2E39-A1CF-450D-B5F5-C3740A2E4994}" destId="{8CB141E4-CF6A-4E3A-8F91-15C844357C66}" srcOrd="2" destOrd="0" presId="urn:microsoft.com/office/officeart/2005/8/layout/hProcess11"/>
    <dgm:cxn modelId="{E58294D8-A2D9-4F76-B5D1-2419E25770CC}" type="presParOf" srcId="{EDABD0A4-D9C9-4B21-B1B0-CD48056AC34C}" destId="{FC22AFD7-A1C6-472F-8F3C-FA74CA955F2C}" srcOrd="13" destOrd="0" presId="urn:microsoft.com/office/officeart/2005/8/layout/hProcess11"/>
    <dgm:cxn modelId="{1EDE263E-49C2-4E78-B802-1267BBD9BEB3}" type="presParOf" srcId="{EDABD0A4-D9C9-4B21-B1B0-CD48056AC34C}" destId="{267BB3ED-8227-4130-AF0E-938621276AD4}" srcOrd="14" destOrd="0" presId="urn:microsoft.com/office/officeart/2005/8/layout/hProcess11"/>
    <dgm:cxn modelId="{E100ADAC-C4A3-4111-945B-5E5E5E0BD034}" type="presParOf" srcId="{267BB3ED-8227-4130-AF0E-938621276AD4}" destId="{4B1EEC77-0524-4649-B6D5-7F117E6BF8F6}" srcOrd="0" destOrd="0" presId="urn:microsoft.com/office/officeart/2005/8/layout/hProcess11"/>
    <dgm:cxn modelId="{FF66BF87-50CB-46B0-9AD8-979BA59460D3}" type="presParOf" srcId="{267BB3ED-8227-4130-AF0E-938621276AD4}" destId="{3F5E7838-3797-4B7F-B8DD-17A349D7D54B}" srcOrd="1" destOrd="0" presId="urn:microsoft.com/office/officeart/2005/8/layout/hProcess11"/>
    <dgm:cxn modelId="{AD22155D-8E8A-4E16-9D1C-1DDE25D84B57}" type="presParOf" srcId="{267BB3ED-8227-4130-AF0E-938621276AD4}" destId="{AFC5BDCC-D004-4BE8-992E-DD5724448998}" srcOrd="2" destOrd="0" presId="urn:microsoft.com/office/officeart/2005/8/layout/hProcess11"/>
    <dgm:cxn modelId="{ED381AD8-0083-49E8-9C21-7BFF7AAF404D}" type="presParOf" srcId="{EDABD0A4-D9C9-4B21-B1B0-CD48056AC34C}" destId="{4566A3E9-0F56-477E-BE77-DD181398B2F5}" srcOrd="15" destOrd="0" presId="urn:microsoft.com/office/officeart/2005/8/layout/hProcess11"/>
    <dgm:cxn modelId="{92A108B5-3535-4983-AE6B-EE1E3F4C1F08}" type="presParOf" srcId="{EDABD0A4-D9C9-4B21-B1B0-CD48056AC34C}" destId="{35A78961-8CE8-40CC-B755-B4A74273A6AD}" srcOrd="16" destOrd="0" presId="urn:microsoft.com/office/officeart/2005/8/layout/hProcess11"/>
    <dgm:cxn modelId="{25574F79-4A0E-4B5B-80F8-3F9270FA3263}" type="presParOf" srcId="{35A78961-8CE8-40CC-B755-B4A74273A6AD}" destId="{B7A3DF85-E0A1-45A4-9039-74A043CBB8B9}" srcOrd="0" destOrd="0" presId="urn:microsoft.com/office/officeart/2005/8/layout/hProcess11"/>
    <dgm:cxn modelId="{E1CBAAF6-D53E-450F-8F6D-86EF6CDBD6B7}" type="presParOf" srcId="{35A78961-8CE8-40CC-B755-B4A74273A6AD}" destId="{94424B3B-9EDA-4F5D-8C86-DB2CC869CCF2}" srcOrd="1" destOrd="0" presId="urn:microsoft.com/office/officeart/2005/8/layout/hProcess11"/>
    <dgm:cxn modelId="{98B458A5-2CD3-4AA8-9764-4551CF9F61AB}" type="presParOf" srcId="{35A78961-8CE8-40CC-B755-B4A74273A6AD}" destId="{CA45C8E2-E7CC-46F6-A78A-A922795858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35DCB-FAA7-4F01-95E7-62739D4CAF1A}">
      <dsp:nvSpPr>
        <dsp:cNvPr id="0" name=""/>
        <dsp:cNvSpPr/>
      </dsp:nvSpPr>
      <dsp:spPr>
        <a:xfrm>
          <a:off x="1849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0:01 </a:t>
          </a:r>
          <a:r>
            <a:rPr lang="ko-KR" altLang="en-US" sz="800" kern="1200" dirty="0"/>
            <a:t>시작 </a:t>
          </a:r>
          <a:br>
            <a:rPr lang="en-US" altLang="ko-KR" sz="800" kern="1200" dirty="0"/>
          </a:br>
          <a:r>
            <a:rPr lang="ko-KR" altLang="en-US" sz="800" kern="1200" dirty="0"/>
            <a:t>플레이어 </a:t>
          </a:r>
          <a:r>
            <a:rPr lang="ko-KR" altLang="en-US" sz="800" kern="1200" dirty="0" err="1"/>
            <a:t>스폰</a:t>
          </a:r>
          <a:endParaRPr lang="ko-KR" altLang="en-US" sz="800" kern="1200" dirty="0"/>
        </a:p>
      </dsp:txBody>
      <dsp:txXfrm>
        <a:off x="331090" y="1025426"/>
        <a:ext cx="987722" cy="658481"/>
      </dsp:txXfrm>
    </dsp:sp>
    <dsp:sp modelId="{DF7E6B0E-D9D1-42D9-968D-408283523D3A}">
      <dsp:nvSpPr>
        <dsp:cNvPr id="0" name=""/>
        <dsp:cNvSpPr/>
      </dsp:nvSpPr>
      <dsp:spPr>
        <a:xfrm>
          <a:off x="1483432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1812673" y="1025426"/>
        <a:ext cx="987722" cy="658481"/>
      </dsp:txXfrm>
    </dsp:sp>
    <dsp:sp modelId="{6B1BE6D9-8A5D-4A77-BB54-A4C174308271}">
      <dsp:nvSpPr>
        <dsp:cNvPr id="0" name=""/>
        <dsp:cNvSpPr/>
      </dsp:nvSpPr>
      <dsp:spPr>
        <a:xfrm>
          <a:off x="2965015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3294256" y="1025426"/>
        <a:ext cx="987722" cy="658481"/>
      </dsp:txXfrm>
    </dsp:sp>
    <dsp:sp modelId="{64B39DAD-34D4-4EB4-86A5-4C4C2F2871BF}">
      <dsp:nvSpPr>
        <dsp:cNvPr id="0" name=""/>
        <dsp:cNvSpPr/>
      </dsp:nvSpPr>
      <dsp:spPr>
        <a:xfrm>
          <a:off x="4446598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4775839" y="1025426"/>
        <a:ext cx="987722" cy="658481"/>
      </dsp:txXfrm>
    </dsp:sp>
    <dsp:sp modelId="{0A47F411-A8DD-4C80-B66F-2BA4AF4FD2E4}">
      <dsp:nvSpPr>
        <dsp:cNvPr id="0" name=""/>
        <dsp:cNvSpPr/>
      </dsp:nvSpPr>
      <dsp:spPr>
        <a:xfrm>
          <a:off x="5928181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4:00</a:t>
          </a:r>
          <a:br>
            <a:rPr lang="en-US" altLang="ko-KR" sz="800" kern="1200" dirty="0"/>
          </a:br>
          <a:r>
            <a:rPr lang="ko-KR" altLang="en-US" sz="800" kern="1200" dirty="0"/>
            <a:t>모든 몬스터 제거 </a:t>
          </a:r>
          <a:r>
            <a:rPr lang="en-US" altLang="ko-KR" sz="800" kern="1200" dirty="0"/>
            <a:t>&gt;</a:t>
          </a:r>
          <a:br>
            <a:rPr lang="en-US" altLang="ko-KR" sz="800" kern="1200" dirty="0"/>
          </a:br>
          <a:r>
            <a:rPr lang="ko-KR" altLang="en-US" sz="800" kern="1200" dirty="0"/>
            <a:t>중간 보스 몬스터</a:t>
          </a:r>
          <a:br>
            <a:rPr lang="en-US" altLang="ko-KR" sz="800" kern="1200" dirty="0"/>
          </a:br>
          <a:r>
            <a:rPr lang="ko-KR" altLang="en-US" sz="800" kern="1200" dirty="0"/>
            <a:t>타임 스톱</a:t>
          </a:r>
        </a:p>
      </dsp:txBody>
      <dsp:txXfrm>
        <a:off x="6257422" y="1025426"/>
        <a:ext cx="987722" cy="65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B3A4-2C23-45D3-92B8-AB8501B0DBD3}">
      <dsp:nvSpPr>
        <dsp:cNvPr id="0" name=""/>
        <dsp:cNvSpPr/>
      </dsp:nvSpPr>
      <dsp:spPr>
        <a:xfrm>
          <a:off x="3514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5:00</a:t>
          </a:r>
          <a:br>
            <a:rPr lang="en-US" altLang="ko-KR" sz="1100" kern="1200" dirty="0"/>
          </a:br>
          <a:r>
            <a:rPr lang="ko-KR" altLang="en-US" sz="1100" kern="1200" dirty="0"/>
            <a:t>엘리트 몬스터</a:t>
          </a:r>
          <a:br>
            <a:rPr lang="en-US" altLang="ko-KR" sz="1100" kern="1200" dirty="0"/>
          </a:br>
          <a:r>
            <a:rPr lang="ko-KR" altLang="en-US" sz="1100" kern="1200" dirty="0"/>
            <a:t>몬스터 단계 상승</a:t>
          </a:r>
        </a:p>
      </dsp:txBody>
      <dsp:txXfrm>
        <a:off x="412660" y="1254423"/>
        <a:ext cx="1227439" cy="818292"/>
      </dsp:txXfrm>
    </dsp:sp>
    <dsp:sp modelId="{7CDCF22C-CA32-4671-8CDE-93D2D94F59B8}">
      <dsp:nvSpPr>
        <dsp:cNvPr id="0" name=""/>
        <dsp:cNvSpPr/>
      </dsp:nvSpPr>
      <dsp:spPr>
        <a:xfrm>
          <a:off x="1844672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6:00</a:t>
          </a:r>
          <a:br>
            <a:rPr lang="en-US" altLang="ko-KR" sz="1100" kern="1200" dirty="0"/>
          </a:br>
          <a:r>
            <a:rPr lang="ko-KR" altLang="en-US" sz="1100" kern="1200" dirty="0"/>
            <a:t>엘리트 몬스터</a:t>
          </a:r>
          <a:br>
            <a:rPr lang="en-US" altLang="ko-KR" sz="1100" kern="1200" dirty="0"/>
          </a:br>
          <a:r>
            <a:rPr lang="ko-KR" altLang="en-US" sz="1100" kern="1200" dirty="0"/>
            <a:t>몬스터 단계 상승</a:t>
          </a:r>
        </a:p>
      </dsp:txBody>
      <dsp:txXfrm>
        <a:off x="2253818" y="1254423"/>
        <a:ext cx="1227439" cy="818292"/>
      </dsp:txXfrm>
    </dsp:sp>
    <dsp:sp modelId="{34934C59-8410-431B-8828-E54CBDF24320}">
      <dsp:nvSpPr>
        <dsp:cNvPr id="0" name=""/>
        <dsp:cNvSpPr/>
      </dsp:nvSpPr>
      <dsp:spPr>
        <a:xfrm>
          <a:off x="3685830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/>
            <a:t>7:00</a:t>
          </a:r>
          <a:br>
            <a:rPr lang="en-US" altLang="ko-KR" sz="1100" kern="1200" dirty="0"/>
          </a:br>
          <a:r>
            <a:rPr lang="ko-KR" altLang="en-US" sz="1100" kern="1200" dirty="0"/>
            <a:t>엘리트 몬스터</a:t>
          </a:r>
          <a:br>
            <a:rPr lang="en-US" altLang="ko-KR" sz="1100" kern="1200" dirty="0"/>
          </a:br>
          <a:r>
            <a:rPr lang="ko-KR" altLang="en-US" sz="1100" kern="1200" dirty="0"/>
            <a:t>몬스터 단계 상승</a:t>
          </a:r>
        </a:p>
      </dsp:txBody>
      <dsp:txXfrm>
        <a:off x="4094976" y="1254423"/>
        <a:ext cx="1227439" cy="818292"/>
      </dsp:txXfrm>
    </dsp:sp>
    <dsp:sp modelId="{4E2660A4-A8B0-4A73-B208-12A99E034A82}">
      <dsp:nvSpPr>
        <dsp:cNvPr id="0" name=""/>
        <dsp:cNvSpPr/>
      </dsp:nvSpPr>
      <dsp:spPr>
        <a:xfrm>
          <a:off x="5526989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8:00</a:t>
          </a:r>
          <a:br>
            <a:rPr lang="en-US" altLang="ko-KR" sz="800" kern="1200" dirty="0"/>
          </a:br>
          <a:r>
            <a:rPr lang="ko-KR" altLang="en-US" sz="700" kern="1200" dirty="0"/>
            <a:t>스테이지 보스 </a:t>
          </a:r>
          <a:r>
            <a:rPr lang="ko-KR" altLang="en-US" sz="700" kern="1200" dirty="0" err="1"/>
            <a:t>스폰</a:t>
          </a:r>
          <a:br>
            <a:rPr lang="en-US" altLang="ko-KR" sz="700" kern="1200" dirty="0"/>
          </a:br>
          <a:r>
            <a:rPr lang="ko-KR" altLang="en-US" sz="700" kern="1200" dirty="0" err="1"/>
            <a:t>처치시</a:t>
          </a:r>
          <a:r>
            <a:rPr lang="ko-KR" altLang="en-US" sz="700" kern="1200" dirty="0"/>
            <a:t> 스테이지 클리어</a:t>
          </a:r>
          <a:endParaRPr lang="ko-KR" altLang="en-US" sz="800" kern="1200" dirty="0"/>
        </a:p>
      </dsp:txBody>
      <dsp:txXfrm>
        <a:off x="5936135" y="1254423"/>
        <a:ext cx="1227439" cy="818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1EB3-B13A-4795-B854-488D997E198F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1942-407E-470D-A22F-2D796876967F}">
      <dsp:nvSpPr>
        <dsp:cNvPr id="0" name=""/>
        <dsp:cNvSpPr/>
      </dsp:nvSpPr>
      <dsp:spPr>
        <a:xfrm>
          <a:off x="2053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0:01 </a:t>
          </a:r>
          <a:r>
            <a:rPr lang="ko-KR" altLang="en-US" sz="1600" kern="1200" dirty="0"/>
            <a:t>시작 </a:t>
          </a:r>
          <a:br>
            <a:rPr lang="en-US" altLang="ko-KR" sz="1600" kern="1200" dirty="0"/>
          </a:br>
          <a:r>
            <a:rPr lang="ko-KR" altLang="en-US" sz="1600" kern="1200" dirty="0"/>
            <a:t>플레이어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053" y="0"/>
        <a:ext cx="777775" cy="2167466"/>
      </dsp:txXfrm>
    </dsp:sp>
    <dsp:sp modelId="{5BFDDDD6-C4BC-4074-B817-42FB84909085}">
      <dsp:nvSpPr>
        <dsp:cNvPr id="0" name=""/>
        <dsp:cNvSpPr/>
      </dsp:nvSpPr>
      <dsp:spPr>
        <a:xfrm>
          <a:off x="12000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352CA-7C91-4D8D-B4BD-5EF5533FEEB7}">
      <dsp:nvSpPr>
        <dsp:cNvPr id="0" name=""/>
        <dsp:cNvSpPr/>
      </dsp:nvSpPr>
      <dsp:spPr>
        <a:xfrm>
          <a:off x="818718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1:00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818718" y="3251200"/>
        <a:ext cx="777775" cy="2167466"/>
      </dsp:txXfrm>
    </dsp:sp>
    <dsp:sp modelId="{BD5F370B-C35A-478D-B550-C4BCB7748919}">
      <dsp:nvSpPr>
        <dsp:cNvPr id="0" name=""/>
        <dsp:cNvSpPr/>
      </dsp:nvSpPr>
      <dsp:spPr>
        <a:xfrm>
          <a:off x="93667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798EB-0977-412E-9DF4-EDB323CF76CF}">
      <dsp:nvSpPr>
        <dsp:cNvPr id="0" name=""/>
        <dsp:cNvSpPr/>
      </dsp:nvSpPr>
      <dsp:spPr>
        <a:xfrm>
          <a:off x="163538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2:00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1635382" y="0"/>
        <a:ext cx="777775" cy="2167466"/>
      </dsp:txXfrm>
    </dsp:sp>
    <dsp:sp modelId="{5696291A-897D-4A4C-B9EC-161847915EB7}">
      <dsp:nvSpPr>
        <dsp:cNvPr id="0" name=""/>
        <dsp:cNvSpPr/>
      </dsp:nvSpPr>
      <dsp:spPr>
        <a:xfrm>
          <a:off x="175333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ACC6-A9A4-4D33-9535-37E4BFE44737}">
      <dsp:nvSpPr>
        <dsp:cNvPr id="0" name=""/>
        <dsp:cNvSpPr/>
      </dsp:nvSpPr>
      <dsp:spPr>
        <a:xfrm>
          <a:off x="2452047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3:00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452047" y="3251200"/>
        <a:ext cx="777775" cy="2167466"/>
      </dsp:txXfrm>
    </dsp:sp>
    <dsp:sp modelId="{1031C378-C75F-4217-89C7-FE95CE84D410}">
      <dsp:nvSpPr>
        <dsp:cNvPr id="0" name=""/>
        <dsp:cNvSpPr/>
      </dsp:nvSpPr>
      <dsp:spPr>
        <a:xfrm>
          <a:off x="257000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3B6A-1466-4DCE-90AE-B86004C467ED}">
      <dsp:nvSpPr>
        <dsp:cNvPr id="0" name=""/>
        <dsp:cNvSpPr/>
      </dsp:nvSpPr>
      <dsp:spPr>
        <a:xfrm>
          <a:off x="326871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4:00</a:t>
          </a:r>
          <a:br>
            <a:rPr lang="en-US" altLang="ko-KR" sz="1600" kern="1200" dirty="0"/>
          </a:br>
          <a:r>
            <a:rPr lang="ko-KR" altLang="en-US" sz="1600" kern="1200" dirty="0"/>
            <a:t>중간 보스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3268712" y="0"/>
        <a:ext cx="777775" cy="2167466"/>
      </dsp:txXfrm>
    </dsp:sp>
    <dsp:sp modelId="{84876F1E-60AE-4E20-AB5E-E0A739194607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54269-29CB-4E02-B843-69341682B4EC}">
      <dsp:nvSpPr>
        <dsp:cNvPr id="0" name=""/>
        <dsp:cNvSpPr/>
      </dsp:nvSpPr>
      <dsp:spPr>
        <a:xfrm>
          <a:off x="4085376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5:00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085376" y="3251200"/>
        <a:ext cx="777775" cy="2167466"/>
      </dsp:txXfrm>
    </dsp:sp>
    <dsp:sp modelId="{C9D9BCC4-B59B-48B6-92CA-4BEA5491D35B}">
      <dsp:nvSpPr>
        <dsp:cNvPr id="0" name=""/>
        <dsp:cNvSpPr/>
      </dsp:nvSpPr>
      <dsp:spPr>
        <a:xfrm>
          <a:off x="4203331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76B6-B3D1-4D67-A188-D04DEB031F7C}">
      <dsp:nvSpPr>
        <dsp:cNvPr id="0" name=""/>
        <dsp:cNvSpPr/>
      </dsp:nvSpPr>
      <dsp:spPr>
        <a:xfrm>
          <a:off x="4902041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6:00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902041" y="0"/>
        <a:ext cx="777775" cy="2167466"/>
      </dsp:txXfrm>
    </dsp:sp>
    <dsp:sp modelId="{20C0BA13-4EBB-47DA-9B1F-79CD81734F4A}">
      <dsp:nvSpPr>
        <dsp:cNvPr id="0" name=""/>
        <dsp:cNvSpPr/>
      </dsp:nvSpPr>
      <dsp:spPr>
        <a:xfrm>
          <a:off x="50199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EEC77-0524-4649-B6D5-7F117E6BF8F6}">
      <dsp:nvSpPr>
        <dsp:cNvPr id="0" name=""/>
        <dsp:cNvSpPr/>
      </dsp:nvSpPr>
      <dsp:spPr>
        <a:xfrm>
          <a:off x="5718705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7:00</a:t>
          </a:r>
          <a:endParaRPr lang="ko-KR" altLang="en-US" sz="1600" kern="1200" dirty="0"/>
        </a:p>
      </dsp:txBody>
      <dsp:txXfrm>
        <a:off x="5718705" y="3251200"/>
        <a:ext cx="777775" cy="2167466"/>
      </dsp:txXfrm>
    </dsp:sp>
    <dsp:sp modelId="{3F5E7838-3797-4B7F-B8DD-17A349D7D54B}">
      <dsp:nvSpPr>
        <dsp:cNvPr id="0" name=""/>
        <dsp:cNvSpPr/>
      </dsp:nvSpPr>
      <dsp:spPr>
        <a:xfrm>
          <a:off x="5836660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DF85-E0A1-45A4-9039-74A043CBB8B9}">
      <dsp:nvSpPr>
        <dsp:cNvPr id="0" name=""/>
        <dsp:cNvSpPr/>
      </dsp:nvSpPr>
      <dsp:spPr>
        <a:xfrm>
          <a:off x="6535370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8:00</a:t>
          </a:r>
          <a:endParaRPr lang="ko-KR" altLang="en-US" sz="1600" kern="1200" dirty="0"/>
        </a:p>
      </dsp:txBody>
      <dsp:txXfrm>
        <a:off x="6535370" y="0"/>
        <a:ext cx="777775" cy="2167466"/>
      </dsp:txXfrm>
    </dsp:sp>
    <dsp:sp modelId="{94424B3B-9EDA-4F5D-8C86-DB2CC869CCF2}">
      <dsp:nvSpPr>
        <dsp:cNvPr id="0" name=""/>
        <dsp:cNvSpPr/>
      </dsp:nvSpPr>
      <dsp:spPr>
        <a:xfrm>
          <a:off x="665332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4EC27-9CC2-4AD8-E61C-D26FBD4A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4F8695-F424-3102-C6F0-1A7362E9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B1ED9-6138-6E53-571A-549CB21A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C1707-D7C1-134D-3D27-7186090B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43D08-BC58-989B-BD76-CF408536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01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D7FB7-5EE0-D286-802F-B6C1AE59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36150-A842-F117-A871-403DB922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91CD5-AB52-BC32-2107-BAEB149A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D1445-76F7-D6FB-627D-DADCC6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589D4-9F52-0D9E-99C2-0DEE2947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2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59AC19-96CF-A7CB-EBEC-8462EF1FA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C5324F-71C6-8D96-392B-DF1512994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B0EA9-7202-686C-790B-6E2F8D87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3A689-D0D0-6E37-DDAF-7AF1477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9C44D-F993-6EFA-F55E-19C3309B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31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15589-FF2A-B0BE-4605-291651F8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4E596-3A02-13E4-C122-0BCDF899D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E860BA-AD74-904A-990E-79B6561E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020B3-7FE7-DDCB-5EA5-446C4BCF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34AB8-195C-04B2-61AE-17AB9C63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3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335FB-0120-3DCB-4C39-50EF09D0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0536D-5A43-D2BE-D944-1B04C164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09C7D-ED12-BF61-4646-AEC34265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3CD10-0DDF-1B75-B492-CDDFFFCD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60F35-B3A6-C94C-0946-BF5FD71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8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A1A1D-0B4F-F5C7-7A63-B5182A17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46135-DBF4-DEA6-52FB-292614F9B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10DFA2-33D3-2585-C853-6259EAF9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05416-B1F1-BE81-A10E-66D5314A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3E36F-1D3E-B064-584A-7EF9B9ED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64082F-9178-F1CE-8478-BB9AEAE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95284-C5B9-3B6D-B496-4797247B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11BFB-7023-ADBA-FF81-191C46D6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6A91D2-8FEE-3E8B-F634-AD4CCBD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427540-F42C-E223-3B03-35AF11A88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03D422-3508-2315-FEC7-13BE881A0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EF346E-2BC3-AD02-87F5-8C9F1FB7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99A33A-3AF8-C08F-CA78-A7057EDD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B3DDB3-106A-C7CD-B3D6-BD3C90F8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29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F5B97-613C-96DB-2011-6B1D9C74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41BCE1-390B-0E60-79A7-90A4A4D9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296637-72A8-72EF-F1B4-FB79B6BE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77314-969A-62A9-18C9-466019BC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65FD90-BA63-A11D-473A-46C2E016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C8E2D4-8FD0-8AD7-A85F-79E3A16D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E19710-504F-6283-4FE8-C6FFA24C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D29BA-B03B-95FB-C594-984F09B3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C63B7-54FE-693A-050A-305C2BD0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E1018E-C390-A4DB-690B-9A28B2BB6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05CB0-AA96-6E42-F176-8E259E74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54E2A2-997C-F7D4-24E1-8A57C5D72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7FEEE-04D1-EED4-1FD9-6F4162B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6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6FDD0-5977-AC64-D7C1-697A924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FA4D5-B75C-96BB-0D6C-024923ED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03B593-9938-B713-26F6-535E990A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328F0-1309-39F2-EE9D-85939CCC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DF0708-16AC-3E1E-84EF-CAE3E7DB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C270D-57C9-6751-795F-AC0D8274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1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0AA436-8684-F357-1EB9-B52CDEC1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DD7C5-0C9A-B222-F490-1AF8114D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C9783-F83A-80E8-50AF-3BFEA97DF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BA3D6-D428-45B2-9A4C-3E439653EAA4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F0E74-E2D8-3532-3803-79791D8D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C7561-B691-EC91-E7A2-4000EB57E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9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CF638687-DA4D-FCFB-4CE3-DAB477271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811930"/>
              </p:ext>
            </p:extLst>
          </p:nvPr>
        </p:nvGraphicFramePr>
        <p:xfrm>
          <a:off x="2031999" y="719667"/>
          <a:ext cx="7576235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197C7245-F9A4-43E2-79F8-CB5C1D80A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08313"/>
              </p:ext>
            </p:extLst>
          </p:nvPr>
        </p:nvGraphicFramePr>
        <p:xfrm>
          <a:off x="2031999" y="1272996"/>
          <a:ext cx="7576235" cy="3327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810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FA27F9A8-C63D-FF7A-7547-757B94C27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004189"/>
              </p:ext>
            </p:extLst>
          </p:nvPr>
        </p:nvGraphicFramePr>
        <p:xfrm>
          <a:off x="2503267" y="11627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2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4228470-653B-76C4-D7BE-7CB6874D37A9}"/>
              </a:ext>
            </a:extLst>
          </p:cNvPr>
          <p:cNvSpPr/>
          <p:nvPr/>
        </p:nvSpPr>
        <p:spPr>
          <a:xfrm>
            <a:off x="924386" y="1050701"/>
            <a:ext cx="169419" cy="15687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236880" y="701112"/>
            <a:ext cx="684700" cy="1083707"/>
            <a:chOff x="1882800" y="2220423"/>
            <a:chExt cx="684700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372792" y="260252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젤리글러브</a:t>
            </a:r>
            <a:endParaRPr lang="en-US" altLang="ko-KR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3873377-16E7-55C6-644F-9D6AC91DF0C6}"/>
              </a:ext>
            </a:extLst>
          </p:cNvPr>
          <p:cNvSpPr/>
          <p:nvPr/>
        </p:nvSpPr>
        <p:spPr>
          <a:xfrm>
            <a:off x="1402172" y="3965097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87CF20-90D4-5D6B-D0A6-7D8AE6F387E5}"/>
              </a:ext>
            </a:extLst>
          </p:cNvPr>
          <p:cNvGrpSpPr/>
          <p:nvPr/>
        </p:nvGrpSpPr>
        <p:grpSpPr>
          <a:xfrm>
            <a:off x="234737" y="3643079"/>
            <a:ext cx="684700" cy="1083707"/>
            <a:chOff x="1882800" y="2220423"/>
            <a:chExt cx="684700" cy="1083707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303807DB-A0FD-B7C8-16C8-B588F95D5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BF1C21B2-B007-BB10-9C1A-F182F4ED8CA0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099B6A6-4868-434D-BECF-2C97C08C27FC}"/>
              </a:ext>
            </a:extLst>
          </p:cNvPr>
          <p:cNvGrpSpPr/>
          <p:nvPr/>
        </p:nvGrpSpPr>
        <p:grpSpPr>
          <a:xfrm>
            <a:off x="1844498" y="3643079"/>
            <a:ext cx="684700" cy="1083707"/>
            <a:chOff x="1882800" y="2220423"/>
            <a:chExt cx="684700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D78FEFDC-6175-3A19-DF39-7387A7577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110E411-8B0D-D700-9D51-204EC026982F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F4A6B6DF-38F8-032E-116F-CFCD7F775CE5}"/>
              </a:ext>
            </a:extLst>
          </p:cNvPr>
          <p:cNvGrpSpPr/>
          <p:nvPr/>
        </p:nvGrpSpPr>
        <p:grpSpPr>
          <a:xfrm>
            <a:off x="3388684" y="3643079"/>
            <a:ext cx="684700" cy="1083707"/>
            <a:chOff x="1882800" y="2220423"/>
            <a:chExt cx="684700" cy="1083707"/>
          </a:xfrm>
        </p:grpSpPr>
        <p:pic>
          <p:nvPicPr>
            <p:cNvPr id="1029" name="Picture 2">
              <a:extLst>
                <a:ext uri="{FF2B5EF4-FFF2-40B4-BE49-F238E27FC236}">
                  <a16:creationId xmlns:a16="http://schemas.microsoft.com/office/drawing/2014/main" id="{CDC5B543-7E17-11D9-560A-0AF44BD20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EFB4A5E-277C-5B17-408D-0CE289FD19C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3E3D513-E602-E91F-BF71-783AC762E1D3}"/>
              </a:ext>
            </a:extLst>
          </p:cNvPr>
          <p:cNvSpPr txBox="1"/>
          <p:nvPr/>
        </p:nvSpPr>
        <p:spPr>
          <a:xfrm>
            <a:off x="370649" y="320221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호수의 검</a:t>
            </a:r>
            <a:endParaRPr lang="en-US" altLang="ko-KR" dirty="0"/>
          </a:p>
        </p:txBody>
      </p:sp>
      <p:sp>
        <p:nvSpPr>
          <p:cNvPr id="1061" name="화살표: 오른쪽 1060">
            <a:extLst>
              <a:ext uri="{FF2B5EF4-FFF2-40B4-BE49-F238E27FC236}">
                <a16:creationId xmlns:a16="http://schemas.microsoft.com/office/drawing/2014/main" id="{AC1B117F-E56F-5E4A-4D8D-8240727572FE}"/>
              </a:ext>
            </a:extLst>
          </p:cNvPr>
          <p:cNvSpPr/>
          <p:nvPr/>
        </p:nvSpPr>
        <p:spPr>
          <a:xfrm>
            <a:off x="7563400" y="1023130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430EF472-7B37-999F-5C8D-7ED30D0D0CB2}"/>
              </a:ext>
            </a:extLst>
          </p:cNvPr>
          <p:cNvGrpSpPr/>
          <p:nvPr/>
        </p:nvGrpSpPr>
        <p:grpSpPr>
          <a:xfrm>
            <a:off x="6395965" y="701112"/>
            <a:ext cx="684700" cy="1083707"/>
            <a:chOff x="1882800" y="2220423"/>
            <a:chExt cx="684700" cy="1083707"/>
          </a:xfrm>
        </p:grpSpPr>
        <p:pic>
          <p:nvPicPr>
            <p:cNvPr id="1077" name="Picture 2">
              <a:extLst>
                <a:ext uri="{FF2B5EF4-FFF2-40B4-BE49-F238E27FC236}">
                  <a16:creationId xmlns:a16="http://schemas.microsoft.com/office/drawing/2014/main" id="{7834A44C-0B57-B2D9-769B-142249CC1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30FF6E6-E312-CCF4-1A0D-02E44F094D5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05B84FCB-71F6-F11F-3498-B7E1F8B3A84D}"/>
              </a:ext>
            </a:extLst>
          </p:cNvPr>
          <p:cNvGrpSpPr/>
          <p:nvPr/>
        </p:nvGrpSpPr>
        <p:grpSpPr>
          <a:xfrm>
            <a:off x="8005726" y="701112"/>
            <a:ext cx="684700" cy="1083707"/>
            <a:chOff x="1882800" y="2220423"/>
            <a:chExt cx="684700" cy="1083707"/>
          </a:xfrm>
        </p:grpSpPr>
        <p:pic>
          <p:nvPicPr>
            <p:cNvPr id="1075" name="Picture 2">
              <a:extLst>
                <a:ext uri="{FF2B5EF4-FFF2-40B4-BE49-F238E27FC236}">
                  <a16:creationId xmlns:a16="http://schemas.microsoft.com/office/drawing/2014/main" id="{AAF8463D-EBA9-898C-C46A-C34636AB8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DD7AFCD8-6FBC-3287-47C8-E3C3FE28CFAB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63DD1D96-4D51-5BF0-C4AB-7CE115D8FB8A}"/>
              </a:ext>
            </a:extLst>
          </p:cNvPr>
          <p:cNvGrpSpPr/>
          <p:nvPr/>
        </p:nvGrpSpPr>
        <p:grpSpPr>
          <a:xfrm>
            <a:off x="9549912" y="701112"/>
            <a:ext cx="684700" cy="1083707"/>
            <a:chOff x="1882800" y="2220423"/>
            <a:chExt cx="684700" cy="1083707"/>
          </a:xfrm>
        </p:grpSpPr>
        <p:pic>
          <p:nvPicPr>
            <p:cNvPr id="1073" name="Picture 2">
              <a:extLst>
                <a:ext uri="{FF2B5EF4-FFF2-40B4-BE49-F238E27FC236}">
                  <a16:creationId xmlns:a16="http://schemas.microsoft.com/office/drawing/2014/main" id="{959AAD5C-2C09-35DF-3319-F54FE96DE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2FAABBB-B049-2A64-3836-A9AD6F20053A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3353A79-2F13-4630-15AD-3E5EF30A0113}"/>
              </a:ext>
            </a:extLst>
          </p:cNvPr>
          <p:cNvSpPr txBox="1"/>
          <p:nvPr/>
        </p:nvSpPr>
        <p:spPr>
          <a:xfrm>
            <a:off x="6531877" y="260252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삼지창</a:t>
            </a:r>
            <a:endParaRPr lang="en-US" altLang="ko-KR" dirty="0"/>
          </a:p>
        </p:txBody>
      </p:sp>
      <p:sp>
        <p:nvSpPr>
          <p:cNvPr id="1171" name="화살표: 오른쪽 1170">
            <a:extLst>
              <a:ext uri="{FF2B5EF4-FFF2-40B4-BE49-F238E27FC236}">
                <a16:creationId xmlns:a16="http://schemas.microsoft.com/office/drawing/2014/main" id="{4A1DB850-42DD-8A62-4D43-E091833B7D1F}"/>
              </a:ext>
            </a:extLst>
          </p:cNvPr>
          <p:cNvSpPr/>
          <p:nvPr/>
        </p:nvSpPr>
        <p:spPr>
          <a:xfrm>
            <a:off x="7563400" y="3965097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2" name="그룹 1171">
            <a:extLst>
              <a:ext uri="{FF2B5EF4-FFF2-40B4-BE49-F238E27FC236}">
                <a16:creationId xmlns:a16="http://schemas.microsoft.com/office/drawing/2014/main" id="{972B0FE7-73CD-FB11-E95D-4936ECF68F77}"/>
              </a:ext>
            </a:extLst>
          </p:cNvPr>
          <p:cNvGrpSpPr/>
          <p:nvPr/>
        </p:nvGrpSpPr>
        <p:grpSpPr>
          <a:xfrm>
            <a:off x="6395965" y="3643079"/>
            <a:ext cx="684700" cy="1083707"/>
            <a:chOff x="1882800" y="2220423"/>
            <a:chExt cx="684700" cy="1083707"/>
          </a:xfrm>
        </p:grpSpPr>
        <p:pic>
          <p:nvPicPr>
            <p:cNvPr id="1187" name="Picture 2">
              <a:extLst>
                <a:ext uri="{FF2B5EF4-FFF2-40B4-BE49-F238E27FC236}">
                  <a16:creationId xmlns:a16="http://schemas.microsoft.com/office/drawing/2014/main" id="{7A3EAE2C-804A-F282-7B55-CA60D0E76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D934C8C3-39B4-41B1-DC0F-900BCEE9368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8715BFBD-3C33-4743-8939-1F950FC82014}"/>
              </a:ext>
            </a:extLst>
          </p:cNvPr>
          <p:cNvGrpSpPr/>
          <p:nvPr/>
        </p:nvGrpSpPr>
        <p:grpSpPr>
          <a:xfrm>
            <a:off x="8005726" y="3643079"/>
            <a:ext cx="684700" cy="1083707"/>
            <a:chOff x="1882800" y="2220423"/>
            <a:chExt cx="684700" cy="1083707"/>
          </a:xfrm>
        </p:grpSpPr>
        <p:pic>
          <p:nvPicPr>
            <p:cNvPr id="1185" name="Picture 2">
              <a:extLst>
                <a:ext uri="{FF2B5EF4-FFF2-40B4-BE49-F238E27FC236}">
                  <a16:creationId xmlns:a16="http://schemas.microsoft.com/office/drawing/2014/main" id="{B4ED6756-1355-FD2B-4043-A8FC2D107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B244CF3-5F5E-C041-EAE4-7C60C11F967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179" name="그룹 1178">
            <a:extLst>
              <a:ext uri="{FF2B5EF4-FFF2-40B4-BE49-F238E27FC236}">
                <a16:creationId xmlns:a16="http://schemas.microsoft.com/office/drawing/2014/main" id="{EA982BEE-0236-734A-CCC4-DAB82AE20E9D}"/>
              </a:ext>
            </a:extLst>
          </p:cNvPr>
          <p:cNvGrpSpPr/>
          <p:nvPr/>
        </p:nvGrpSpPr>
        <p:grpSpPr>
          <a:xfrm>
            <a:off x="9549912" y="3643079"/>
            <a:ext cx="684700" cy="1083707"/>
            <a:chOff x="1882800" y="2220423"/>
            <a:chExt cx="684700" cy="1083707"/>
          </a:xfrm>
        </p:grpSpPr>
        <p:pic>
          <p:nvPicPr>
            <p:cNvPr id="1183" name="Picture 2">
              <a:extLst>
                <a:ext uri="{FF2B5EF4-FFF2-40B4-BE49-F238E27FC236}">
                  <a16:creationId xmlns:a16="http://schemas.microsoft.com/office/drawing/2014/main" id="{5AB51664-F5C9-9B7E-517E-F92E0BE97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F69C52E3-E4DC-962C-420C-F6A6D02879A4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189" name="TextBox 1188">
            <a:extLst>
              <a:ext uri="{FF2B5EF4-FFF2-40B4-BE49-F238E27FC236}">
                <a16:creationId xmlns:a16="http://schemas.microsoft.com/office/drawing/2014/main" id="{1CAEBA9D-EE71-BCBA-D5F8-909EED8FF819}"/>
              </a:ext>
            </a:extLst>
          </p:cNvPr>
          <p:cNvSpPr txBox="1"/>
          <p:nvPr/>
        </p:nvSpPr>
        <p:spPr>
          <a:xfrm>
            <a:off x="6531877" y="320221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번개의 반지</a:t>
            </a:r>
            <a:endParaRPr lang="en-US" altLang="ko-KR" dirty="0"/>
          </a:p>
        </p:txBody>
      </p:sp>
      <p:sp>
        <p:nvSpPr>
          <p:cNvPr id="1191" name="화살표: 오른쪽 1190">
            <a:extLst>
              <a:ext uri="{FF2B5EF4-FFF2-40B4-BE49-F238E27FC236}">
                <a16:creationId xmlns:a16="http://schemas.microsoft.com/office/drawing/2014/main" id="{EB9427D3-C79C-D054-13FD-65B0D63536D3}"/>
              </a:ext>
            </a:extLst>
          </p:cNvPr>
          <p:cNvSpPr/>
          <p:nvPr/>
        </p:nvSpPr>
        <p:spPr>
          <a:xfrm>
            <a:off x="3011933" y="3964891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타원 1191">
            <a:extLst>
              <a:ext uri="{FF2B5EF4-FFF2-40B4-BE49-F238E27FC236}">
                <a16:creationId xmlns:a16="http://schemas.microsoft.com/office/drawing/2014/main" id="{6FA3E975-BA8B-1443-17CC-06C3A99C2E46}"/>
              </a:ext>
            </a:extLst>
          </p:cNvPr>
          <p:cNvSpPr/>
          <p:nvPr/>
        </p:nvSpPr>
        <p:spPr>
          <a:xfrm>
            <a:off x="1715491" y="857494"/>
            <a:ext cx="863660" cy="802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53291" y="948263"/>
            <a:ext cx="401480" cy="412743"/>
          </a:xfrm>
          <a:prstGeom prst="rect">
            <a:avLst/>
          </a:prstGeom>
        </p:spPr>
      </p:pic>
      <p:sp>
        <p:nvSpPr>
          <p:cNvPr id="1198" name="화살표: 오른쪽 1197">
            <a:extLst>
              <a:ext uri="{FF2B5EF4-FFF2-40B4-BE49-F238E27FC236}">
                <a16:creationId xmlns:a16="http://schemas.microsoft.com/office/drawing/2014/main" id="{EAD11615-9FF1-513F-B53B-49DF3A3096C2}"/>
              </a:ext>
            </a:extLst>
          </p:cNvPr>
          <p:cNvSpPr/>
          <p:nvPr/>
        </p:nvSpPr>
        <p:spPr>
          <a:xfrm>
            <a:off x="1164425" y="1102787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FCA5DB-FBA3-FA4F-2935-7152AFA89EFE}"/>
              </a:ext>
            </a:extLst>
          </p:cNvPr>
          <p:cNvGrpSpPr/>
          <p:nvPr/>
        </p:nvGrpSpPr>
        <p:grpSpPr>
          <a:xfrm>
            <a:off x="6096000" y="701112"/>
            <a:ext cx="4780706" cy="1083707"/>
            <a:chOff x="194677" y="279081"/>
            <a:chExt cx="4780706" cy="10837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02E27-AB76-066B-38DD-2D13F4691B2A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424711-6C0F-DE81-AEAD-2F4E8A2E437E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579980B-4241-C249-8387-351FDD774332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15D2D62-FCB9-E31B-98F7-C04C47FFBF3A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82F5CFB6-B86E-2F2F-D8FC-90F05EAC7D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7B2A06-1EEF-CBF4-B19C-CE6B3E72A50B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C3A5236-004B-55D7-C585-209AAFE7F8F7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F2D941-6A3B-2B38-CDBB-DAE422C38D45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CBFAB0-76D0-9190-7D4C-3890AC8AC8E2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F0D3C7D7-DC47-6114-DDF1-39E3C4B738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D5CA7E-45FC-1F2C-D50E-7011318D0F11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25EC3D5-3691-AB58-46D7-39D29AFA0538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689C59-1F66-2CEB-3BDB-09632D895D4F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605047-EFE3-75BA-98F5-C17A92F10BEF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BB25E5-DC31-815A-E8DD-4BED82DC408E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13D8B3E-66AF-9FDF-8116-DB0C4EDD8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EB14D-F6F4-B316-F55C-24B9C92877CD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BBD7C37-4D0C-EFC9-A6D0-C741214A7DE5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096484-99D1-8710-B8A5-5AB401EE827E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B0FA67-1568-C773-DFDF-661CC8237E3F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10EC4AB-4034-FBBC-162D-4C9D490DDF41}"/>
              </a:ext>
            </a:extLst>
          </p:cNvPr>
          <p:cNvSpPr txBox="1"/>
          <p:nvPr/>
        </p:nvSpPr>
        <p:spPr>
          <a:xfrm>
            <a:off x="6231912" y="260252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낡은 지팡이</a:t>
            </a:r>
            <a:endParaRPr lang="en-US" altLang="ko-KR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655953-15FB-11EB-9206-3F04D7229E76}"/>
              </a:ext>
            </a:extLst>
          </p:cNvPr>
          <p:cNvGrpSpPr/>
          <p:nvPr/>
        </p:nvGrpSpPr>
        <p:grpSpPr>
          <a:xfrm>
            <a:off x="6096000" y="2345293"/>
            <a:ext cx="4780706" cy="1083707"/>
            <a:chOff x="194677" y="279081"/>
            <a:chExt cx="4780706" cy="108370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63A5930-8353-8448-288C-140B4D496F28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E8A3CE5-8C2A-E51B-8427-393F4E74A7DA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18793635-AA4E-8C84-95D6-32F1C5CA1A99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E889E9D-9035-ECD3-3F85-0DB366D214AE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EA5ED203-4FE0-FB32-22AF-77541429E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BCBFE0-9145-CCF7-27EA-AF1D82DE1460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902F207-B626-2693-CDC7-8DC457B814E2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5A424E-9A89-17F9-9AF4-6C4DA4A93FF2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FE12E8-9507-94BA-71CB-16AF4710A6B6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43" name="Picture 2">
                <a:extLst>
                  <a:ext uri="{FF2B5EF4-FFF2-40B4-BE49-F238E27FC236}">
                    <a16:creationId xmlns:a16="http://schemas.microsoft.com/office/drawing/2014/main" id="{A8C50962-7EA9-CBFA-6AAB-DE7C535D9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DCCFC55-D538-276F-8182-427D6FEA10D7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34E6429-B54C-9436-7FAD-FF33E64EFD06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BD209BA-083C-BAE5-E6A5-F8CB5EBE5323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448C96-BC7E-303D-68CA-2CD1550B1912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D6999B4-0E6C-9862-D659-E150B8426E00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4E7F5638-2B44-A733-5163-241EF8BB30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E6EE25-6DA8-CDEE-FB9B-B35BE44B178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19171A-CD56-7FDF-3D03-5DB1B16A77C0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00F2382-2A89-4249-A764-C4888E34B337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101CF58-00A7-439C-799D-AFFE396867CF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44DA5E-C64A-9524-19C3-DC0DC5EE064F}"/>
              </a:ext>
            </a:extLst>
          </p:cNvPr>
          <p:cNvSpPr txBox="1"/>
          <p:nvPr/>
        </p:nvSpPr>
        <p:spPr>
          <a:xfrm>
            <a:off x="6231912" y="1904433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수정구슬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99A348-B93E-617C-9852-C964679009E2}"/>
              </a:ext>
            </a:extLst>
          </p:cNvPr>
          <p:cNvGrpSpPr/>
          <p:nvPr/>
        </p:nvGrpSpPr>
        <p:grpSpPr>
          <a:xfrm>
            <a:off x="6093857" y="3989474"/>
            <a:ext cx="4780706" cy="1083707"/>
            <a:chOff x="194677" y="279081"/>
            <a:chExt cx="4780706" cy="108370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9E854AC-B05E-FE98-49A6-228C34DA9012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4FAFCD7-24D0-7B78-B1EF-8EF5477EBFCB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3A829A7C-9524-7625-3069-EF124A339831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F45DDBA-84BE-9773-DE5A-4F2E8EE1A8A5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id="{8C3FF1A8-5AAC-C1F1-6A05-295281C5A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093D35-79A9-4403-571F-14E2C2A8AED9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81FCCC4-C3C8-9826-D649-0D1095E26315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377AB52-F7DE-5BD7-1573-6360F7BD61BD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550BBD1-377E-ADBE-38D8-765B38DA4159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57211A3E-42DB-0CA0-E119-EA22A4728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0F9B9-A80B-0A83-0106-F6CCD5887E49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E09B3BF-D322-5FE1-0B03-5FC36B22A105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48EF16-B9E7-DAB0-E779-2265141BC414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E050C4A-9103-79D9-C0F9-BD2C03DD6BAF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8999CD4-8D91-7A22-1AED-ECF0A2FD57CF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86339691-0594-91D4-0DAD-3AE1F2178F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8E75D6-8AC3-C5B3-58BC-A0223A8B30C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68C492-2076-8F70-9087-FA7B12414314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68D021E-4DD1-9C41-DD1D-5F5EFB886247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E26501F-00DA-46EF-8B76-1617E3A3036B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DBF0FE9-EFB9-02AD-4CC9-0243C1E74D75}"/>
              </a:ext>
            </a:extLst>
          </p:cNvPr>
          <p:cNvSpPr txBox="1"/>
          <p:nvPr/>
        </p:nvSpPr>
        <p:spPr>
          <a:xfrm>
            <a:off x="6229769" y="3548614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좌</a:t>
            </a:r>
            <a:endParaRPr lang="en-US" altLang="ko-KR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65AB9F4-EF0D-E256-B7B1-665F5EF444BD}"/>
              </a:ext>
            </a:extLst>
          </p:cNvPr>
          <p:cNvGrpSpPr/>
          <p:nvPr/>
        </p:nvGrpSpPr>
        <p:grpSpPr>
          <a:xfrm>
            <a:off x="6093857" y="5615034"/>
            <a:ext cx="4780706" cy="1083707"/>
            <a:chOff x="194677" y="279081"/>
            <a:chExt cx="4780706" cy="1083707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0BFA1C8-C144-A0E3-0D01-C4819C938700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34F4C48-E59B-E2B4-F601-113D579D6ECB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4855168F-9921-9854-D7A4-5BE7A04F5012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016A855-A6A0-47BA-29F5-CC5D72F29C87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89" name="Picture 2">
                <a:extLst>
                  <a:ext uri="{FF2B5EF4-FFF2-40B4-BE49-F238E27FC236}">
                    <a16:creationId xmlns:a16="http://schemas.microsoft.com/office/drawing/2014/main" id="{167D3140-005B-2BE7-FA28-FED1B729D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B300A3-956B-B7A5-33CD-F968780BA172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2F8E253-25E9-213C-2557-25927EFD8DF3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B2A8AFB-29F0-E1CD-F9CC-72C4CC80208C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BCDBE72-2283-B04E-B16A-113F174F25B3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87" name="Picture 2">
                <a:extLst>
                  <a:ext uri="{FF2B5EF4-FFF2-40B4-BE49-F238E27FC236}">
                    <a16:creationId xmlns:a16="http://schemas.microsoft.com/office/drawing/2014/main" id="{E285B474-03A3-61F1-3770-9597E5BC1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C05C310-0334-256C-C1AC-FFB468C388AF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8B97067-9F3A-7D4D-4246-CAD8D87B7FBE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B50B9C1-8D01-B605-E256-9C8F8387CED3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9D6B8D1-4BF5-FBAB-FAC5-47F2169C65AC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60979FF-A9F9-BAFE-A183-9A813E130964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85" name="Picture 2">
                <a:extLst>
                  <a:ext uri="{FF2B5EF4-FFF2-40B4-BE49-F238E27FC236}">
                    <a16:creationId xmlns:a16="http://schemas.microsoft.com/office/drawing/2014/main" id="{D0AE1D40-C0DD-82C0-ABF4-9F5CD00C8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C9E6651-BAC8-A53F-B19E-C66E98B4504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631D49E-0E0A-9516-9D65-2B8FD9D05064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358959E-AFFF-8356-01E3-72B234DEBA16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F480C3-DCF8-62B8-FAF2-CE75825935B1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1B796E0-8A17-870C-D303-B33B99AACB6C}"/>
              </a:ext>
            </a:extLst>
          </p:cNvPr>
          <p:cNvSpPr txBox="1"/>
          <p:nvPr/>
        </p:nvSpPr>
        <p:spPr>
          <a:xfrm>
            <a:off x="6229769" y="5174174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44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186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3</cp:revision>
  <dcterms:created xsi:type="dcterms:W3CDTF">2024-07-21T08:36:56Z</dcterms:created>
  <dcterms:modified xsi:type="dcterms:W3CDTF">2024-07-25T17:54:53Z</dcterms:modified>
</cp:coreProperties>
</file>