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7" r:id="rId2"/>
    <p:sldId id="279" r:id="rId3"/>
    <p:sldId id="280" r:id="rId4"/>
    <p:sldId id="281" r:id="rId5"/>
    <p:sldId id="273" r:id="rId6"/>
    <p:sldId id="272" r:id="rId7"/>
    <p:sldId id="282" r:id="rId8"/>
    <p:sldId id="274" r:id="rId9"/>
    <p:sldId id="276" r:id="rId10"/>
    <p:sldId id="275" r:id="rId11"/>
    <p:sldId id="278" r:id="rId1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8" autoAdjust="0"/>
  </p:normalViewPr>
  <p:slideViewPr>
    <p:cSldViewPr snapToGrid="0">
      <p:cViewPr varScale="1">
        <p:scale>
          <a:sx n="75" d="100"/>
          <a:sy n="75" d="100"/>
        </p:scale>
        <p:origin x="6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4C1EB-C559-4618-8572-E141ED541865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DF11-BABE-4299-927A-E53FF72AE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9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0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1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0A64-7350-483A-AC7B-00A71C3870A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4751381" y="2425599"/>
            <a:ext cx="40005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4568028" y="3305400"/>
            <a:ext cx="40005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4756929" y="4268079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33896C-5DC2-77FA-BF64-CCB99E6502B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특성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37706-BC65-740B-8C1A-3EAE1503D7B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8F74F-30BA-179A-0726-6A409D1C9827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8B6FF-1E22-4FCD-2FBD-6F48552CA9B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특성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6915C-3D47-501B-4AB2-C361DC0428E4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B3DF22C-BB4A-1EEF-C97F-9D06579C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788" y="2053726"/>
            <a:ext cx="1514686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C31DF8-3F63-FAEB-9989-C2F764A3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88" y="2400140"/>
            <a:ext cx="771633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DBA01-0D9B-258A-E40D-95DEDA8A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905" y="3904950"/>
            <a:ext cx="724001" cy="1076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1D4A39-82C7-49E5-CEA6-7DF40BEC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700" y="4524728"/>
            <a:ext cx="2158862" cy="1317272"/>
          </a:xfrm>
          <a:prstGeom prst="rect">
            <a:avLst/>
          </a:prstGeom>
        </p:spPr>
      </p:pic>
      <p:pic>
        <p:nvPicPr>
          <p:cNvPr id="22" name="그래픽 21" descr="오른쪽을 가리키는 검지  단색으로 채워진">
            <a:extLst>
              <a:ext uri="{FF2B5EF4-FFF2-40B4-BE49-F238E27FC236}">
                <a16:creationId xmlns:a16="http://schemas.microsoft.com/office/drawing/2014/main" id="{B4529CBB-84DF-A2CA-AE5E-5D4E8850A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52841" flipH="1">
            <a:off x="11112569" y="2978020"/>
            <a:ext cx="7493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624907-7A37-6566-0925-E96BC53063BA}"/>
              </a:ext>
            </a:extLst>
          </p:cNvPr>
          <p:cNvSpPr txBox="1"/>
          <p:nvPr/>
        </p:nvSpPr>
        <p:spPr>
          <a:xfrm>
            <a:off x="361950" y="173056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키맵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C3A3C5-CDB2-D15E-C93E-A31A1378E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85706"/>
            <a:ext cx="8420100" cy="32766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A16EEE-D6EE-EBFE-1B14-14E4050F2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01227"/>
              </p:ext>
            </p:extLst>
          </p:nvPr>
        </p:nvGraphicFramePr>
        <p:xfrm>
          <a:off x="8781672" y="5832475"/>
          <a:ext cx="3943350" cy="30713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54848713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360713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게임패드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9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1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9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7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395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C59E4E-41F2-4089-B135-50B8812E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12196"/>
              </p:ext>
            </p:extLst>
          </p:nvPr>
        </p:nvGraphicFramePr>
        <p:xfrm>
          <a:off x="557038" y="5832475"/>
          <a:ext cx="3943350" cy="33406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49074826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538175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4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W, A, S, D, </a:t>
                      </a:r>
                      <a:r>
                        <a:rPr lang="ko-KR" altLang="en-US" sz="1800" dirty="0"/>
                        <a:t>방향키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우클릭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좌클릭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Esc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4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0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70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92F367-FD07-480C-C859-44493BC45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89039"/>
              </p:ext>
            </p:extLst>
          </p:nvPr>
        </p:nvGraphicFramePr>
        <p:xfrm>
          <a:off x="4669355" y="5842000"/>
          <a:ext cx="3943350" cy="15880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91502018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41753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4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 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1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647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1362" y="4222839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665507" y="5838414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E735D1-302E-134C-E7F4-D1610CBF0551}"/>
              </a:ext>
            </a:extLst>
          </p:cNvPr>
          <p:cNvGrpSpPr/>
          <p:nvPr/>
        </p:nvGrpSpPr>
        <p:grpSpPr>
          <a:xfrm>
            <a:off x="3681515" y="3023780"/>
            <a:ext cx="305385" cy="5440680"/>
            <a:chOff x="3733800" y="1031341"/>
            <a:chExt cx="290842" cy="519988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44E584B-FA2C-AF32-3A62-49AA87DE0330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52E4D4E-DB37-7927-1AD6-2194D57D1414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7FDF0E0-DC6E-424F-23DA-38D16D236E1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74737B-4CEF-FA8E-B640-2315CE937965}"/>
              </a:ext>
            </a:extLst>
          </p:cNvPr>
          <p:cNvSpPr/>
          <p:nvPr/>
        </p:nvSpPr>
        <p:spPr>
          <a:xfrm>
            <a:off x="8061342" y="8588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01F7A1-D158-894F-9221-AE506EA4A50E}"/>
              </a:ext>
            </a:extLst>
          </p:cNvPr>
          <p:cNvSpPr/>
          <p:nvPr/>
        </p:nvSpPr>
        <p:spPr>
          <a:xfrm>
            <a:off x="8194692" y="9389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C214-96D7-FB68-CC3E-840C221294BD}"/>
              </a:ext>
            </a:extLst>
          </p:cNvPr>
          <p:cNvSpPr/>
          <p:nvPr/>
        </p:nvSpPr>
        <p:spPr>
          <a:xfrm>
            <a:off x="9634872" y="6988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65B091-577C-5B59-7D0F-3A79A20545A6}"/>
              </a:ext>
            </a:extLst>
          </p:cNvPr>
          <p:cNvSpPr/>
          <p:nvPr/>
        </p:nvSpPr>
        <p:spPr>
          <a:xfrm>
            <a:off x="8194694" y="9389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DAADD78-EDE6-BEE7-F463-401E87A8BB62}"/>
              </a:ext>
            </a:extLst>
          </p:cNvPr>
          <p:cNvSpPr/>
          <p:nvPr/>
        </p:nvSpPr>
        <p:spPr>
          <a:xfrm>
            <a:off x="8654950" y="9389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22DD6A0-241B-F7EE-2A99-1E1B68482E2C}"/>
              </a:ext>
            </a:extLst>
          </p:cNvPr>
          <p:cNvGrpSpPr/>
          <p:nvPr/>
        </p:nvGrpSpPr>
        <p:grpSpPr>
          <a:xfrm rot="16200000">
            <a:off x="9508849" y="-790767"/>
            <a:ext cx="305385" cy="3242727"/>
            <a:chOff x="3733800" y="1031341"/>
            <a:chExt cx="290842" cy="5199885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3950FC5-6FD0-1FC6-00BD-271A246055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9F6EB70-46D4-2D69-2EC7-8021C24A6F7F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A90EF7-803C-B38D-0806-CFA869F1F566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3260F02-9A05-D641-5096-6C201BEE6C38}"/>
              </a:ext>
            </a:extLst>
          </p:cNvPr>
          <p:cNvSpPr txBox="1"/>
          <p:nvPr/>
        </p:nvSpPr>
        <p:spPr>
          <a:xfrm>
            <a:off x="8815758" y="5834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0043D2-8AC4-8C0B-03A1-8E05A23C0AD2}"/>
              </a:ext>
            </a:extLst>
          </p:cNvPr>
          <p:cNvSpPr txBox="1"/>
          <p:nvPr/>
        </p:nvSpPr>
        <p:spPr>
          <a:xfrm rot="5400000">
            <a:off x="8269985" y="10842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3D6B54-0E42-7E3F-989E-6B2239D3CB30}"/>
              </a:ext>
            </a:extLst>
          </p:cNvPr>
          <p:cNvGrpSpPr/>
          <p:nvPr/>
        </p:nvGrpSpPr>
        <p:grpSpPr>
          <a:xfrm>
            <a:off x="4846898" y="7625674"/>
            <a:ext cx="737411" cy="773958"/>
            <a:chOff x="8367917" y="5207716"/>
            <a:chExt cx="702296" cy="7371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7A7E6A-4082-2E76-7F32-57AEE38D854C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9AB683-BE21-5E9B-FFDC-D63144A447F0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527E17F-B723-C50D-26EA-79AD487DA7FB}"/>
              </a:ext>
            </a:extLst>
          </p:cNvPr>
          <p:cNvGrpSpPr/>
          <p:nvPr/>
        </p:nvGrpSpPr>
        <p:grpSpPr>
          <a:xfrm>
            <a:off x="4647303" y="6558279"/>
            <a:ext cx="1769373" cy="887715"/>
            <a:chOff x="5223371" y="5938982"/>
            <a:chExt cx="1769373" cy="88771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699828C-F918-EC1C-382B-E6BDE08BCE96}"/>
                </a:ext>
              </a:extLst>
            </p:cNvPr>
            <p:cNvSpPr/>
            <p:nvPr/>
          </p:nvSpPr>
          <p:spPr>
            <a:xfrm>
              <a:off x="5223371" y="5945609"/>
              <a:ext cx="1453365" cy="54830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몬스터 웨이브 이름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911B3F-52CD-CFCA-E3A9-F9E8175C18A8}"/>
                </a:ext>
              </a:extLst>
            </p:cNvPr>
            <p:cNvGrpSpPr/>
            <p:nvPr/>
          </p:nvGrpSpPr>
          <p:grpSpPr>
            <a:xfrm>
              <a:off x="5235485" y="6463388"/>
              <a:ext cx="1477598" cy="363309"/>
              <a:chOff x="8547736" y="7751892"/>
              <a:chExt cx="3512872" cy="36330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CB6617-4435-E3FF-1446-636792D697AB}"/>
                  </a:ext>
                </a:extLst>
              </p:cNvPr>
              <p:cNvSpPr txBox="1"/>
              <p:nvPr/>
            </p:nvSpPr>
            <p:spPr>
              <a:xfrm>
                <a:off x="9538557" y="7838202"/>
                <a:ext cx="252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600</a:t>
                </a:r>
                <a:endParaRPr lang="ko-KR" altLang="en-US" sz="1200" dirty="0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9334354-1045-C478-1C1D-4604441669C5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893C6F09-4CA2-83CD-1998-9719B3EF1D82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4DF681C1-4538-6243-EA3E-1D6F22144129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4053EB8-10DA-B330-AAB5-7CD541A86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F42211B-F60F-EAE2-8C9F-D05AD33CA16D}"/>
                </a:ext>
              </a:extLst>
            </p:cNvPr>
            <p:cNvGrpSpPr/>
            <p:nvPr/>
          </p:nvGrpSpPr>
          <p:grpSpPr>
            <a:xfrm rot="16200000">
              <a:off x="6517371" y="6051046"/>
              <a:ext cx="587437" cy="363309"/>
              <a:chOff x="8547736" y="7751892"/>
              <a:chExt cx="3512869" cy="36330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79D565-6C11-3D98-5E26-7D501198A72B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140</a:t>
                </a:r>
                <a:endParaRPr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A14AF79-0F85-6520-BC49-BA02D3923BD7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533C5848-E3C9-A737-6150-364EA46DEC90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73E6A70B-EC15-35D7-8CE1-D5B90C327BAF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A33F5565-3B26-ED7A-31D8-A34302907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CD11D7F-2C1E-4EE9-1449-F13ED739D1C2}"/>
              </a:ext>
            </a:extLst>
          </p:cNvPr>
          <p:cNvGrpSpPr/>
          <p:nvPr/>
        </p:nvGrpSpPr>
        <p:grpSpPr>
          <a:xfrm>
            <a:off x="4685778" y="3097839"/>
            <a:ext cx="3771141" cy="1152615"/>
            <a:chOff x="5261846" y="2478542"/>
            <a:chExt cx="3771141" cy="115261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2F8F997-D147-B377-B81D-A6A5B09DFF52}"/>
                </a:ext>
              </a:extLst>
            </p:cNvPr>
            <p:cNvGrpSpPr/>
            <p:nvPr/>
          </p:nvGrpSpPr>
          <p:grpSpPr>
            <a:xfrm>
              <a:off x="5447967" y="2770543"/>
              <a:ext cx="3200400" cy="400050"/>
              <a:chOff x="5447967" y="2770543"/>
              <a:chExt cx="3200400" cy="40005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793E851-21A8-0E7B-DDC5-BC164BED7501}"/>
                  </a:ext>
                </a:extLst>
              </p:cNvPr>
              <p:cNvSpPr/>
              <p:nvPr/>
            </p:nvSpPr>
            <p:spPr>
              <a:xfrm>
                <a:off x="5447967" y="2770543"/>
                <a:ext cx="3200400" cy="40005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2223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CB732E1-1F77-CD83-3261-45EA8CF22C24}"/>
                  </a:ext>
                </a:extLst>
              </p:cNvPr>
              <p:cNvSpPr/>
              <p:nvPr/>
            </p:nvSpPr>
            <p:spPr>
              <a:xfrm>
                <a:off x="5581317" y="2850553"/>
                <a:ext cx="2960370" cy="24003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27ACC384-6458-A8C6-3372-B720FDADD09E}"/>
                  </a:ext>
                </a:extLst>
              </p:cNvPr>
              <p:cNvSpPr/>
              <p:nvPr/>
            </p:nvSpPr>
            <p:spPr>
              <a:xfrm>
                <a:off x="5581319" y="2850553"/>
                <a:ext cx="433189" cy="24003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레벨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1C18BEB-1FFE-19CC-DA33-C2537BCAA5F1}"/>
                  </a:ext>
                </a:extLst>
              </p:cNvPr>
              <p:cNvSpPr/>
              <p:nvPr/>
            </p:nvSpPr>
            <p:spPr>
              <a:xfrm>
                <a:off x="6041575" y="2850553"/>
                <a:ext cx="2500114" cy="24003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경험치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6D3CB74-9309-3BA4-4FEB-100875706C2D}"/>
                </a:ext>
              </a:extLst>
            </p:cNvPr>
            <p:cNvGrpSpPr/>
            <p:nvPr/>
          </p:nvGrpSpPr>
          <p:grpSpPr>
            <a:xfrm>
              <a:off x="5447967" y="3175515"/>
              <a:ext cx="3200399" cy="455642"/>
              <a:chOff x="8547736" y="7751892"/>
              <a:chExt cx="3455086" cy="45564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A7DC28-0AF2-5682-D6DF-CF1D91F3F5D1}"/>
                  </a:ext>
                </a:extLst>
              </p:cNvPr>
              <p:cNvSpPr txBox="1"/>
              <p:nvPr/>
            </p:nvSpPr>
            <p:spPr>
              <a:xfrm>
                <a:off x="9939248" y="7838202"/>
                <a:ext cx="737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1000</a:t>
                </a:r>
                <a:endParaRPr lang="ko-KR" altLang="en-US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6C843-B791-5738-7AB9-43818314D7B8}"/>
                  </a:ext>
                </a:extLst>
              </p:cNvPr>
              <p:cNvGrpSpPr/>
              <p:nvPr/>
            </p:nvGrpSpPr>
            <p:grpSpPr>
              <a:xfrm rot="16200000">
                <a:off x="10122586" y="6177042"/>
                <a:ext cx="305385" cy="3455086"/>
                <a:chOff x="3733800" y="1031341"/>
                <a:chExt cx="290842" cy="5199884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2E74D70-4C1E-D7E5-8205-B9C9D5F4A015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DD329C5-4C41-5288-4552-BB991D9A9178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F9AB0E0-290C-8645-4C03-791717EFE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AFDB46B-AF13-ADD6-DE7F-7ED32B29B51E}"/>
                </a:ext>
              </a:extLst>
            </p:cNvPr>
            <p:cNvSpPr txBox="1"/>
            <p:nvPr/>
          </p:nvSpPr>
          <p:spPr>
            <a:xfrm rot="5400000">
              <a:off x="8615626" y="2993262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80</a:t>
              </a:r>
              <a:endParaRPr lang="ko-KR" altLang="en-US" sz="1200" dirty="0"/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42688B7-2B3B-EEC3-ABB7-EC1A54DBE77F}"/>
                </a:ext>
              </a:extLst>
            </p:cNvPr>
            <p:cNvGrpSpPr/>
            <p:nvPr/>
          </p:nvGrpSpPr>
          <p:grpSpPr>
            <a:xfrm>
              <a:off x="8629418" y="2775813"/>
              <a:ext cx="305385" cy="389104"/>
              <a:chOff x="3733800" y="1031341"/>
              <a:chExt cx="290842" cy="5199887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1DE4CDD5-AA63-46D2-619F-865354A5154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8E9F664-871E-18C1-7635-0D8552ADF97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31FAF903-7008-47A7-B021-23DD49D33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753FB14-F015-D70E-759A-4B71F90A2CE5}"/>
                </a:ext>
              </a:extLst>
            </p:cNvPr>
            <p:cNvGrpSpPr/>
            <p:nvPr/>
          </p:nvGrpSpPr>
          <p:grpSpPr>
            <a:xfrm>
              <a:off x="5321948" y="2850523"/>
              <a:ext cx="305385" cy="229083"/>
              <a:chOff x="3733800" y="1031341"/>
              <a:chExt cx="290842" cy="5199887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4D81F116-87DD-2AA4-FC09-1DE813A9B5A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25C5116-D21A-FC6D-C2EC-D26521A3FACF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E0BC94DC-C052-5E2B-25C0-06397A98D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4F446FA-E58E-0401-1087-8D32A407314B}"/>
                </a:ext>
              </a:extLst>
            </p:cNvPr>
            <p:cNvGrpSpPr/>
            <p:nvPr/>
          </p:nvGrpSpPr>
          <p:grpSpPr>
            <a:xfrm>
              <a:off x="5581953" y="2478542"/>
              <a:ext cx="438382" cy="332531"/>
              <a:chOff x="8547736" y="7751892"/>
              <a:chExt cx="3512869" cy="33253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709C46B-EBA1-1F63-1327-1B4C76E2884D}"/>
                  </a:ext>
                </a:extLst>
              </p:cNvPr>
              <p:cNvSpPr txBox="1"/>
              <p:nvPr/>
            </p:nvSpPr>
            <p:spPr>
              <a:xfrm>
                <a:off x="9016512" y="7838202"/>
                <a:ext cx="3044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160</a:t>
                </a:r>
                <a:endParaRPr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1CD61624-D4ED-6581-8D6E-BCA29E430A42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96EAD229-B942-3C6F-C7DD-EFE0DF67F8F8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09115EDF-E75E-74FD-9A0C-EBB1DBDC9082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1E80E2CF-50CA-B92A-DE3C-A007D4574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88977C-7B25-B331-D92E-60184F34C72D}"/>
                </a:ext>
              </a:extLst>
            </p:cNvPr>
            <p:cNvSpPr txBox="1"/>
            <p:nvPr/>
          </p:nvSpPr>
          <p:spPr>
            <a:xfrm rot="5400000">
              <a:off x="5090706" y="2976689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80</a:t>
              </a:r>
              <a:endParaRPr lang="ko-KR" altLang="en-US" sz="1200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62ADDF9-7254-79C4-DF3E-1BF04E6669DB}"/>
              </a:ext>
            </a:extLst>
          </p:cNvPr>
          <p:cNvGrpSpPr/>
          <p:nvPr/>
        </p:nvGrpSpPr>
        <p:grpSpPr>
          <a:xfrm>
            <a:off x="4659417" y="5415473"/>
            <a:ext cx="1247851" cy="870703"/>
            <a:chOff x="5235485" y="4796176"/>
            <a:chExt cx="1247851" cy="870703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6B98190-2235-E99E-A034-21A8562C6C3A}"/>
                </a:ext>
              </a:extLst>
            </p:cNvPr>
            <p:cNvSpPr/>
            <p:nvPr/>
          </p:nvSpPr>
          <p:spPr>
            <a:xfrm>
              <a:off x="5581316" y="4829361"/>
              <a:ext cx="647729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1155" dirty="0"/>
                <a:t>킬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5B918D6-1C51-5207-CD8C-E2921A80F066}"/>
                </a:ext>
              </a:extLst>
            </p:cNvPr>
            <p:cNvSpPr/>
            <p:nvPr/>
          </p:nvSpPr>
          <p:spPr>
            <a:xfrm>
              <a:off x="5581316" y="5123223"/>
              <a:ext cx="647729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1104" dirty="0"/>
                <a:t>골드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1407F59-CFC2-5A34-24F4-279D6BA4EEBC}"/>
                </a:ext>
              </a:extLst>
            </p:cNvPr>
            <p:cNvGrpSpPr/>
            <p:nvPr/>
          </p:nvGrpSpPr>
          <p:grpSpPr>
            <a:xfrm>
              <a:off x="5581316" y="5303570"/>
              <a:ext cx="647729" cy="363309"/>
              <a:chOff x="8547736" y="7751892"/>
              <a:chExt cx="3512869" cy="36330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659F47-AA3E-9031-E754-8537E33ACCD9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240</a:t>
                </a:r>
                <a:endParaRPr lang="ko-KR" altLang="en-US" sz="1200" dirty="0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E11F7DC-8B69-C39C-86A9-0F1B1B57DDE5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357AADEC-E0FC-52A5-2805-AF2BB838D7BD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52BBAC3A-482A-2039-2834-126D788B36FD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669ED58-2D6D-7173-C6A8-9413A9827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AC12706-23F1-FD58-5934-DC948A257FF7}"/>
                </a:ext>
              </a:extLst>
            </p:cNvPr>
            <p:cNvGrpSpPr/>
            <p:nvPr/>
          </p:nvGrpSpPr>
          <p:grpSpPr>
            <a:xfrm rot="16200000">
              <a:off x="6007963" y="4911553"/>
              <a:ext cx="587437" cy="363309"/>
              <a:chOff x="8547736" y="7751892"/>
              <a:chExt cx="3512869" cy="36330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AB8CE1-0339-D020-59A6-D62FB847E94B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140</a:t>
                </a:r>
                <a:endParaRPr lang="ko-KR" altLang="en-US" sz="1200" dirty="0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D1C65174-97A2-B2FE-16FE-8E1AF7CB445A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AEE19E97-A304-44BE-13B7-377BDEE954B3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CD5C96E1-3538-64E2-F45D-79A20B675246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5D770E3-E19A-7A6B-7BB7-413D181BB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B410EF3-56E3-93A7-0351-D454F239986D}"/>
                </a:ext>
              </a:extLst>
            </p:cNvPr>
            <p:cNvSpPr txBox="1"/>
            <p:nvPr/>
          </p:nvSpPr>
          <p:spPr>
            <a:xfrm rot="5400000">
              <a:off x="5064345" y="4967316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65</a:t>
              </a:r>
              <a:endParaRPr lang="ko-KR" altLang="en-US" sz="1200" dirty="0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CE1E2FF-5A4C-0078-1540-BFB0CC4207F3}"/>
                </a:ext>
              </a:extLst>
            </p:cNvPr>
            <p:cNvGrpSpPr/>
            <p:nvPr/>
          </p:nvGrpSpPr>
          <p:grpSpPr>
            <a:xfrm>
              <a:off x="5295274" y="4820753"/>
              <a:ext cx="305385" cy="254445"/>
              <a:chOff x="3733800" y="1031341"/>
              <a:chExt cx="290842" cy="5199887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E1E83452-503D-C818-FAE3-402CEFC436D3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0B3851FB-BFBA-96C0-2FE5-CEF3D7FF9A9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C7319F7F-1237-79DF-4F66-53A9055E7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D98FBD6-9BD0-B67B-A9FC-510FF5E7D220}"/>
              </a:ext>
            </a:extLst>
          </p:cNvPr>
          <p:cNvGrpSpPr/>
          <p:nvPr/>
        </p:nvGrpSpPr>
        <p:grpSpPr>
          <a:xfrm>
            <a:off x="4723787" y="4552709"/>
            <a:ext cx="1139311" cy="618346"/>
            <a:chOff x="5299855" y="3933412"/>
            <a:chExt cx="1139311" cy="61834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AEF7481-C8FE-7A61-7548-0FDE89645BC4}"/>
                </a:ext>
              </a:extLst>
            </p:cNvPr>
            <p:cNvSpPr/>
            <p:nvPr/>
          </p:nvSpPr>
          <p:spPr>
            <a:xfrm>
              <a:off x="5581320" y="3964728"/>
              <a:ext cx="831672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155" dirty="0"/>
                <a:t>00:01</a:t>
              </a:r>
              <a:endParaRPr lang="ko-KR" altLang="en-US" sz="1155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37444C0-03DE-EA2C-7B56-8F3E678405D4}"/>
                </a:ext>
              </a:extLst>
            </p:cNvPr>
            <p:cNvGrpSpPr/>
            <p:nvPr/>
          </p:nvGrpSpPr>
          <p:grpSpPr>
            <a:xfrm>
              <a:off x="5581317" y="4188449"/>
              <a:ext cx="857849" cy="363309"/>
              <a:chOff x="8547736" y="7751892"/>
              <a:chExt cx="3512869" cy="36330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9F0BD0-6EA4-8CC8-6060-BE122B50F96D}"/>
                  </a:ext>
                </a:extLst>
              </p:cNvPr>
              <p:cNvSpPr txBox="1"/>
              <p:nvPr/>
            </p:nvSpPr>
            <p:spPr>
              <a:xfrm>
                <a:off x="9016512" y="7838202"/>
                <a:ext cx="30440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220</a:t>
                </a:r>
                <a:endParaRPr lang="ko-KR" altLang="en-US" sz="1200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E6001138-72B0-FC01-2D5F-7D7D7FF098B1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B9D30FF3-664F-A399-D0E6-8FF964433746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5BEDF5AF-EBF4-2384-48A2-08ECB215019A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83CDA98C-A863-2296-740D-F61F143F4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5A8AEC-3A17-107B-E9AD-778855B810CE}"/>
                </a:ext>
              </a:extLst>
            </p:cNvPr>
            <p:cNvGrpSpPr/>
            <p:nvPr/>
          </p:nvGrpSpPr>
          <p:grpSpPr>
            <a:xfrm>
              <a:off x="5356747" y="3960077"/>
              <a:ext cx="305385" cy="254445"/>
              <a:chOff x="3733800" y="1031341"/>
              <a:chExt cx="290842" cy="5199887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539CDC57-0106-5D2D-0561-8A5E1DAEC163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D3E61B39-7906-4228-6879-CF6BB6CA23D2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F8E95C54-290D-1358-862F-477FCA7C2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BBD21B9-5504-3161-A24C-9CD38772BD17}"/>
                </a:ext>
              </a:extLst>
            </p:cNvPr>
            <p:cNvSpPr txBox="1"/>
            <p:nvPr/>
          </p:nvSpPr>
          <p:spPr>
            <a:xfrm rot="5400000">
              <a:off x="5128715" y="4104552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65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1362" y="4222839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665507" y="5838414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23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메인 전투레벨 </a:t>
            </a:r>
            <a:r>
              <a:rPr lang="en-US" altLang="ko-KR" sz="3600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B0B7D3-33E7-1AE0-A054-EA6859F68930}"/>
              </a:ext>
            </a:extLst>
          </p:cNvPr>
          <p:cNvSpPr/>
          <p:nvPr/>
        </p:nvSpPr>
        <p:spPr>
          <a:xfrm>
            <a:off x="8654415" y="2480310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E7BD347-026B-9AED-F915-D8C540D29E27}"/>
              </a:ext>
            </a:extLst>
          </p:cNvPr>
          <p:cNvSpPr/>
          <p:nvPr/>
        </p:nvSpPr>
        <p:spPr>
          <a:xfrm>
            <a:off x="8787765" y="2560320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15D2964-2E43-65C3-6E98-8B6BB29A5E74}"/>
              </a:ext>
            </a:extLst>
          </p:cNvPr>
          <p:cNvSpPr/>
          <p:nvPr/>
        </p:nvSpPr>
        <p:spPr>
          <a:xfrm>
            <a:off x="9583262" y="2933703"/>
            <a:ext cx="1453365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B6A83B-E430-51F6-005C-173957D0BD24}"/>
              </a:ext>
            </a:extLst>
          </p:cNvPr>
          <p:cNvSpPr/>
          <p:nvPr/>
        </p:nvSpPr>
        <p:spPr>
          <a:xfrm>
            <a:off x="10227945" y="2320290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A27F-384D-007A-0EE1-15D3324A9AFB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2BC59-0CDD-105F-1FA1-0AD82467216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39BA-C2AA-1B24-FCD3-4D87CE16738F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8C7B80-DCF2-2174-C4B2-4234817D8C54}"/>
              </a:ext>
            </a:extLst>
          </p:cNvPr>
          <p:cNvSpPr/>
          <p:nvPr/>
        </p:nvSpPr>
        <p:spPr>
          <a:xfrm>
            <a:off x="4567569" y="3053718"/>
            <a:ext cx="3146731" cy="387381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3F2B26-B14C-F3E4-A505-99872B456BFF}"/>
              </a:ext>
            </a:extLst>
          </p:cNvPr>
          <p:cNvSpPr/>
          <p:nvPr/>
        </p:nvSpPr>
        <p:spPr>
          <a:xfrm>
            <a:off x="4707586" y="3268160"/>
            <a:ext cx="1299833" cy="13351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D2222D-6CDD-9D2D-1474-40BAED92F739}"/>
              </a:ext>
            </a:extLst>
          </p:cNvPr>
          <p:cNvSpPr/>
          <p:nvPr/>
        </p:nvSpPr>
        <p:spPr>
          <a:xfrm>
            <a:off x="4822599" y="4937492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46C325-BA81-DCDE-BEBA-7BF2ED1FE755}"/>
              </a:ext>
            </a:extLst>
          </p:cNvPr>
          <p:cNvSpPr/>
          <p:nvPr/>
        </p:nvSpPr>
        <p:spPr>
          <a:xfrm>
            <a:off x="4707586" y="4793297"/>
            <a:ext cx="2900033" cy="20249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9486B9-5520-2CDD-EC66-56EFB4D3BE6D}"/>
              </a:ext>
            </a:extLst>
          </p:cNvPr>
          <p:cNvSpPr/>
          <p:nvPr/>
        </p:nvSpPr>
        <p:spPr>
          <a:xfrm>
            <a:off x="5521854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38D96B-7014-72FB-D706-E8CF9F8F4F94}"/>
              </a:ext>
            </a:extLst>
          </p:cNvPr>
          <p:cNvSpPr/>
          <p:nvPr/>
        </p:nvSpPr>
        <p:spPr>
          <a:xfrm>
            <a:off x="6239840" y="4946017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BAA06EF-5132-F60B-E5A2-5E22220FD65F}"/>
              </a:ext>
            </a:extLst>
          </p:cNvPr>
          <p:cNvSpPr/>
          <p:nvPr/>
        </p:nvSpPr>
        <p:spPr>
          <a:xfrm>
            <a:off x="6957825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887E03-CEE7-FAD0-35B1-430FDE734A26}"/>
              </a:ext>
            </a:extLst>
          </p:cNvPr>
          <p:cNvSpPr/>
          <p:nvPr/>
        </p:nvSpPr>
        <p:spPr>
          <a:xfrm>
            <a:off x="4829769" y="553474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6876D0D-0C8F-7C60-43FF-E342E8AC55C7}"/>
              </a:ext>
            </a:extLst>
          </p:cNvPr>
          <p:cNvSpPr/>
          <p:nvPr/>
        </p:nvSpPr>
        <p:spPr>
          <a:xfrm>
            <a:off x="5529025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0BB0F4-F8EA-0B49-E5D2-DF50C8F1C60B}"/>
              </a:ext>
            </a:extLst>
          </p:cNvPr>
          <p:cNvSpPr/>
          <p:nvPr/>
        </p:nvSpPr>
        <p:spPr>
          <a:xfrm>
            <a:off x="6247011" y="554327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C412583-45B9-4947-FFDE-6AAB475FE69A}"/>
              </a:ext>
            </a:extLst>
          </p:cNvPr>
          <p:cNvSpPr/>
          <p:nvPr/>
        </p:nvSpPr>
        <p:spPr>
          <a:xfrm>
            <a:off x="6964998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B2C127-69FF-874F-C688-43C829219B1E}"/>
              </a:ext>
            </a:extLst>
          </p:cNvPr>
          <p:cNvSpPr/>
          <p:nvPr/>
        </p:nvSpPr>
        <p:spPr>
          <a:xfrm>
            <a:off x="4829769" y="614820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8CB2433-5832-EC40-ADE6-EC66CD0F7303}"/>
              </a:ext>
            </a:extLst>
          </p:cNvPr>
          <p:cNvSpPr/>
          <p:nvPr/>
        </p:nvSpPr>
        <p:spPr>
          <a:xfrm>
            <a:off x="5529025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80003A7-9F81-397C-6B10-FC476CC3D344}"/>
              </a:ext>
            </a:extLst>
          </p:cNvPr>
          <p:cNvSpPr/>
          <p:nvPr/>
        </p:nvSpPr>
        <p:spPr>
          <a:xfrm>
            <a:off x="6247011" y="615673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9733177-C5F0-D4DF-56FA-553BD38E94D4}"/>
              </a:ext>
            </a:extLst>
          </p:cNvPr>
          <p:cNvSpPr/>
          <p:nvPr/>
        </p:nvSpPr>
        <p:spPr>
          <a:xfrm>
            <a:off x="6964998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788B439-542B-C7AC-C058-638A33C280EA}"/>
              </a:ext>
            </a:extLst>
          </p:cNvPr>
          <p:cNvSpPr/>
          <p:nvPr/>
        </p:nvSpPr>
        <p:spPr>
          <a:xfrm>
            <a:off x="8787767" y="2560320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DBAFF09-9CF9-31B3-4AE4-A031D83072CB}"/>
              </a:ext>
            </a:extLst>
          </p:cNvPr>
          <p:cNvSpPr/>
          <p:nvPr/>
        </p:nvSpPr>
        <p:spPr>
          <a:xfrm>
            <a:off x="9248023" y="2560320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FF253F-66FC-0F98-785C-5864D7A58578}"/>
              </a:ext>
            </a:extLst>
          </p:cNvPr>
          <p:cNvSpPr/>
          <p:nvPr/>
        </p:nvSpPr>
        <p:spPr>
          <a:xfrm>
            <a:off x="8649663" y="2933706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E73EB0F-BB2F-A375-AE5A-58912B5EF766}"/>
              </a:ext>
            </a:extLst>
          </p:cNvPr>
          <p:cNvSpPr/>
          <p:nvPr/>
        </p:nvSpPr>
        <p:spPr>
          <a:xfrm>
            <a:off x="11141196" y="293370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E484821-A20C-01F9-1DAA-5FF23950B8DC}"/>
              </a:ext>
            </a:extLst>
          </p:cNvPr>
          <p:cNvSpPr/>
          <p:nvPr/>
        </p:nvSpPr>
        <p:spPr>
          <a:xfrm>
            <a:off x="11141196" y="3227567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C8DAD46-20A1-9C53-4D9E-351B17F93380}"/>
              </a:ext>
            </a:extLst>
          </p:cNvPr>
          <p:cNvSpPr/>
          <p:nvPr/>
        </p:nvSpPr>
        <p:spPr>
          <a:xfrm>
            <a:off x="9969387" y="4785813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6802AA2-1505-3D21-32EA-337BC5BDDD74}"/>
              </a:ext>
            </a:extLst>
          </p:cNvPr>
          <p:cNvGrpSpPr/>
          <p:nvPr/>
        </p:nvGrpSpPr>
        <p:grpSpPr>
          <a:xfrm>
            <a:off x="9859240" y="6639791"/>
            <a:ext cx="737411" cy="773958"/>
            <a:chOff x="8367917" y="5207716"/>
            <a:chExt cx="702296" cy="73710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0B7D72D-F736-EF5B-B645-EBB73EF9B7B8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2318097-A534-19C6-BEA3-B98F025F274F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F30CC61-E8B4-04A0-9215-269E3CEFFA34}"/>
              </a:ext>
            </a:extLst>
          </p:cNvPr>
          <p:cNvSpPr/>
          <p:nvPr/>
        </p:nvSpPr>
        <p:spPr>
          <a:xfrm>
            <a:off x="8562739" y="3493776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665E8D0-1080-FF7C-AA98-5A84458EBF02}"/>
              </a:ext>
            </a:extLst>
          </p:cNvPr>
          <p:cNvGrpSpPr/>
          <p:nvPr/>
        </p:nvGrpSpPr>
        <p:grpSpPr>
          <a:xfrm>
            <a:off x="11988165" y="2240280"/>
            <a:ext cx="305385" cy="5459878"/>
            <a:chOff x="3733800" y="1031341"/>
            <a:chExt cx="290842" cy="519988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D6CD51-229E-BF31-DA72-709BE1324E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83FDB76-BE3C-93BE-D9F1-3F2A4FCA02BB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EF5DBAD-62A8-3CBE-AA2D-3C71D37E194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74D97-5A05-80F5-245D-963019FF414B}"/>
              </a:ext>
            </a:extLst>
          </p:cNvPr>
          <p:cNvSpPr txBox="1"/>
          <p:nvPr/>
        </p:nvSpPr>
        <p:spPr>
          <a:xfrm>
            <a:off x="12148182" y="4825068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A5DE3C-E88A-4647-E38D-B40ACFFE9B8E}"/>
              </a:ext>
            </a:extLst>
          </p:cNvPr>
          <p:cNvGrpSpPr/>
          <p:nvPr/>
        </p:nvGrpSpPr>
        <p:grpSpPr>
          <a:xfrm>
            <a:off x="8547736" y="7751892"/>
            <a:ext cx="3455086" cy="455642"/>
            <a:chOff x="8547736" y="7751892"/>
            <a:chExt cx="3455086" cy="4556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1D4100-B4E8-D9CA-D75E-9521C72CE8FA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013BAEC-FDAD-C2F2-09D8-F1B983653123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EFFC701-E379-9CE6-059D-A00C5B24284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4366A01D-62A1-1045-FAD5-A22AFE4F6ED1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9F7AF8E-39BC-4AE5-35F8-AB55AC59B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08EEE54-ADCD-A4E0-86D1-3C83051D1595}"/>
              </a:ext>
            </a:extLst>
          </p:cNvPr>
          <p:cNvGrpSpPr/>
          <p:nvPr/>
        </p:nvGrpSpPr>
        <p:grpSpPr>
          <a:xfrm>
            <a:off x="9851878" y="6354607"/>
            <a:ext cx="737411" cy="455642"/>
            <a:chOff x="8547736" y="7751892"/>
            <a:chExt cx="3512869" cy="45564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EDF305-B213-B45C-518C-D3974440AAA9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E4DC4EF-2262-B7C9-0B2E-252DB8BE9C1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4FC50C3-7C42-DDCB-B948-FA75EAE9287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222E890-EE5B-0951-028E-A7EF2A938B0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3E4FEEF-B8CA-3E4D-D2B5-3FD093E18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A159DF9-E627-59D1-4596-65AAF852F173}"/>
              </a:ext>
            </a:extLst>
          </p:cNvPr>
          <p:cNvGrpSpPr/>
          <p:nvPr/>
        </p:nvGrpSpPr>
        <p:grpSpPr>
          <a:xfrm rot="5400000">
            <a:off x="10354755" y="6812251"/>
            <a:ext cx="737411" cy="455642"/>
            <a:chOff x="8547736" y="7751892"/>
            <a:chExt cx="3512869" cy="45564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241103-B3CF-4B0D-F5D9-DD66235CD3A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CEF7DD3-F501-B0E4-9626-5E7775EEC635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7E6A462-B349-3F1D-5121-CC5719D97F0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98F34B8-ECD7-C411-8AF5-B5E789FC03FC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FCF6AD25-6B3F-9C9B-C4EB-364391542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99B755-CB03-B762-8D9C-16393A915ED1}"/>
              </a:ext>
            </a:extLst>
          </p:cNvPr>
          <p:cNvGrpSpPr/>
          <p:nvPr/>
        </p:nvGrpSpPr>
        <p:grpSpPr>
          <a:xfrm>
            <a:off x="11139852" y="3407914"/>
            <a:ext cx="638420" cy="332531"/>
            <a:chOff x="8540447" y="7751892"/>
            <a:chExt cx="3462382" cy="33253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99DA25-30E5-7F11-8F8D-05DF92C52025}"/>
                </a:ext>
              </a:extLst>
            </p:cNvPr>
            <p:cNvSpPr txBox="1"/>
            <p:nvPr/>
          </p:nvSpPr>
          <p:spPr>
            <a:xfrm>
              <a:off x="8540447" y="7838202"/>
              <a:ext cx="34623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220</a:t>
              </a:r>
              <a:endParaRPr lang="ko-KR" altLang="en-US" sz="1000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588852A-0F35-C81E-B982-F0A718FA543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4B720C-D266-F13D-0243-74F9ECCED75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CFACE84-2206-57A5-1E6E-61C5F768AFA3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107047A1-E851-1FA2-D6D9-760E6D65B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85A411A-BC64-8757-30C2-F194774CF2F4}"/>
              </a:ext>
            </a:extLst>
          </p:cNvPr>
          <p:cNvGrpSpPr/>
          <p:nvPr/>
        </p:nvGrpSpPr>
        <p:grpSpPr>
          <a:xfrm>
            <a:off x="8645087" y="3157427"/>
            <a:ext cx="848313" cy="332531"/>
            <a:chOff x="8529006" y="7751892"/>
            <a:chExt cx="3473818" cy="33253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173BC14-6BC0-466A-4A80-7277B2E419B8}"/>
                </a:ext>
              </a:extLst>
            </p:cNvPr>
            <p:cNvSpPr txBox="1"/>
            <p:nvPr/>
          </p:nvSpPr>
          <p:spPr>
            <a:xfrm>
              <a:off x="8529006" y="7838202"/>
              <a:ext cx="34683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320</a:t>
              </a:r>
              <a:endParaRPr lang="ko-KR" altLang="en-US" sz="1000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46195F6-2A96-2A1D-53F1-662225878BF1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425AD351-B303-E816-9CD3-21E037BBCEC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1897C0A5-82B4-3C3A-5A07-9E023CAFBDD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5AD51FA-5A4A-DD60-3302-EECFCACE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C425152-2A02-2C13-EF84-694324CA0753}"/>
              </a:ext>
            </a:extLst>
          </p:cNvPr>
          <p:cNvGrpSpPr/>
          <p:nvPr/>
        </p:nvGrpSpPr>
        <p:grpSpPr>
          <a:xfrm>
            <a:off x="9589943" y="3167407"/>
            <a:ext cx="1453365" cy="332531"/>
            <a:chOff x="8547565" y="7751892"/>
            <a:chExt cx="3455259" cy="33253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5F223D3-2138-6E36-27A7-62050410C38A}"/>
                </a:ext>
              </a:extLst>
            </p:cNvPr>
            <p:cNvSpPr txBox="1"/>
            <p:nvPr/>
          </p:nvSpPr>
          <p:spPr>
            <a:xfrm>
              <a:off x="8547565" y="7838202"/>
              <a:ext cx="34552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600</a:t>
              </a:r>
              <a:endParaRPr lang="ko-KR" altLang="en-US" sz="1000" dirty="0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20A61D0-F08E-532B-704E-ED2159C742C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CCFFE8D-4781-6C56-E4D0-62682F181DD4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5D5B2456-C044-FE03-5EB9-9C97822EAAC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3733906F-FC8C-7F72-2D4E-7B54BD8F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316706" y="7050882"/>
            <a:ext cx="3400010" cy="710088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1516856" y="3064681"/>
            <a:ext cx="1040130" cy="11078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FE2BD8-AA4D-B4B7-EDBD-4376002A5A55}"/>
              </a:ext>
            </a:extLst>
          </p:cNvPr>
          <p:cNvSpPr/>
          <p:nvPr/>
        </p:nvSpPr>
        <p:spPr>
          <a:xfrm>
            <a:off x="423386" y="5000626"/>
            <a:ext cx="3173730" cy="26803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AE48EB-3844-A94C-0DBD-4DFFE0E8A84D}"/>
              </a:ext>
            </a:extLst>
          </p:cNvPr>
          <p:cNvSpPr/>
          <p:nvPr/>
        </p:nvSpPr>
        <p:spPr>
          <a:xfrm>
            <a:off x="2122082" y="5396271"/>
            <a:ext cx="540435" cy="5167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F1D7556-458F-6FE4-AC2D-884E674EF415}"/>
              </a:ext>
            </a:extLst>
          </p:cNvPr>
          <p:cNvSpPr/>
          <p:nvPr/>
        </p:nvSpPr>
        <p:spPr>
          <a:xfrm>
            <a:off x="2899779" y="5390471"/>
            <a:ext cx="540435" cy="5167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33400" y="7135254"/>
            <a:ext cx="3007041" cy="565712"/>
            <a:chOff x="3200401" y="3962400"/>
            <a:chExt cx="2698749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1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1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2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이벤트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03B6923-7CD6-0707-646A-A2B07D9E2B92}"/>
              </a:ext>
            </a:extLst>
          </p:cNvPr>
          <p:cNvSpPr/>
          <p:nvPr/>
        </p:nvSpPr>
        <p:spPr>
          <a:xfrm>
            <a:off x="675084" y="5097016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정렬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836281" y="5081979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조합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A563533-2C7F-D298-932C-991E8E2B0EA6}"/>
              </a:ext>
            </a:extLst>
          </p:cNvPr>
          <p:cNvSpPr/>
          <p:nvPr/>
        </p:nvSpPr>
        <p:spPr>
          <a:xfrm>
            <a:off x="1496126" y="4198909"/>
            <a:ext cx="104013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630" dirty="0"/>
              <a:t>캐릭터 이름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F44F3BB-126E-054D-87D1-6B9FCC0A5E9F}"/>
              </a:ext>
            </a:extLst>
          </p:cNvPr>
          <p:cNvGrpSpPr/>
          <p:nvPr/>
        </p:nvGrpSpPr>
        <p:grpSpPr>
          <a:xfrm>
            <a:off x="558825" y="5389605"/>
            <a:ext cx="540435" cy="516763"/>
            <a:chOff x="3232150" y="3886200"/>
            <a:chExt cx="438150" cy="381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398BBCF-199D-9820-8841-451453700E3E}"/>
                </a:ext>
              </a:extLst>
            </p:cNvPr>
            <p:cNvSpPr/>
            <p:nvPr/>
          </p:nvSpPr>
          <p:spPr>
            <a:xfrm>
              <a:off x="323215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4F7ADD0C-E242-0505-4069-80FDFDCDF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3911600"/>
              <a:ext cx="304800" cy="3048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C1A732A-8BDD-5245-3ED5-82FECBA29073}"/>
              </a:ext>
            </a:extLst>
          </p:cNvPr>
          <p:cNvGrpSpPr/>
          <p:nvPr/>
        </p:nvGrpSpPr>
        <p:grpSpPr>
          <a:xfrm>
            <a:off x="1336522" y="5389604"/>
            <a:ext cx="540435" cy="516763"/>
            <a:chOff x="3797300" y="3886200"/>
            <a:chExt cx="438150" cy="38100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8EFABD0-20C1-D437-40FB-9A2EF96FB315}"/>
                </a:ext>
              </a:extLst>
            </p:cNvPr>
            <p:cNvSpPr/>
            <p:nvPr/>
          </p:nvSpPr>
          <p:spPr>
            <a:xfrm>
              <a:off x="379730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DA63BB8-67A1-EC86-3B0B-A893FCCB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350" y="3915135"/>
              <a:ext cx="381000" cy="323490"/>
            </a:xfrm>
            <a:prstGeom prst="rect">
              <a:avLst/>
            </a:prstGeom>
          </p:spPr>
        </p:pic>
      </p:grp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357642D-EB07-7C3F-AB4E-BC1B921DA3B7}"/>
              </a:ext>
            </a:extLst>
          </p:cNvPr>
          <p:cNvSpPr/>
          <p:nvPr/>
        </p:nvSpPr>
        <p:spPr>
          <a:xfrm>
            <a:off x="1128381" y="459541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HP</a:t>
            </a:r>
            <a:endParaRPr lang="ko-KR" altLang="en-US" sz="63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FEF7B42-7DD2-4918-7E3D-9CE41DC80BA6}"/>
              </a:ext>
            </a:extLst>
          </p:cNvPr>
          <p:cNvSpPr/>
          <p:nvPr/>
        </p:nvSpPr>
        <p:spPr>
          <a:xfrm>
            <a:off x="496044" y="4597318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AKP</a:t>
            </a:r>
            <a:endParaRPr lang="ko-KR" altLang="en-US" sz="63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7E0434-965B-8AA1-0F70-57C5F67A5B3A}"/>
              </a:ext>
            </a:extLst>
          </p:cNvPr>
          <p:cNvSpPr/>
          <p:nvPr/>
        </p:nvSpPr>
        <p:spPr>
          <a:xfrm>
            <a:off x="1784746" y="4610050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DP</a:t>
            </a:r>
            <a:endParaRPr lang="ko-KR" altLang="en-US" sz="63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C4551D-214C-5FB8-C8B5-BDE8110EA39B}"/>
              </a:ext>
            </a:extLst>
          </p:cNvPr>
          <p:cNvSpPr/>
          <p:nvPr/>
        </p:nvSpPr>
        <p:spPr>
          <a:xfrm>
            <a:off x="2937008" y="3820530"/>
            <a:ext cx="645105" cy="6087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투구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DDB63EC-4F8D-F2C0-47A6-F0DCA5607D7D}"/>
              </a:ext>
            </a:extLst>
          </p:cNvPr>
          <p:cNvSpPr/>
          <p:nvPr/>
        </p:nvSpPr>
        <p:spPr>
          <a:xfrm>
            <a:off x="450269" y="3789220"/>
            <a:ext cx="645105" cy="6087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장갑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2937008" y="3009831"/>
            <a:ext cx="645105" cy="60144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상의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883382-02C1-B8BA-6D90-1E75358F1278}"/>
              </a:ext>
            </a:extLst>
          </p:cNvPr>
          <p:cNvSpPr/>
          <p:nvPr/>
        </p:nvSpPr>
        <p:spPr>
          <a:xfrm>
            <a:off x="450055" y="3009831"/>
            <a:ext cx="645319" cy="6087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무기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1"/>
            <a:ext cx="3173730" cy="60674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4" y="7154228"/>
            <a:ext cx="2833688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6285AF-A0E8-BFB4-D021-670DAAC703B4}"/>
              </a:ext>
            </a:extLst>
          </p:cNvPr>
          <p:cNvGrpSpPr/>
          <p:nvPr/>
        </p:nvGrpSpPr>
        <p:grpSpPr>
          <a:xfrm>
            <a:off x="4805393" y="3235405"/>
            <a:ext cx="2747010" cy="3485436"/>
            <a:chOff x="4805393" y="3382089"/>
            <a:chExt cx="2747010" cy="348543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805393" y="3382089"/>
              <a:ext cx="2747010" cy="348543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887070" y="3988377"/>
              <a:ext cx="521731" cy="4988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5012086" y="3474147"/>
              <a:ext cx="2340293" cy="4000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등급</a:t>
              </a:r>
              <a:r>
                <a:rPr lang="en-US" altLang="ko-KR" sz="840" dirty="0"/>
                <a:t>: </a:t>
              </a:r>
              <a:r>
                <a:rPr lang="ko-KR" altLang="en-US" sz="84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512148" y="3966253"/>
              <a:ext cx="1920240" cy="82101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598826" y="4008835"/>
              <a:ext cx="118681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공격력</a:t>
              </a:r>
              <a:r>
                <a:rPr lang="en-US" altLang="ko-KR" sz="840" dirty="0"/>
                <a:t>, </a:t>
              </a:r>
              <a:r>
                <a:rPr lang="ko-KR" altLang="en-US" sz="84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887070" y="4560570"/>
              <a:ext cx="521731" cy="20169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592158" y="4267276"/>
              <a:ext cx="1760220" cy="46581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887070" y="4830603"/>
              <a:ext cx="2545318" cy="1316832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965413" y="4889362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965413" y="5142235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레어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952078" y="5394039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엘리트 등급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958746" y="5641570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에픽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965413" y="5899963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레전더리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978748" y="6207323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820103" y="62137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623536" y="62156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일괄 </a:t>
              </a:r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6A6150-7AC5-FB8C-7C75-31D782142B69}"/>
              </a:ext>
            </a:extLst>
          </p:cNvPr>
          <p:cNvSpPr txBox="1"/>
          <p:nvPr/>
        </p:nvSpPr>
        <p:spPr>
          <a:xfrm>
            <a:off x="905114" y="1846896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메인 </a:t>
            </a:r>
            <a:r>
              <a:rPr lang="en-US" altLang="ko-KR" sz="2223" dirty="0"/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0B53-B88E-394B-1B66-AAEFCFEDB47E}"/>
              </a:ext>
            </a:extLst>
          </p:cNvPr>
          <p:cNvSpPr txBox="1"/>
          <p:nvPr/>
        </p:nvSpPr>
        <p:spPr>
          <a:xfrm>
            <a:off x="4905675" y="1864910"/>
            <a:ext cx="25464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스크립트 </a:t>
            </a:r>
            <a:r>
              <a:rPr lang="en-US" altLang="ko-KR" sz="2223" dirty="0"/>
              <a:t>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43514-DB2E-D1A5-8E80-69514F019B50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56172-2677-B475-43C7-8CD49B91DF5E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장비 레벨 </a:t>
            </a:r>
            <a:r>
              <a:rPr lang="en-US" altLang="ko-KR" sz="3600" dirty="0"/>
              <a:t>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39F01-1597-566B-3CC7-26CD2B99B3A2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B9031F-34FD-CBC2-BDEC-62E8D44C8055}"/>
              </a:ext>
            </a:extLst>
          </p:cNvPr>
          <p:cNvSpPr/>
          <p:nvPr/>
        </p:nvSpPr>
        <p:spPr>
          <a:xfrm>
            <a:off x="2136038" y="5993569"/>
            <a:ext cx="540435" cy="5167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A5FFD9B-0F8C-302B-655E-14673F762A46}"/>
              </a:ext>
            </a:extLst>
          </p:cNvPr>
          <p:cNvSpPr/>
          <p:nvPr/>
        </p:nvSpPr>
        <p:spPr>
          <a:xfrm>
            <a:off x="2913735" y="5987769"/>
            <a:ext cx="540435" cy="5167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68E8DD-8F45-82B8-8259-B4398D659C35}"/>
              </a:ext>
            </a:extLst>
          </p:cNvPr>
          <p:cNvGrpSpPr/>
          <p:nvPr/>
        </p:nvGrpSpPr>
        <p:grpSpPr>
          <a:xfrm>
            <a:off x="572781" y="5986903"/>
            <a:ext cx="540435" cy="516763"/>
            <a:chOff x="3232150" y="3886200"/>
            <a:chExt cx="438150" cy="38100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443B79D-CBF7-91A6-A88B-6D79590EA29D}"/>
                </a:ext>
              </a:extLst>
            </p:cNvPr>
            <p:cNvSpPr/>
            <p:nvPr/>
          </p:nvSpPr>
          <p:spPr>
            <a:xfrm>
              <a:off x="323215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2B9044B-F73F-E182-88DD-39EF63D8B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3911600"/>
              <a:ext cx="304800" cy="30480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96784D-5E85-3DF9-F190-264B9AE63B6C}"/>
              </a:ext>
            </a:extLst>
          </p:cNvPr>
          <p:cNvGrpSpPr/>
          <p:nvPr/>
        </p:nvGrpSpPr>
        <p:grpSpPr>
          <a:xfrm>
            <a:off x="1350478" y="5986902"/>
            <a:ext cx="540435" cy="516763"/>
            <a:chOff x="3797300" y="3886200"/>
            <a:chExt cx="438150" cy="38100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DCAE170-CAB2-CC71-85DD-975427C89888}"/>
                </a:ext>
              </a:extLst>
            </p:cNvPr>
            <p:cNvSpPr/>
            <p:nvPr/>
          </p:nvSpPr>
          <p:spPr>
            <a:xfrm>
              <a:off x="379730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4F9DB1-31D0-01FA-5AE0-403EB0CA1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350" y="3915135"/>
              <a:ext cx="381000" cy="323490"/>
            </a:xfrm>
            <a:prstGeom prst="rect">
              <a:avLst/>
            </a:prstGeom>
          </p:spPr>
        </p:pic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A8A019E-D823-E5E5-5EF5-9D3D0656BDA1}"/>
              </a:ext>
            </a:extLst>
          </p:cNvPr>
          <p:cNvSpPr/>
          <p:nvPr/>
        </p:nvSpPr>
        <p:spPr>
          <a:xfrm>
            <a:off x="2128181" y="6611648"/>
            <a:ext cx="540435" cy="5167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2E2B303-73AE-FBB6-BF35-8C87407C76B4}"/>
              </a:ext>
            </a:extLst>
          </p:cNvPr>
          <p:cNvSpPr/>
          <p:nvPr/>
        </p:nvSpPr>
        <p:spPr>
          <a:xfrm>
            <a:off x="2905878" y="6605848"/>
            <a:ext cx="540435" cy="5167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C629444-C19D-42FE-F5A2-99C42B0233E8}"/>
              </a:ext>
            </a:extLst>
          </p:cNvPr>
          <p:cNvGrpSpPr/>
          <p:nvPr/>
        </p:nvGrpSpPr>
        <p:grpSpPr>
          <a:xfrm>
            <a:off x="564924" y="6604982"/>
            <a:ext cx="540435" cy="516763"/>
            <a:chOff x="3232150" y="3886200"/>
            <a:chExt cx="438150" cy="38100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EE02B99-30E9-D812-9866-C2A9CED50EC7}"/>
                </a:ext>
              </a:extLst>
            </p:cNvPr>
            <p:cNvSpPr/>
            <p:nvPr/>
          </p:nvSpPr>
          <p:spPr>
            <a:xfrm>
              <a:off x="323215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06CBD5B-973B-F5A2-2C80-448E9ECB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3911600"/>
              <a:ext cx="304800" cy="304800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10195D7-A8A2-B5EE-AFF2-D7388D26481D}"/>
              </a:ext>
            </a:extLst>
          </p:cNvPr>
          <p:cNvGrpSpPr/>
          <p:nvPr/>
        </p:nvGrpSpPr>
        <p:grpSpPr>
          <a:xfrm>
            <a:off x="1342621" y="6604981"/>
            <a:ext cx="540435" cy="516763"/>
            <a:chOff x="3797300" y="3886200"/>
            <a:chExt cx="438150" cy="381000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1C52AF8C-7762-D9D6-D883-EE2D8D125B65}"/>
                </a:ext>
              </a:extLst>
            </p:cNvPr>
            <p:cNvSpPr/>
            <p:nvPr/>
          </p:nvSpPr>
          <p:spPr>
            <a:xfrm>
              <a:off x="379730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FD89F086-B177-8014-091E-62C14BC3F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350" y="3915135"/>
              <a:ext cx="381000" cy="32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C7354-CBF7-DBEC-86AA-176D107B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FFDD974-42E1-DC99-4D19-1A0A4E994A21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장비 레벨 </a:t>
            </a:r>
            <a:r>
              <a:rPr lang="en-US" altLang="ko-KR" sz="3600" dirty="0"/>
              <a:t>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10D4F-CA4C-DA87-062F-40A1FE13FF84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10200C-DABA-82B3-CF4F-12A5BC56EFF5}"/>
              </a:ext>
            </a:extLst>
          </p:cNvPr>
          <p:cNvGrpSpPr/>
          <p:nvPr/>
        </p:nvGrpSpPr>
        <p:grpSpPr>
          <a:xfrm>
            <a:off x="560070" y="2253296"/>
            <a:ext cx="3440430" cy="5914074"/>
            <a:chOff x="316706" y="1846896"/>
            <a:chExt cx="3440430" cy="5914074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184E12EB-0E0E-DA0B-FDBF-BA5EE9B86FDA}"/>
                </a:ext>
              </a:extLst>
            </p:cNvPr>
            <p:cNvSpPr/>
            <p:nvPr/>
          </p:nvSpPr>
          <p:spPr>
            <a:xfrm>
              <a:off x="316706" y="7050882"/>
              <a:ext cx="3400010" cy="7100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E95B00D-738B-8BB6-932A-A19CCDB827E7}"/>
                </a:ext>
              </a:extLst>
            </p:cNvPr>
            <p:cNvSpPr/>
            <p:nvPr/>
          </p:nvSpPr>
          <p:spPr>
            <a:xfrm>
              <a:off x="316706" y="2240280"/>
              <a:ext cx="3440430" cy="552069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CD7C657-3915-2A07-292F-D253FB2EACD2}"/>
                </a:ext>
              </a:extLst>
            </p:cNvPr>
            <p:cNvGrpSpPr/>
            <p:nvPr/>
          </p:nvGrpSpPr>
          <p:grpSpPr>
            <a:xfrm>
              <a:off x="423386" y="2320290"/>
              <a:ext cx="3200400" cy="560070"/>
              <a:chOff x="3073400" y="1143000"/>
              <a:chExt cx="3048000" cy="5334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BAC92319-3142-B4A3-C7C2-2C4EA3CC9553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2223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47E3DFE-2D00-A58B-67F9-3D09D5A48C60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아이디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2DFF1853-7582-DF1A-2DE3-35663A7BCB9D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피로도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DA068133-FC9A-0F80-BFD3-DA1E6D765496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유료</a:t>
                </a:r>
                <a:br>
                  <a:rPr lang="en-US" altLang="ko-KR" sz="840" dirty="0"/>
                </a:br>
                <a:r>
                  <a:rPr lang="ko-KR" altLang="en-US" sz="840" dirty="0"/>
                  <a:t>재화</a:t>
                </a: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27CA87A8-8BB1-91CE-ACB4-FCCA847410FD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무료</a:t>
                </a:r>
                <a:br>
                  <a:rPr lang="en-US" altLang="ko-KR" sz="840" dirty="0"/>
                </a:br>
                <a:r>
                  <a:rPr lang="ko-KR" altLang="en-US" sz="840" dirty="0"/>
                  <a:t>재화</a:t>
                </a: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4684C4D2-2A79-0F8E-7A12-21A8DADFF11E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23"/>
              </a:p>
            </p:txBody>
          </p:sp>
        </p:grp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0D659B8-0F3E-8C3F-63A2-BB415D303C68}"/>
                </a:ext>
              </a:extLst>
            </p:cNvPr>
            <p:cNvSpPr/>
            <p:nvPr/>
          </p:nvSpPr>
          <p:spPr>
            <a:xfrm>
              <a:off x="1516856" y="3064681"/>
              <a:ext cx="1040130" cy="11078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캐릭터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8F609A44-A547-47C2-FB47-EE17EC921A66}"/>
                </a:ext>
              </a:extLst>
            </p:cNvPr>
            <p:cNvSpPr/>
            <p:nvPr/>
          </p:nvSpPr>
          <p:spPr>
            <a:xfrm>
              <a:off x="423386" y="5000626"/>
              <a:ext cx="3173730" cy="268033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6A30C019-EB89-3953-D264-EB9544599795}"/>
                </a:ext>
              </a:extLst>
            </p:cNvPr>
            <p:cNvSpPr/>
            <p:nvPr/>
          </p:nvSpPr>
          <p:spPr>
            <a:xfrm>
              <a:off x="2122082" y="5396271"/>
              <a:ext cx="540435" cy="5167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60646C4D-995B-4B0E-EEEF-8C99BE14EA74}"/>
                </a:ext>
              </a:extLst>
            </p:cNvPr>
            <p:cNvSpPr/>
            <p:nvPr/>
          </p:nvSpPr>
          <p:spPr>
            <a:xfrm>
              <a:off x="2899779" y="5390471"/>
              <a:ext cx="540435" cy="5167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249EDD4-9FD3-1A6C-187C-5D04191162E8}"/>
                </a:ext>
              </a:extLst>
            </p:cNvPr>
            <p:cNvGrpSpPr/>
            <p:nvPr/>
          </p:nvGrpSpPr>
          <p:grpSpPr>
            <a:xfrm>
              <a:off x="533400" y="7135254"/>
              <a:ext cx="3007041" cy="565712"/>
              <a:chOff x="3200401" y="3962400"/>
              <a:chExt cx="2698749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A43B786D-166D-34BF-125D-7F733A1E0321}"/>
                  </a:ext>
                </a:extLst>
              </p:cNvPr>
              <p:cNvSpPr/>
              <p:nvPr/>
            </p:nvSpPr>
            <p:spPr>
              <a:xfrm>
                <a:off x="3200401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913B3A4-C3E3-5BE6-A4E9-D069EEDA95FD}"/>
                  </a:ext>
                </a:extLst>
              </p:cNvPr>
              <p:cNvSpPr/>
              <p:nvPr/>
            </p:nvSpPr>
            <p:spPr>
              <a:xfrm>
                <a:off x="3765551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60B1BAD8-685B-7BE1-902D-B56FCC4C80B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11FA007D-271B-ECB0-54FD-02993461436E}"/>
                  </a:ext>
                </a:extLst>
              </p:cNvPr>
              <p:cNvSpPr/>
              <p:nvPr/>
            </p:nvSpPr>
            <p:spPr>
              <a:xfrm>
                <a:off x="4895852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이벤트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A43172BE-3636-ED06-5469-FBA0831590E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BBBFF9-639F-1BE5-0A8E-23CE9D1075EA}"/>
                </a:ext>
              </a:extLst>
            </p:cNvPr>
            <p:cNvSpPr/>
            <p:nvPr/>
          </p:nvSpPr>
          <p:spPr>
            <a:xfrm>
              <a:off x="675084" y="5097016"/>
              <a:ext cx="460059" cy="22002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분류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A790B807-4E96-447E-A94C-B6C20DBE7DE2}"/>
                </a:ext>
              </a:extLst>
            </p:cNvPr>
            <p:cNvSpPr/>
            <p:nvPr/>
          </p:nvSpPr>
          <p:spPr>
            <a:xfrm>
              <a:off x="2836281" y="5081979"/>
              <a:ext cx="460059" cy="22002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조합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9962204-4019-ACC7-651E-8062025D4097}"/>
                </a:ext>
              </a:extLst>
            </p:cNvPr>
            <p:cNvSpPr/>
            <p:nvPr/>
          </p:nvSpPr>
          <p:spPr>
            <a:xfrm>
              <a:off x="1496126" y="4198909"/>
              <a:ext cx="1040130" cy="22002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630" dirty="0"/>
                <a:t>캐릭터 이름</a:t>
              </a: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6E0AC79-0C13-38AD-1414-4D7EFC9CEF40}"/>
                </a:ext>
              </a:extLst>
            </p:cNvPr>
            <p:cNvGrpSpPr/>
            <p:nvPr/>
          </p:nvGrpSpPr>
          <p:grpSpPr>
            <a:xfrm>
              <a:off x="558825" y="5389605"/>
              <a:ext cx="540435" cy="516763"/>
              <a:chOff x="3232150" y="3886200"/>
              <a:chExt cx="438150" cy="381000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B0CB4DEC-1B27-931A-0FFC-A662DFC178A6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7D6F7AF0-9402-F5A6-6261-F9321839C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A5CBA97-42C1-0B4C-080B-F7CBFE5B8E87}"/>
                </a:ext>
              </a:extLst>
            </p:cNvPr>
            <p:cNvGrpSpPr/>
            <p:nvPr/>
          </p:nvGrpSpPr>
          <p:grpSpPr>
            <a:xfrm>
              <a:off x="1336522" y="5389604"/>
              <a:ext cx="540435" cy="516763"/>
              <a:chOff x="3797300" y="3886200"/>
              <a:chExt cx="438150" cy="3810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D72A87D3-3688-1EF4-A146-3A39BCBCAC23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0D31C9D7-CBC4-9694-5C03-159CD0084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48AF609D-AE9F-444B-8664-A3A0999D9B12}"/>
                </a:ext>
              </a:extLst>
            </p:cNvPr>
            <p:cNvSpPr/>
            <p:nvPr/>
          </p:nvSpPr>
          <p:spPr>
            <a:xfrm>
              <a:off x="1128381" y="4595413"/>
              <a:ext cx="533400" cy="22002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30" dirty="0"/>
                <a:t>HP</a:t>
              </a:r>
              <a:endParaRPr lang="ko-KR" altLang="en-US" sz="63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B44B5235-9AF1-160D-3FD1-E24775389561}"/>
                </a:ext>
              </a:extLst>
            </p:cNvPr>
            <p:cNvSpPr/>
            <p:nvPr/>
          </p:nvSpPr>
          <p:spPr>
            <a:xfrm>
              <a:off x="496044" y="4597318"/>
              <a:ext cx="533400" cy="22002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30" dirty="0"/>
                <a:t>AKP</a:t>
              </a:r>
              <a:endParaRPr lang="ko-KR" altLang="en-US" sz="630" dirty="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DEBE8B0-5534-382A-E66A-EC81BF30A70F}"/>
                </a:ext>
              </a:extLst>
            </p:cNvPr>
            <p:cNvSpPr/>
            <p:nvPr/>
          </p:nvSpPr>
          <p:spPr>
            <a:xfrm>
              <a:off x="1784746" y="4610050"/>
              <a:ext cx="533400" cy="22002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30" dirty="0"/>
                <a:t>DP</a:t>
              </a:r>
              <a:endParaRPr lang="ko-KR" altLang="en-US" sz="630" dirty="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7EBEDB1-71C1-5FE1-6501-B2860C4971AB}"/>
                </a:ext>
              </a:extLst>
            </p:cNvPr>
            <p:cNvSpPr/>
            <p:nvPr/>
          </p:nvSpPr>
          <p:spPr>
            <a:xfrm>
              <a:off x="2937008" y="3820530"/>
              <a:ext cx="645105" cy="6087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투구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BFF9EFB-15F1-367F-5156-7739034EAE29}"/>
                </a:ext>
              </a:extLst>
            </p:cNvPr>
            <p:cNvSpPr/>
            <p:nvPr/>
          </p:nvSpPr>
          <p:spPr>
            <a:xfrm>
              <a:off x="450269" y="3789220"/>
              <a:ext cx="645105" cy="6087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장갑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D1CCA01-37BD-7F93-2E2E-56BF5173E713}"/>
                </a:ext>
              </a:extLst>
            </p:cNvPr>
            <p:cNvSpPr/>
            <p:nvPr/>
          </p:nvSpPr>
          <p:spPr>
            <a:xfrm>
              <a:off x="2937008" y="3009831"/>
              <a:ext cx="645105" cy="60144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상의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87D32CF-36D2-B089-E358-65E3C4A829E1}"/>
                </a:ext>
              </a:extLst>
            </p:cNvPr>
            <p:cNvSpPr/>
            <p:nvPr/>
          </p:nvSpPr>
          <p:spPr>
            <a:xfrm>
              <a:off x="450055" y="3009831"/>
              <a:ext cx="645319" cy="6087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무기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F9253-071A-BCEA-CB15-E555392DB462}"/>
                </a:ext>
              </a:extLst>
            </p:cNvPr>
            <p:cNvSpPr txBox="1"/>
            <p:nvPr/>
          </p:nvSpPr>
          <p:spPr>
            <a:xfrm>
              <a:off x="905114" y="1846896"/>
              <a:ext cx="2236946" cy="434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23" dirty="0"/>
                <a:t>장비 메인 </a:t>
              </a:r>
              <a:r>
                <a:rPr lang="en-US" altLang="ko-KR" sz="2223" dirty="0"/>
                <a:t>UI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C7EEC47-13FB-1CC4-8605-A78EAC6BE4C6}"/>
                </a:ext>
              </a:extLst>
            </p:cNvPr>
            <p:cNvSpPr/>
            <p:nvPr/>
          </p:nvSpPr>
          <p:spPr>
            <a:xfrm>
              <a:off x="2136038" y="5993569"/>
              <a:ext cx="540435" cy="5167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2480C16-F54A-60C2-7731-17A94FC2585A}"/>
                </a:ext>
              </a:extLst>
            </p:cNvPr>
            <p:cNvSpPr/>
            <p:nvPr/>
          </p:nvSpPr>
          <p:spPr>
            <a:xfrm>
              <a:off x="2913735" y="5987769"/>
              <a:ext cx="540435" cy="5167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C01226F-9D29-79DF-C93A-7C7545623C67}"/>
                </a:ext>
              </a:extLst>
            </p:cNvPr>
            <p:cNvGrpSpPr/>
            <p:nvPr/>
          </p:nvGrpSpPr>
          <p:grpSpPr>
            <a:xfrm>
              <a:off x="572781" y="5986903"/>
              <a:ext cx="540435" cy="516763"/>
              <a:chOff x="3232150" y="3886200"/>
              <a:chExt cx="438150" cy="381000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B760E23-F1BE-D7D2-42BB-140C804DBBE9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F1AD911-264E-624A-1888-C7006F6C7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8BB2D2D-7C7D-3B6C-14B2-FA523F664932}"/>
                </a:ext>
              </a:extLst>
            </p:cNvPr>
            <p:cNvGrpSpPr/>
            <p:nvPr/>
          </p:nvGrpSpPr>
          <p:grpSpPr>
            <a:xfrm>
              <a:off x="1350478" y="5986902"/>
              <a:ext cx="540435" cy="516763"/>
              <a:chOff x="3797300" y="3886200"/>
              <a:chExt cx="438150" cy="381000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21B1F68-0AD1-6557-9C26-FC07422AC98D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5AA2D299-0F69-6FA6-92C1-D5E79D507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67874C6-AB1A-21D0-F55B-99DD5060FF77}"/>
                </a:ext>
              </a:extLst>
            </p:cNvPr>
            <p:cNvSpPr/>
            <p:nvPr/>
          </p:nvSpPr>
          <p:spPr>
            <a:xfrm>
              <a:off x="2128181" y="6611648"/>
              <a:ext cx="540435" cy="5167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6774670-C4C3-E8BA-66B4-6805C6366837}"/>
                </a:ext>
              </a:extLst>
            </p:cNvPr>
            <p:cNvSpPr/>
            <p:nvPr/>
          </p:nvSpPr>
          <p:spPr>
            <a:xfrm>
              <a:off x="2905878" y="6605848"/>
              <a:ext cx="540435" cy="5167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1D63BFA-6CC9-B701-0557-3398D722FD1B}"/>
                </a:ext>
              </a:extLst>
            </p:cNvPr>
            <p:cNvGrpSpPr/>
            <p:nvPr/>
          </p:nvGrpSpPr>
          <p:grpSpPr>
            <a:xfrm>
              <a:off x="564924" y="6604982"/>
              <a:ext cx="540435" cy="516763"/>
              <a:chOff x="3232150" y="3886200"/>
              <a:chExt cx="438150" cy="381000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F7BF766-311A-8D9C-98BA-FABD4F2CB47E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40CA8C6-98CF-E8CA-355D-65CE6CC19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F14CA04-A28B-5782-6FC2-7B08BB4795E6}"/>
                </a:ext>
              </a:extLst>
            </p:cNvPr>
            <p:cNvGrpSpPr/>
            <p:nvPr/>
          </p:nvGrpSpPr>
          <p:grpSpPr>
            <a:xfrm>
              <a:off x="1342621" y="6604981"/>
              <a:ext cx="540435" cy="516763"/>
              <a:chOff x="3797300" y="3886200"/>
              <a:chExt cx="438150" cy="381000"/>
            </a:xfrm>
          </p:grpSpPr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3C95F2D3-268C-61D9-F2DE-8AB0544F4256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78836784-13DA-656B-07BD-E75FD582C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072B9B-F20A-AAB1-F1D4-1A6701CDB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9425"/>
              </p:ext>
            </p:extLst>
          </p:nvPr>
        </p:nvGraphicFramePr>
        <p:xfrm>
          <a:off x="5580672" y="2687710"/>
          <a:ext cx="686521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28">
                  <a:extLst>
                    <a:ext uri="{9D8B030D-6E8A-4147-A177-3AD203B41FA5}">
                      <a16:colId xmlns:a16="http://schemas.microsoft.com/office/drawing/2014/main" val="3472565336"/>
                    </a:ext>
                  </a:extLst>
                </a:gridCol>
                <a:gridCol w="1486853">
                  <a:extLst>
                    <a:ext uri="{9D8B030D-6E8A-4147-A177-3AD203B41FA5}">
                      <a16:colId xmlns:a16="http://schemas.microsoft.com/office/drawing/2014/main" val="2876677246"/>
                    </a:ext>
                  </a:extLst>
                </a:gridCol>
                <a:gridCol w="1486853">
                  <a:extLst>
                    <a:ext uri="{9D8B030D-6E8A-4147-A177-3AD203B41FA5}">
                      <a16:colId xmlns:a16="http://schemas.microsoft.com/office/drawing/2014/main" val="3724896660"/>
                    </a:ext>
                  </a:extLst>
                </a:gridCol>
                <a:gridCol w="2944377">
                  <a:extLst>
                    <a:ext uri="{9D8B030D-6E8A-4147-A177-3AD203B41FA5}">
                      <a16:colId xmlns:a16="http://schemas.microsoft.com/office/drawing/2014/main" val="1594447413"/>
                    </a:ext>
                  </a:extLst>
                </a:gridCol>
              </a:tblGrid>
              <a:tr h="1844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23061"/>
                  </a:ext>
                </a:extLst>
              </a:tr>
              <a:tr h="23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드래그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무기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투구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칸에 맞는 장비를 터치 드래그로 </a:t>
                      </a:r>
                      <a:r>
                        <a:rPr lang="ko-KR" altLang="en-US" sz="1200" dirty="0" err="1"/>
                        <a:t>끌고오면</a:t>
                      </a:r>
                      <a:r>
                        <a:rPr lang="ko-KR" altLang="en-US" sz="1200" dirty="0"/>
                        <a:t> 장비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40070"/>
                  </a:ext>
                </a:extLst>
              </a:tr>
              <a:tr h="184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49183"/>
                  </a:ext>
                </a:extLst>
              </a:tr>
              <a:tr h="184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8874"/>
                  </a:ext>
                </a:extLst>
              </a:tr>
              <a:tr h="184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조합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10178"/>
                  </a:ext>
                </a:extLst>
              </a:tr>
              <a:tr h="184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6910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02111C-FE99-2667-5081-05186A85AD14}"/>
              </a:ext>
            </a:extLst>
          </p:cNvPr>
          <p:cNvSpPr/>
          <p:nvPr/>
        </p:nvSpPr>
        <p:spPr>
          <a:xfrm>
            <a:off x="666750" y="4929516"/>
            <a:ext cx="1999145" cy="40495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46D76-C2D4-B54C-1183-D6EBD5ABA4C8}"/>
              </a:ext>
            </a:extLst>
          </p:cNvPr>
          <p:cNvSpPr/>
          <p:nvPr/>
        </p:nvSpPr>
        <p:spPr>
          <a:xfrm>
            <a:off x="776764" y="5399451"/>
            <a:ext cx="786208" cy="40495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786FBA-4129-B272-675A-F04D3C28C010}"/>
              </a:ext>
            </a:extLst>
          </p:cNvPr>
          <p:cNvSpPr/>
          <p:nvPr/>
        </p:nvSpPr>
        <p:spPr>
          <a:xfrm>
            <a:off x="2897370" y="5387021"/>
            <a:ext cx="786208" cy="40495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7A9503-37D3-4C62-B37F-1FCB64782DC5}"/>
              </a:ext>
            </a:extLst>
          </p:cNvPr>
          <p:cNvSpPr/>
          <p:nvPr/>
        </p:nvSpPr>
        <p:spPr>
          <a:xfrm>
            <a:off x="786146" y="5792834"/>
            <a:ext cx="3054334" cy="222451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CD4BB4-3F70-16E2-F0ED-3DDEDEA921F6}"/>
              </a:ext>
            </a:extLst>
          </p:cNvPr>
          <p:cNvSpPr/>
          <p:nvPr/>
        </p:nvSpPr>
        <p:spPr>
          <a:xfrm>
            <a:off x="580289" y="3342085"/>
            <a:ext cx="3420211" cy="156239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797FC7-130E-BD9C-DC21-2D69CA118CE0}"/>
              </a:ext>
            </a:extLst>
          </p:cNvPr>
          <p:cNvSpPr/>
          <p:nvPr/>
        </p:nvSpPr>
        <p:spPr>
          <a:xfrm>
            <a:off x="1638445" y="3394175"/>
            <a:ext cx="1258925" cy="121113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9F5DF73-687C-3E62-B680-5F1F8D7A93D9}"/>
              </a:ext>
            </a:extLst>
          </p:cNvPr>
          <p:cNvSpPr/>
          <p:nvPr/>
        </p:nvSpPr>
        <p:spPr>
          <a:xfrm>
            <a:off x="278868" y="3124512"/>
            <a:ext cx="546100" cy="484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9ADE681-BF72-4BE5-17AD-9FFDF688E6F0}"/>
              </a:ext>
            </a:extLst>
          </p:cNvPr>
          <p:cNvSpPr/>
          <p:nvPr/>
        </p:nvSpPr>
        <p:spPr>
          <a:xfrm>
            <a:off x="1559082" y="3337923"/>
            <a:ext cx="546100" cy="484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EBBD870-734B-7C69-C2DC-A4EC4AC888F6}"/>
              </a:ext>
            </a:extLst>
          </p:cNvPr>
          <p:cNvSpPr/>
          <p:nvPr/>
        </p:nvSpPr>
        <p:spPr>
          <a:xfrm>
            <a:off x="408887" y="4872539"/>
            <a:ext cx="546100" cy="484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DFA89D-E132-B3EE-2705-C203267F1C05}"/>
              </a:ext>
            </a:extLst>
          </p:cNvPr>
          <p:cNvSpPr/>
          <p:nvPr/>
        </p:nvSpPr>
        <p:spPr>
          <a:xfrm>
            <a:off x="498078" y="5367297"/>
            <a:ext cx="546100" cy="484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A009ECC-34F5-AC78-B4A1-C2C877702AC6}"/>
              </a:ext>
            </a:extLst>
          </p:cNvPr>
          <p:cNvSpPr/>
          <p:nvPr/>
        </p:nvSpPr>
        <p:spPr>
          <a:xfrm>
            <a:off x="814637" y="5876961"/>
            <a:ext cx="546100" cy="484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3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5" y="7154229"/>
            <a:ext cx="2833689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CABB0D-6351-9414-FF36-55A96CDEBCB7}"/>
              </a:ext>
            </a:extLst>
          </p:cNvPr>
          <p:cNvSpPr/>
          <p:nvPr/>
        </p:nvSpPr>
        <p:spPr>
          <a:xfrm>
            <a:off x="457682" y="2972621"/>
            <a:ext cx="3166106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아이템 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99AF17-3932-ACEF-F450-FFAE7F4C443C}"/>
              </a:ext>
            </a:extLst>
          </p:cNvPr>
          <p:cNvSpPr/>
          <p:nvPr/>
        </p:nvSpPr>
        <p:spPr>
          <a:xfrm>
            <a:off x="488163" y="3542119"/>
            <a:ext cx="899156" cy="8136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그림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2675CB-102A-FFCF-0274-544DA4264A0C}"/>
              </a:ext>
            </a:extLst>
          </p:cNvPr>
          <p:cNvSpPr/>
          <p:nvPr/>
        </p:nvSpPr>
        <p:spPr>
          <a:xfrm>
            <a:off x="1587345" y="3279388"/>
            <a:ext cx="2036442" cy="19476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구성품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1E8586-96DF-E3F4-9B1E-9CB32733D6DB}"/>
              </a:ext>
            </a:extLst>
          </p:cNvPr>
          <p:cNvSpPr/>
          <p:nvPr/>
        </p:nvSpPr>
        <p:spPr>
          <a:xfrm>
            <a:off x="1587345" y="3542119"/>
            <a:ext cx="2036442" cy="114180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구성품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6CCF0-5571-417D-FB83-9EF73B1997F7}"/>
              </a:ext>
            </a:extLst>
          </p:cNvPr>
          <p:cNvSpPr/>
          <p:nvPr/>
        </p:nvSpPr>
        <p:spPr>
          <a:xfrm>
            <a:off x="488163" y="4454974"/>
            <a:ext cx="899156" cy="2289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B02942-A847-9448-9563-D9EE472F09D5}"/>
              </a:ext>
            </a:extLst>
          </p:cNvPr>
          <p:cNvSpPr txBox="1"/>
          <p:nvPr/>
        </p:nvSpPr>
        <p:spPr>
          <a:xfrm>
            <a:off x="896404" y="1828253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상점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138CDB-65F7-78F9-B096-CF3EDCACC1CE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CA1F0-11FD-ACD3-F1DE-E41119EFEE38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3B6A47D-3D65-339E-BFCB-2EFE79F5E3A2}"/>
              </a:ext>
            </a:extLst>
          </p:cNvPr>
          <p:cNvGrpSpPr/>
          <p:nvPr/>
        </p:nvGrpSpPr>
        <p:grpSpPr>
          <a:xfrm>
            <a:off x="450056" y="4786887"/>
            <a:ext cx="3200400" cy="2127312"/>
            <a:chOff x="428625" y="3415940"/>
            <a:chExt cx="3048000" cy="20260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FAB051A-E0D1-4DD2-AA3A-FA8E136DCF2D}"/>
                </a:ext>
              </a:extLst>
            </p:cNvPr>
            <p:cNvSpPr/>
            <p:nvPr/>
          </p:nvSpPr>
          <p:spPr>
            <a:xfrm>
              <a:off x="428625" y="3415940"/>
              <a:ext cx="3048000" cy="2026010"/>
            </a:xfrm>
            <a:prstGeom prst="roundRect">
              <a:avLst>
                <a:gd name="adj" fmla="val 4608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78B56BF-A4C4-519D-44DB-AC3AE4BE648F}"/>
                </a:ext>
              </a:extLst>
            </p:cNvPr>
            <p:cNvGrpSpPr/>
            <p:nvPr/>
          </p:nvGrpSpPr>
          <p:grpSpPr>
            <a:xfrm>
              <a:off x="2482242" y="3820441"/>
              <a:ext cx="892783" cy="756809"/>
              <a:chOff x="6486698" y="4014369"/>
              <a:chExt cx="681713" cy="607730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3A498BB-95A2-22C8-A7E1-F26379201EB2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4DD2BD0C-5351-F735-A06A-59364C089B47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D38D684-00D5-5828-1273-EC7B4DB41CD6}"/>
                </a:ext>
              </a:extLst>
            </p:cNvPr>
            <p:cNvGrpSpPr/>
            <p:nvPr/>
          </p:nvGrpSpPr>
          <p:grpSpPr>
            <a:xfrm>
              <a:off x="518145" y="3820441"/>
              <a:ext cx="850377" cy="756809"/>
              <a:chOff x="6486698" y="4014369"/>
              <a:chExt cx="681713" cy="607730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EE8F75B0-5082-3D90-3850-F8A73251DF1C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98C4EABD-FA7C-4BE2-D46E-75E736C5C13D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3E4B8CF-DE27-4806-8831-25472A64FF50}"/>
                </a:ext>
              </a:extLst>
            </p:cNvPr>
            <p:cNvGrpSpPr/>
            <p:nvPr/>
          </p:nvGrpSpPr>
          <p:grpSpPr>
            <a:xfrm>
              <a:off x="1495523" y="3820441"/>
              <a:ext cx="859720" cy="756809"/>
              <a:chOff x="6486698" y="4014369"/>
              <a:chExt cx="681713" cy="60773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E5B911A-E129-0964-D5A9-779CBB278560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5E350699-4322-F2EA-E500-60BEBDF1B5E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5A53EF32-A5C4-1304-4CFB-17281A992F15}"/>
                </a:ext>
              </a:extLst>
            </p:cNvPr>
            <p:cNvGrpSpPr/>
            <p:nvPr/>
          </p:nvGrpSpPr>
          <p:grpSpPr>
            <a:xfrm>
              <a:off x="2481110" y="4605615"/>
              <a:ext cx="892783" cy="756809"/>
              <a:chOff x="6486698" y="4014369"/>
              <a:chExt cx="681713" cy="60773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B7A1E82-A113-DCA1-6FAA-172E9F3359D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CF32A33-FE50-58F2-74A6-330E1509606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BEE69FD-BE7A-3338-AC2E-5FBC8B2D5B3E}"/>
                </a:ext>
              </a:extLst>
            </p:cNvPr>
            <p:cNvGrpSpPr/>
            <p:nvPr/>
          </p:nvGrpSpPr>
          <p:grpSpPr>
            <a:xfrm>
              <a:off x="517013" y="4605615"/>
              <a:ext cx="850377" cy="756809"/>
              <a:chOff x="6486698" y="4014369"/>
              <a:chExt cx="681713" cy="60773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56251B26-C3FF-04A3-1BE8-A0D073FDFCE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5461192-B84E-2AD4-F69E-5A75E029290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743F630-9472-7C04-D0E7-3B3D520C9B04}"/>
                </a:ext>
              </a:extLst>
            </p:cNvPr>
            <p:cNvGrpSpPr/>
            <p:nvPr/>
          </p:nvGrpSpPr>
          <p:grpSpPr>
            <a:xfrm>
              <a:off x="1494391" y="4605615"/>
              <a:ext cx="859720" cy="756809"/>
              <a:chOff x="6486698" y="4014369"/>
              <a:chExt cx="681713" cy="607730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7AA3AE91-D6F7-C219-1BAC-7B64AA43CBB4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E48B3674-BA37-A5DC-0137-282320C524F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E50A6581-471F-848D-C735-C384345A8B21}"/>
                </a:ext>
              </a:extLst>
            </p:cNvPr>
            <p:cNvSpPr/>
            <p:nvPr/>
          </p:nvSpPr>
          <p:spPr>
            <a:xfrm>
              <a:off x="511527" y="3423381"/>
              <a:ext cx="2887262" cy="35503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 재화 상점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288C31D4-E5DB-85A8-BADB-69B065E5486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상점 레벨 </a:t>
            </a:r>
            <a:r>
              <a:rPr lang="en-US" altLang="ko-KR" sz="3600" dirty="0"/>
              <a:t>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7ABE6-FD6F-6B74-F638-B45896B19378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180AF7-5D39-B755-2382-D54E03E459F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253DC-2ABD-9EFD-9805-0579C39FA122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59DCA-F7E7-7A32-31D2-AE46EBBB9CDA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D43C-0789-F922-16DE-86C07E07900B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특수 전투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2338E-CF89-AC42-D160-6FF02D1553AC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1194</TotalTime>
  <Words>791</Words>
  <Application>Microsoft Office PowerPoint</Application>
  <PresentationFormat>A3 용지(297x420mm)</PresentationFormat>
  <Paragraphs>432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min seok seo</cp:lastModifiedBy>
  <cp:revision>12</cp:revision>
  <dcterms:created xsi:type="dcterms:W3CDTF">2024-05-20T07:48:34Z</dcterms:created>
  <dcterms:modified xsi:type="dcterms:W3CDTF">2025-02-19T08:40:51Z</dcterms:modified>
</cp:coreProperties>
</file>