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FD993-847D-4105-A8C9-4A7819FEACC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EFBA16-B662-4FD5-BCA8-5E19D80A8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226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EFBA16-B662-4FD5-BCA8-5E19D80A8B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091D7-6A4D-BDF9-19F6-76420BAD0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DC2DAA-0571-5843-F463-3F0757AA5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149AB-79B5-4A44-30A2-AAA048E2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FCC69-5083-1ACD-D1AD-045AA6FA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9C624-09F8-CB7E-84FB-13CE0B61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3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6DC7D-0564-F6E3-B46F-045EFB2F9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C3F480-CE4F-E9E7-F065-400964FA8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3636C-8173-58D0-C454-0EE6AA8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6D24C-6397-6894-7B27-ADCBC39E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9A702-FC57-2E57-3F6E-341122A3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1BE64E-4454-279A-CDBA-081B08B50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20AAD-C399-195A-7995-ABE8B9194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805F5-20EF-DE49-687C-920133D2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B11B0E-C8D9-4B28-BD1E-28505A2D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49934-2711-F0E3-4078-E76684BC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97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1BDA-58DF-AA83-B7F0-4D12A4EA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8B2E0-C34B-1DFE-F18F-E02B094A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37BDC2-743B-744D-DD88-C734EE9A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3E258-381C-977E-B62B-57E58E53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49E20-FDFF-3B5F-1886-ABDD5526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8AFB1-4EBA-28E9-A27F-E4F9C2B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98BA54-B82E-CF6C-D749-08E3ED78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8F069-45AE-CFF1-61A6-4CC64FC3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39465-528D-4BA4-F3B2-87CF5E72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E724D-8DB5-0F73-6BD6-98311486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2C1B-D7D1-6CBD-31B9-D9E7B783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061F2-3190-3807-A43D-60AFBB6B5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B89D2C-6413-61CF-CDCB-8BE7F8462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7FC56-EDE8-AE1E-FC5D-C0959CD5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2167-474C-AE51-2768-B6EAD521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7C8D0-100A-E824-067A-0A6E3923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682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A5B43-10D3-3D95-2FDB-2E233763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6470B3-7F29-A386-E0B9-3214EB40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9E753-75FC-02C3-2D63-5E4D0450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1C132-B0E8-6439-6DEB-AEBA73023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0BB291-8073-C080-D6F8-434F8D7E3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C0DA70-EEE2-5FB8-78A5-EA70BEA3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86AB1-1AB5-9AF8-2D03-30CB958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C5F0BA-F090-BA33-65F2-39F101162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05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D853D-C286-3178-0BF1-80F028DE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5058EA-A0BB-A303-F6E3-60D4B83C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76DB9-FB8A-62D9-E577-37D36C91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703EE-1844-32EC-DAD6-AF996D7F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4ED0FC-2F54-A255-D222-C4476513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7B2DF-B018-BDDB-4F25-5E1EA542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D9574-31A3-60D5-2461-EAC53D1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5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6C6D1-30BA-24DA-0E2F-A811E8B51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0B69B-AEB6-B8DA-A98C-C5882A88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D137A5-5077-CC4E-40D0-88C77CB7E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23CC7B-D4D0-C11D-DB05-1059389E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C5031-31D9-1A24-7644-734884EC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90B00-838A-7882-7D62-2D571A9F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49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F510-BE64-B0BE-ACB2-FC6A59C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DD89B6-F894-2782-F25F-C61BCFB49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12B52F-4CFE-3D47-E1CE-49B4C3B04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00191-13AA-F80F-09DB-83145ACF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530269-FB2C-DC66-8E4E-7BEBE20A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18ED84-C3C2-2692-E9BD-5D97F1F6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DCDDB1-1313-547C-6CC5-5E83BF7A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B9474-5B6F-4465-BCF0-B67515F5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075B8-CA6C-998C-C9A8-397A03D3B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14FF5-C77F-4CAC-96E5-867D3A69F02C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12FFF3-61E8-DD25-EC8E-17590CC4E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E911F-D9D5-8D29-11D5-33E56FDD0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AB380-C983-4900-8B44-BD4702A382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7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CC20F4-480F-0C5A-C65D-70F446D9D9F4}"/>
              </a:ext>
            </a:extLst>
          </p:cNvPr>
          <p:cNvSpPr/>
          <p:nvPr/>
        </p:nvSpPr>
        <p:spPr>
          <a:xfrm>
            <a:off x="317771" y="272375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탑으로 가는 길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B6E8050-6BDD-A1D2-2B7E-388CBF836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19917"/>
              </p:ext>
            </p:extLst>
          </p:nvPr>
        </p:nvGraphicFramePr>
        <p:xfrm>
          <a:off x="2846963" y="272375"/>
          <a:ext cx="3988341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48">
                  <a:extLst>
                    <a:ext uri="{9D8B030D-6E8A-4147-A177-3AD203B41FA5}">
                      <a16:colId xmlns:a16="http://schemas.microsoft.com/office/drawing/2014/main" val="1516635080"/>
                    </a:ext>
                  </a:extLst>
                </a:gridCol>
                <a:gridCol w="1809346">
                  <a:extLst>
                    <a:ext uri="{9D8B030D-6E8A-4147-A177-3AD203B41FA5}">
                      <a16:colId xmlns:a16="http://schemas.microsoft.com/office/drawing/2014/main" val="624540879"/>
                    </a:ext>
                  </a:extLst>
                </a:gridCol>
                <a:gridCol w="1329447">
                  <a:extLst>
                    <a:ext uri="{9D8B030D-6E8A-4147-A177-3AD203B41FA5}">
                      <a16:colId xmlns:a16="http://schemas.microsoft.com/office/drawing/2014/main" val="24755406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038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스테이지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01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컨셉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1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770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388699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98F049-6C7F-31D9-1A5F-BD2993839527}"/>
              </a:ext>
            </a:extLst>
          </p:cNvPr>
          <p:cNvSpPr/>
          <p:nvPr/>
        </p:nvSpPr>
        <p:spPr>
          <a:xfrm>
            <a:off x="317771" y="6177064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컨셉 사진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5E1592-B58E-DE15-1C71-34C497FF5C0C}"/>
              </a:ext>
            </a:extLst>
          </p:cNvPr>
          <p:cNvSpPr/>
          <p:nvPr/>
        </p:nvSpPr>
        <p:spPr>
          <a:xfrm>
            <a:off x="5184843" y="6177064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등장 몬스터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44A4BB-2941-252B-2766-F242EE097711}"/>
              </a:ext>
            </a:extLst>
          </p:cNvPr>
          <p:cNvSpPr/>
          <p:nvPr/>
        </p:nvSpPr>
        <p:spPr>
          <a:xfrm>
            <a:off x="7545423" y="6177064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등장 몬스터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5D04F8-6E55-FD47-0DF4-5D95BCE017C4}"/>
              </a:ext>
            </a:extLst>
          </p:cNvPr>
          <p:cNvSpPr/>
          <p:nvPr/>
        </p:nvSpPr>
        <p:spPr>
          <a:xfrm>
            <a:off x="9906003" y="6177063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등장 몬스터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12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7DB6-0384-EB21-125A-0D2C1EE9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10003F7-1F92-B120-3A43-2B1F206D7887}"/>
              </a:ext>
            </a:extLst>
          </p:cNvPr>
          <p:cNvSpPr/>
          <p:nvPr/>
        </p:nvSpPr>
        <p:spPr>
          <a:xfrm>
            <a:off x="317771" y="272375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입구</a:t>
            </a:r>
          </a:p>
        </p:txBody>
      </p:sp>
    </p:spTree>
    <p:extLst>
      <p:ext uri="{BB962C8B-B14F-4D97-AF65-F5344CB8AC3E}">
        <p14:creationId xmlns:p14="http://schemas.microsoft.com/office/powerpoint/2010/main" val="384138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EA31-F80A-44BC-023B-93A48048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B8BAB2-4FF8-5FFE-3028-60B80421ACC3}"/>
              </a:ext>
            </a:extLst>
          </p:cNvPr>
          <p:cNvSpPr/>
          <p:nvPr/>
        </p:nvSpPr>
        <p:spPr>
          <a:xfrm>
            <a:off x="317771" y="272375"/>
            <a:ext cx="2088204" cy="4085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탑 입구</a:t>
            </a:r>
          </a:p>
        </p:txBody>
      </p:sp>
    </p:spTree>
    <p:extLst>
      <p:ext uri="{BB962C8B-B14F-4D97-AF65-F5344CB8AC3E}">
        <p14:creationId xmlns:p14="http://schemas.microsoft.com/office/powerpoint/2010/main" val="924460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23</Words>
  <Application>Microsoft Office PowerPoint</Application>
  <PresentationFormat>와이드스크린</PresentationFormat>
  <Paragraphs>11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1</cp:revision>
  <dcterms:created xsi:type="dcterms:W3CDTF">2025-02-16T06:11:11Z</dcterms:created>
  <dcterms:modified xsi:type="dcterms:W3CDTF">2025-02-16T11:02:11Z</dcterms:modified>
</cp:coreProperties>
</file>