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3"/>
      <p:bold r:id="rId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B39FB-9215-B79F-749F-21E0B6CC2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74F94-79B0-2545-015A-D51BA5908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3F1B8-CFD7-8028-E9B1-B6E0390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B51BE-1C87-EBFF-496F-458DAC66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C9BFE-0F6E-30BB-1BC9-F4587DCC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8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B829C-3A7A-156F-7B83-70BE52F6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6CD56-1F77-0650-4BED-892AD3E8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0FFD2-1E7E-210F-8AF8-9E8C7CCD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17241-5AB5-8701-44F4-D1BABF1C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FB665-8E73-446B-5ADE-A3414211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3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AA59E-7DDE-8D45-C651-1A8665228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E6E1B-DA80-688B-2CAA-6071E1385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5F413-9EA8-48C6-24E5-5B86573E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99C0D-18DF-223E-8925-17637198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19CDD-94DF-2E0F-A74A-BD9785B8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7FBE5-B118-65DB-09CA-32AC0E07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F702E-D781-FDF4-10B4-DF75C074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6169B-6FFB-DDFB-57B5-A1536CD2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FD0A-FC7C-C8D9-6658-B091305A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0D202-01B2-C941-E5B5-D9D5C93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5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DFA72-6764-924A-9196-D02548A7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52244-1D78-9C02-B135-B1AEB3FC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20C29-7623-B7F2-7B9D-55030777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AF6C2-E9C2-EE9C-4C7E-D5DFC9F1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BDDCD-0C64-E2DE-53FA-7C238FAF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1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F944-07F5-1059-310C-4AFFB634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21406-2AC3-1FAF-F40B-7B809A84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D4C45-7475-A99F-DC5D-0C5E7718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26F1F-0C23-1457-24FD-1FE6E027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D188A-F7BA-B17C-7D75-0B3A400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2E8DE-CAB2-231B-2309-D0E05E47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65734-C9F2-DBC6-B93D-417201AF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1C974-F431-294E-4118-9BD73B99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6837A-F037-9EC0-82F4-25D54AF5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B5CAA-9127-9FC4-7022-62474E88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7E6C53-9B9F-122F-5FF9-06976C2F4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F4AB3E-3B7E-DD3F-F9B5-F20DD6AC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F01EB-1F48-6634-E859-4D87527A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EE896-C264-F324-CA2F-0DB69487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D3965-8241-D4B1-B33F-9DB990C0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1D7C9B-83A4-728F-ABD4-19FB061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76A143-DFA1-5943-1446-7F191F77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3BBCE7-F533-6BDA-0695-65ED4D53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8DB5E6-2C4F-F483-15C1-86BAA7B4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A1346A-5993-7108-865F-4E91FD96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9AEAD-0248-92B4-36A3-943BE583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8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037B6-E3E3-ED19-F8DE-EC57067B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78945-4170-F427-AA76-316AD7F1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43371F-B3BB-4DF5-EA0F-29507DD52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C31D7-2319-67B5-066C-AE39EC32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E5B2C-4FC3-32F0-FFDC-B414BCA3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17620-E3D0-B027-0E4C-897197AA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4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6B131-7584-811D-963A-04AED9D1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05B2AB-3A85-CA8A-3463-9B67BDA12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5883A-A26F-A892-2135-E1F2BBFA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91BA5-1753-C0C0-7137-E736E719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8CF73-E3D8-2F53-1808-ED35FC12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8EA57-8A36-5C15-D292-DBB2F8FE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85DECA-933D-5428-BD11-8DF4AF99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9EE09-7BE1-B844-A232-4861B2DD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30B39-2D94-55F0-EDF1-8CC0B12DA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BCAB4-6CF4-4B78-AE32-83E5BB87662F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A00B0-838E-86D1-2F09-656C1C647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AD3C7-AFD4-4878-6591-B0BD792A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F4A99-2562-41C3-A294-27F67371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8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hyperlink" Target="https://www.youtube.com/watch?v=uFsBRQ5-xEk&amp;t=63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D6F432-8798-892A-1032-D7A11680E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39739"/>
              </p:ext>
            </p:extLst>
          </p:nvPr>
        </p:nvGraphicFramePr>
        <p:xfrm>
          <a:off x="206797" y="239767"/>
          <a:ext cx="6661332" cy="3255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917202651"/>
                    </a:ext>
                  </a:extLst>
                </a:gridCol>
                <a:gridCol w="3204491">
                  <a:extLst>
                    <a:ext uri="{9D8B030D-6E8A-4147-A177-3AD203B41FA5}">
                      <a16:colId xmlns:a16="http://schemas.microsoft.com/office/drawing/2014/main" val="1300283321"/>
                    </a:ext>
                  </a:extLst>
                </a:gridCol>
                <a:gridCol w="2175411">
                  <a:extLst>
                    <a:ext uri="{9D8B030D-6E8A-4147-A177-3AD203B41FA5}">
                      <a16:colId xmlns:a16="http://schemas.microsoft.com/office/drawing/2014/main" val="73610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2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마력이 넘치는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슬라임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084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Boss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31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64*64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92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외형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파란색 거대한 </a:t>
                      </a:r>
                      <a:r>
                        <a:rPr lang="ko-KR" altLang="en-US" sz="1100" dirty="0" err="1"/>
                        <a:t>슬라임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44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본래 초록색이던 작은 </a:t>
                      </a:r>
                      <a:r>
                        <a:rPr lang="ko-KR" altLang="en-US" sz="1100" dirty="0" err="1"/>
                        <a:t>슬라임이</a:t>
                      </a:r>
                      <a:r>
                        <a:rPr lang="ko-KR" altLang="en-US" sz="1100" dirty="0"/>
                        <a:t> 과식으로 인해 마력이 </a:t>
                      </a:r>
                      <a:r>
                        <a:rPr lang="ko-KR" altLang="en-US" sz="1100" dirty="0" err="1"/>
                        <a:t>넘처</a:t>
                      </a:r>
                      <a:r>
                        <a:rPr lang="ko-KR" altLang="en-US" sz="1100" dirty="0"/>
                        <a:t> 거대한 파란색 </a:t>
                      </a:r>
                      <a:r>
                        <a:rPr lang="ko-KR" altLang="en-US" sz="1100" dirty="0" err="1"/>
                        <a:t>슬라임으로</a:t>
                      </a:r>
                      <a:r>
                        <a:rPr lang="ko-KR" altLang="en-US" sz="1100" dirty="0"/>
                        <a:t> 변했다 마력이 넘치는 지역에서 종종 식별가능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59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Idel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/>
                        <a:t>idel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상태는 위 아래로 출렁이는 모습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메이플 킹 </a:t>
                      </a:r>
                      <a:r>
                        <a:rPr lang="ko-KR" altLang="en-US" sz="1100" dirty="0" err="1"/>
                        <a:t>슬라임</a:t>
                      </a:r>
                      <a:endParaRPr lang="ko-KR" altLang="en-US" sz="1100" dirty="0"/>
                    </a:p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6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Attack)</a:t>
                      </a:r>
                      <a:r>
                        <a:rPr lang="ko-KR" altLang="en-US" sz="1100"/>
                        <a:t>내려찍기</a:t>
                      </a:r>
                      <a:endParaRPr lang="en-US" altLang="ko-K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점프 후 내려찍기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점프 후 플레이어의 위치로 내려찍는다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메이플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 err="1"/>
                        <a:t>가엔슬</a:t>
                      </a:r>
                      <a:r>
                        <a:rPr lang="ko-KR" altLang="en-US" sz="1100" dirty="0"/>
                        <a:t>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3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Attack2) </a:t>
                      </a:r>
                      <a:r>
                        <a:rPr lang="ko-KR" altLang="en-US" sz="1100" dirty="0"/>
                        <a:t>몸 털기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기지개 펴듯 몸을 늘린 후 돌아오면서 탄막을 발사한다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450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57EF10-8A22-4837-2C97-F9A70189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28633"/>
              </p:ext>
            </p:extLst>
          </p:nvPr>
        </p:nvGraphicFramePr>
        <p:xfrm>
          <a:off x="1176274" y="4644330"/>
          <a:ext cx="1348350" cy="1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0">
                  <a:extLst>
                    <a:ext uri="{9D8B030D-6E8A-4147-A177-3AD203B41FA5}">
                      <a16:colId xmlns:a16="http://schemas.microsoft.com/office/drawing/2014/main" val="335712332"/>
                    </a:ext>
                  </a:extLst>
                </a:gridCol>
              </a:tblGrid>
              <a:tr h="13110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95250234"/>
                  </a:ext>
                </a:extLst>
              </a:tr>
              <a:tr h="261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예시</a:t>
                      </a:r>
                      <a:r>
                        <a:rPr lang="en-US" altLang="ko-KR" sz="1100" dirty="0"/>
                        <a:t>) </a:t>
                      </a:r>
                      <a:r>
                        <a:rPr lang="en-US" altLang="ko-KR" sz="1100" dirty="0" err="1"/>
                        <a:t>Idel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79805"/>
                  </a:ext>
                </a:extLst>
              </a:tr>
            </a:tbl>
          </a:graphicData>
        </a:graphic>
      </p:graphicFrame>
      <p:pic>
        <p:nvPicPr>
          <p:cNvPr id="11" name="그림 10" descr="아동 미술, 그림, 개구리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291C82E-46AB-8C18-8454-F53A4862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77" y="4644330"/>
            <a:ext cx="1795880" cy="17177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086D65-A8D0-944E-E210-AE89ABCB807F}"/>
              </a:ext>
            </a:extLst>
          </p:cNvPr>
          <p:cNvSpPr txBox="1"/>
          <p:nvPr/>
        </p:nvSpPr>
        <p:spPr>
          <a:xfrm>
            <a:off x="6690019" y="4121110"/>
            <a:ext cx="301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예시</a:t>
            </a:r>
            <a:r>
              <a:rPr lang="en-US" altLang="ko-KR" sz="1400" dirty="0"/>
              <a:t>) </a:t>
            </a:r>
            <a:r>
              <a:rPr lang="ko-KR" altLang="en-US" sz="1400" dirty="0" err="1">
                <a:hlinkClick r:id="rId4"/>
              </a:rPr>
              <a:t>엔터</a:t>
            </a:r>
            <a:r>
              <a:rPr lang="ko-KR" altLang="en-US" sz="1400" dirty="0">
                <a:hlinkClick r:id="rId4"/>
              </a:rPr>
              <a:t> 더 건전 </a:t>
            </a:r>
            <a:r>
              <a:rPr lang="en-US" altLang="ko-KR" sz="1400" dirty="0">
                <a:hlinkClick r:id="rId4"/>
              </a:rPr>
              <a:t>– </a:t>
            </a:r>
            <a:r>
              <a:rPr lang="en-US" altLang="ko-KR" sz="1400" dirty="0" err="1">
                <a:hlinkClick r:id="rId4"/>
              </a:rPr>
              <a:t>Blobulord</a:t>
            </a:r>
            <a:r>
              <a:rPr lang="en-US" altLang="ko-KR" sz="1400" dirty="0"/>
              <a:t> </a:t>
            </a:r>
          </a:p>
          <a:p>
            <a:pPr algn="ctr"/>
            <a:r>
              <a:rPr lang="en-US" altLang="ko-KR" sz="1400" dirty="0"/>
              <a:t>Attack2) </a:t>
            </a:r>
            <a:r>
              <a:rPr lang="ko-KR" altLang="en-US" sz="1400" dirty="0"/>
              <a:t>몸 털기</a:t>
            </a:r>
            <a:endParaRPr lang="en-US" altLang="ko-KR" sz="1400" dirty="0"/>
          </a:p>
        </p:txBody>
      </p:sp>
      <p:pic>
        <p:nvPicPr>
          <p:cNvPr id="18" name="그림 17" descr="스크린샷, 호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F600CED-FFFB-CBC6-3B42-3971209EE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51" y="4644330"/>
            <a:ext cx="3048000" cy="1714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F1B7F8-4C30-22B0-2189-B8C4C2E0A2BF}"/>
              </a:ext>
            </a:extLst>
          </p:cNvPr>
          <p:cNvSpPr txBox="1"/>
          <p:nvPr/>
        </p:nvSpPr>
        <p:spPr>
          <a:xfrm>
            <a:off x="4331325" y="4089655"/>
            <a:ext cx="2445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예시</a:t>
            </a:r>
            <a:r>
              <a:rPr lang="en-US" altLang="ko-KR" sz="1400" dirty="0"/>
              <a:t>) </a:t>
            </a:r>
            <a:r>
              <a:rPr lang="ko-KR" altLang="en-US" sz="1400" dirty="0"/>
              <a:t>메이플</a:t>
            </a:r>
            <a:r>
              <a:rPr lang="en-US" altLang="ko-KR" sz="1400" dirty="0"/>
              <a:t> – </a:t>
            </a:r>
            <a:r>
              <a:rPr lang="ko-KR" altLang="en-US" sz="1400" dirty="0" err="1"/>
              <a:t>가엔슬</a:t>
            </a:r>
            <a:br>
              <a:rPr lang="en-US" altLang="ko-KR" sz="1400" dirty="0"/>
            </a:br>
            <a:r>
              <a:rPr lang="en-US" altLang="ko-KR" sz="1400" dirty="0"/>
              <a:t>Attack) </a:t>
            </a:r>
            <a:r>
              <a:rPr lang="ko-KR" altLang="en-US" sz="1400" dirty="0"/>
              <a:t>내려찍기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E54E36-2599-4A60-B9F5-4C47F341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58" y="5068380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9B8B84-2669-B5F9-C1BF-76029DACD04F}"/>
              </a:ext>
            </a:extLst>
          </p:cNvPr>
          <p:cNvSpPr txBox="1"/>
          <p:nvPr/>
        </p:nvSpPr>
        <p:spPr>
          <a:xfrm>
            <a:off x="627686" y="4121110"/>
            <a:ext cx="2445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Idel</a:t>
            </a:r>
            <a:r>
              <a:rPr lang="en-US" altLang="ko-KR" sz="1400" dirty="0"/>
              <a:t>) </a:t>
            </a:r>
            <a:r>
              <a:rPr lang="ko-KR" altLang="en-US" sz="1400" dirty="0"/>
              <a:t>내려찍기</a:t>
            </a:r>
          </a:p>
        </p:txBody>
      </p:sp>
    </p:spTree>
    <p:extLst>
      <p:ext uri="{BB962C8B-B14F-4D97-AF65-F5344CB8AC3E}">
        <p14:creationId xmlns:p14="http://schemas.microsoft.com/office/powerpoint/2010/main" val="57642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seok seo</dc:creator>
  <cp:lastModifiedBy>min seok seo</cp:lastModifiedBy>
  <cp:revision>8</cp:revision>
  <dcterms:created xsi:type="dcterms:W3CDTF">2025-02-12T16:34:52Z</dcterms:created>
  <dcterms:modified xsi:type="dcterms:W3CDTF">2025-02-13T06:09:37Z</dcterms:modified>
</cp:coreProperties>
</file>