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72" r:id="rId4"/>
    <p:sldId id="274" r:id="rId5"/>
    <p:sldId id="273" r:id="rId6"/>
    <p:sldId id="268" r:id="rId7"/>
    <p:sldId id="269" r:id="rId8"/>
    <p:sldId id="271" r:id="rId9"/>
    <p:sldId id="270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65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0072" y="2447620"/>
            <a:ext cx="8991854" cy="8752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본고딕 KR"/>
                <a:cs typeface="본고딕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06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본고딕 KR"/>
                <a:cs typeface="본고딕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본고딕 KR"/>
                <a:cs typeface="본고딕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본고딕 KR"/>
                <a:cs typeface="본고딕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9139" y="2803143"/>
            <a:ext cx="5633720" cy="66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40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87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950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22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C8B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059" y="272618"/>
            <a:ext cx="4984115" cy="862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본고딕 KR"/>
                <a:cs typeface="본고딕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84434" y="6597454"/>
            <a:ext cx="202628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330199"/>
            <a:ext cx="6031230" cy="61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383442"/>
            <a:ext cx="9949180" cy="454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12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84434" y="6607556"/>
            <a:ext cx="2026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ⓒ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Saebyeol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Yu. Saebyeol’s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PowerPoint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탕탕</a:t>
            </a:r>
            <a:r>
              <a:rPr sz="5400" spc="254" dirty="0"/>
              <a:t> </a:t>
            </a:r>
            <a:r>
              <a:rPr sz="5400" dirty="0"/>
              <a:t>특공대</a:t>
            </a:r>
            <a:r>
              <a:rPr sz="5400" spc="260" dirty="0"/>
              <a:t> </a:t>
            </a:r>
            <a:r>
              <a:rPr sz="5400" dirty="0"/>
              <a:t>장비</a:t>
            </a:r>
            <a:r>
              <a:rPr sz="5400" spc="270" dirty="0"/>
              <a:t> </a:t>
            </a:r>
            <a:r>
              <a:rPr sz="5400" dirty="0"/>
              <a:t>합성</a:t>
            </a:r>
            <a:r>
              <a:rPr sz="5400" spc="270" dirty="0"/>
              <a:t> </a:t>
            </a:r>
            <a:r>
              <a:rPr sz="5400" spc="-20" dirty="0"/>
              <a:t>역기획서</a:t>
            </a:r>
            <a:endParaRPr sz="5400"/>
          </a:p>
        </p:txBody>
      </p:sp>
      <p:sp>
        <p:nvSpPr>
          <p:cNvPr id="5" name="object 5"/>
          <p:cNvSpPr/>
          <p:nvPr/>
        </p:nvSpPr>
        <p:spPr>
          <a:xfrm>
            <a:off x="3348228" y="3672840"/>
            <a:ext cx="5496560" cy="0"/>
          </a:xfrm>
          <a:custGeom>
            <a:avLst/>
            <a:gdLst/>
            <a:ahLst/>
            <a:cxnLst/>
            <a:rect l="l" t="t" r="r" b="b"/>
            <a:pathLst>
              <a:path w="5496559">
                <a:moveTo>
                  <a:pt x="0" y="0"/>
                </a:moveTo>
                <a:lnTo>
                  <a:pt x="5496560" y="0"/>
                </a:lnTo>
              </a:path>
            </a:pathLst>
          </a:custGeom>
          <a:ln w="6096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57520" y="3925646"/>
            <a:ext cx="1078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본고딕 KR Medium"/>
                <a:cs typeface="본고딕 KR Medium"/>
              </a:rPr>
              <a:t>포트폴리오</a:t>
            </a:r>
            <a:endParaRPr sz="1800">
              <a:latin typeface="본고딕 KR Medium"/>
              <a:cs typeface="본고딕 K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04E98F-48F5-AA14-7407-E0466D2C4650}"/>
              </a:ext>
            </a:extLst>
          </p:cNvPr>
          <p:cNvGrpSpPr/>
          <p:nvPr/>
        </p:nvGrpSpPr>
        <p:grpSpPr>
          <a:xfrm>
            <a:off x="301625" y="990600"/>
            <a:ext cx="3276600" cy="5257800"/>
            <a:chOff x="4343400" y="1009650"/>
            <a:chExt cx="3276600" cy="525780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4470400" y="559117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8DFC4BA-8581-F57B-FAE2-FF5135AA45B1}"/>
                </a:ext>
              </a:extLst>
            </p:cNvPr>
            <p:cNvSpPr/>
            <p:nvPr/>
          </p:nvSpPr>
          <p:spPr>
            <a:xfrm>
              <a:off x="4343400" y="1009650"/>
              <a:ext cx="3276600" cy="52578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47C2127-93E8-1CEE-E462-18CA72FD3932}"/>
                </a:ext>
              </a:extLst>
            </p:cNvPr>
            <p:cNvGrpSpPr/>
            <p:nvPr/>
          </p:nvGrpSpPr>
          <p:grpSpPr>
            <a:xfrm>
              <a:off x="4445000" y="1085850"/>
              <a:ext cx="3048000" cy="533400"/>
              <a:chOff x="3073400" y="1143000"/>
              <a:chExt cx="3048000" cy="533400"/>
            </a:xfrm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E916BF29-AB51-834F-93C9-E10831ED09E8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E446196F-A51F-466F-C5A0-0BD91D3CDD4E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아이디</a:t>
                </a:r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88685C6-9F1B-FD52-6715-D55DB15FB7EC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피로도</a:t>
                </a: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1D026504-96F5-9E50-34CA-F56D1D9AB024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유료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994FDA72-C979-7C76-9FEB-5B635FB10FD9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무료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88F2ABD-4130-17F5-0F71-3AEE5A2E8D14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AC4551D-214C-5FB8-C8B5-BDE8110EA39B}"/>
                </a:ext>
              </a:extLst>
            </p:cNvPr>
            <p:cNvSpPr/>
            <p:nvPr/>
          </p:nvSpPr>
          <p:spPr>
            <a:xfrm>
              <a:off x="6191250" y="1990725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투구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DDB63EC-4F8D-F2C0-47A6-F0DCA5607D7D}"/>
                </a:ext>
              </a:extLst>
            </p:cNvPr>
            <p:cNvSpPr/>
            <p:nvPr/>
          </p:nvSpPr>
          <p:spPr>
            <a:xfrm>
              <a:off x="6191250" y="27813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장갑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F9DF844-A90A-B4F6-13C5-ADD922E2C3BE}"/>
                </a:ext>
              </a:extLst>
            </p:cNvPr>
            <p:cNvSpPr/>
            <p:nvPr/>
          </p:nvSpPr>
          <p:spPr>
            <a:xfrm>
              <a:off x="7042150" y="19939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상의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DD04815-BA05-406F-EB2F-58FF44BF3226}"/>
                </a:ext>
              </a:extLst>
            </p:cNvPr>
            <p:cNvSpPr/>
            <p:nvPr/>
          </p:nvSpPr>
          <p:spPr>
            <a:xfrm>
              <a:off x="7054850" y="27749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신발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A6C0EE4A-084C-1197-1B95-06CF771C8477}"/>
                </a:ext>
              </a:extLst>
            </p:cNvPr>
            <p:cNvSpPr/>
            <p:nvPr/>
          </p:nvSpPr>
          <p:spPr>
            <a:xfrm>
              <a:off x="4483100" y="1971675"/>
              <a:ext cx="990600" cy="128428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캐릭터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12FE2BD8-AA4D-B4B7-EDBD-4376002A5A55}"/>
                </a:ext>
              </a:extLst>
            </p:cNvPr>
            <p:cNvSpPr/>
            <p:nvPr/>
          </p:nvSpPr>
          <p:spPr>
            <a:xfrm>
              <a:off x="4445000" y="3638550"/>
              <a:ext cx="3022600" cy="25527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45AE48EB-3844-A94C-0DBD-4DFFE0E8A84D}"/>
                </a:ext>
              </a:extLst>
            </p:cNvPr>
            <p:cNvSpPr/>
            <p:nvPr/>
          </p:nvSpPr>
          <p:spPr>
            <a:xfrm>
              <a:off x="573405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7F1D7556-458F-6FE4-AC2D-884E674EF415}"/>
                </a:ext>
              </a:extLst>
            </p:cNvPr>
            <p:cNvSpPr/>
            <p:nvPr/>
          </p:nvSpPr>
          <p:spPr>
            <a:xfrm>
              <a:off x="629920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5C560114-280A-4C68-2B2A-DED7C3FEA169}"/>
                </a:ext>
              </a:extLst>
            </p:cNvPr>
            <p:cNvSpPr/>
            <p:nvPr/>
          </p:nvSpPr>
          <p:spPr>
            <a:xfrm>
              <a:off x="686435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EED8C79-FADF-134D-A6E7-44E7A23386BF}"/>
                </a:ext>
              </a:extLst>
            </p:cNvPr>
            <p:cNvGrpSpPr/>
            <p:nvPr/>
          </p:nvGrpSpPr>
          <p:grpSpPr>
            <a:xfrm>
              <a:off x="4603750" y="4286250"/>
              <a:ext cx="2698750" cy="381000"/>
              <a:chOff x="3200400" y="3962400"/>
              <a:chExt cx="2698750" cy="381000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AF98030-7F67-55EF-C1EB-F2BCD513DBB1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F5C3C622-74A6-B13E-BB11-06BFFA3167B2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A07F40F1-5EA5-EA6D-D556-79891167B3BE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2621E23B-22B2-98A5-4C9A-8486EC464752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6318CEF9-1F83-9258-780D-C9772C9DE093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42E24EFF-FD87-F8A7-53A2-943BD84D1CF4}"/>
                </a:ext>
              </a:extLst>
            </p:cNvPr>
            <p:cNvGrpSpPr/>
            <p:nvPr/>
          </p:nvGrpSpPr>
          <p:grpSpPr>
            <a:xfrm>
              <a:off x="4603750" y="4743450"/>
              <a:ext cx="2698750" cy="381000"/>
              <a:chOff x="3200400" y="3962400"/>
              <a:chExt cx="2698750" cy="381000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1CC13B42-7030-9F84-663D-504269BAB569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F3D513DE-EEA8-035F-AFF1-A9F232A89464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79D0D1CD-9294-25D5-0229-A88637155D2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6E15369F-10DE-6709-00CA-B5E6754C5DD6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1D4E6685-4B2A-E72E-8F98-AD0F96F8D820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C109B3C-B365-29F0-5AA3-7EDE93EF3C3B}"/>
                </a:ext>
              </a:extLst>
            </p:cNvPr>
            <p:cNvGrpSpPr/>
            <p:nvPr/>
          </p:nvGrpSpPr>
          <p:grpSpPr>
            <a:xfrm>
              <a:off x="4603750" y="5200650"/>
              <a:ext cx="2698750" cy="381000"/>
              <a:chOff x="3200400" y="3962400"/>
              <a:chExt cx="2698750" cy="381000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212A8253-5B3D-3182-C863-DE54AA58E91A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42AD3C6-E845-F032-165C-32B8788B95A7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67608B2A-4B0F-51F4-D6DA-9D1FDC1B720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CEA989A3-6F36-0902-3B13-E58ABA790942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1DC8473A-ECBB-97E7-BDCB-BF2F7B94C37C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4603750" y="565785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203B6923-7CD6-0707-646A-A2B07D9E2B92}"/>
                </a:ext>
              </a:extLst>
            </p:cNvPr>
            <p:cNvSpPr/>
            <p:nvPr/>
          </p:nvSpPr>
          <p:spPr>
            <a:xfrm>
              <a:off x="6346825" y="3371850"/>
              <a:ext cx="43815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정렬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BF5E8BB-477A-6679-AEB2-D0050A6DA0AA}"/>
                </a:ext>
              </a:extLst>
            </p:cNvPr>
            <p:cNvSpPr/>
            <p:nvPr/>
          </p:nvSpPr>
          <p:spPr>
            <a:xfrm>
              <a:off x="6953250" y="3371850"/>
              <a:ext cx="43815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조합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4A563533-2C7F-D298-932C-991E8E2B0EA6}"/>
                </a:ext>
              </a:extLst>
            </p:cNvPr>
            <p:cNvSpPr/>
            <p:nvPr/>
          </p:nvSpPr>
          <p:spPr>
            <a:xfrm>
              <a:off x="4483100" y="3306763"/>
              <a:ext cx="9906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캐릭터 이름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F357642D-EB07-7C3F-AB4E-BC1B921DA3B7}"/>
                </a:ext>
              </a:extLst>
            </p:cNvPr>
            <p:cNvSpPr/>
            <p:nvPr/>
          </p:nvSpPr>
          <p:spPr>
            <a:xfrm>
              <a:off x="5578475" y="2111375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HP</a:t>
              </a:r>
              <a:endParaRPr lang="ko-KR" altLang="en-US" sz="600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3FEF7B42-7DD2-4918-7E3D-9CE41DC80BA6}"/>
                </a:ext>
              </a:extLst>
            </p:cNvPr>
            <p:cNvSpPr/>
            <p:nvPr/>
          </p:nvSpPr>
          <p:spPr>
            <a:xfrm>
              <a:off x="5578475" y="2465748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AKP</a:t>
              </a:r>
              <a:endParaRPr lang="ko-KR" altLang="en-US" sz="600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F44F3BB-126E-054D-87D1-6B9FCC0A5E9F}"/>
                </a:ext>
              </a:extLst>
            </p:cNvPr>
            <p:cNvGrpSpPr/>
            <p:nvPr/>
          </p:nvGrpSpPr>
          <p:grpSpPr>
            <a:xfrm>
              <a:off x="4603750" y="3829050"/>
              <a:ext cx="438150" cy="381000"/>
              <a:chOff x="3232150" y="3886200"/>
              <a:chExt cx="438150" cy="381000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5398BBCF-199D-9820-8841-451453700E3E}"/>
                  </a:ext>
                </a:extLst>
              </p:cNvPr>
              <p:cNvSpPr/>
              <p:nvPr/>
            </p:nvSpPr>
            <p:spPr>
              <a:xfrm>
                <a:off x="323215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4F7ADD0C-E242-0505-4069-80FDFDCDF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000" y="3911600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1A732A-8BDD-5245-3ED5-82FECBA29073}"/>
                </a:ext>
              </a:extLst>
            </p:cNvPr>
            <p:cNvGrpSpPr/>
            <p:nvPr/>
          </p:nvGrpSpPr>
          <p:grpSpPr>
            <a:xfrm>
              <a:off x="5168900" y="3829050"/>
              <a:ext cx="438150" cy="381000"/>
              <a:chOff x="3797300" y="3886200"/>
              <a:chExt cx="438150" cy="381000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8EFABD0-20C1-D437-40FB-9A2EF96FB315}"/>
                  </a:ext>
                </a:extLst>
              </p:cNvPr>
              <p:cNvSpPr/>
              <p:nvPr/>
            </p:nvSpPr>
            <p:spPr>
              <a:xfrm>
                <a:off x="379730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DA63BB8-67A1-EC86-3B0B-A893FCCB8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350" y="3915135"/>
                <a:ext cx="381000" cy="323490"/>
              </a:xfrm>
              <a:prstGeom prst="rect">
                <a:avLst/>
              </a:prstGeom>
            </p:spPr>
          </p:pic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C7E0434-965B-8AA1-0F70-57C5F67A5B3A}"/>
                </a:ext>
              </a:extLst>
            </p:cNvPr>
            <p:cNvSpPr/>
            <p:nvPr/>
          </p:nvSpPr>
          <p:spPr>
            <a:xfrm>
              <a:off x="5578475" y="2828925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DP</a:t>
              </a:r>
              <a:endParaRPr lang="ko-KR" altLang="en-US" sz="6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6883382-02C1-B8BA-6D90-1E75358F1278}"/>
                </a:ext>
              </a:extLst>
            </p:cNvPr>
            <p:cNvSpPr/>
            <p:nvPr/>
          </p:nvSpPr>
          <p:spPr>
            <a:xfrm>
              <a:off x="6626225" y="2376488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무기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2DFE375-2AE6-39DC-0F5C-DD5EB8ECC96E}"/>
              </a:ext>
            </a:extLst>
          </p:cNvPr>
          <p:cNvGrpSpPr/>
          <p:nvPr/>
        </p:nvGrpSpPr>
        <p:grpSpPr>
          <a:xfrm>
            <a:off x="4259065" y="990600"/>
            <a:ext cx="3276600" cy="5257800"/>
            <a:chOff x="4343400" y="1003300"/>
            <a:chExt cx="3276600" cy="5257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00E8C1-9FDA-A5F7-6B28-51BEA47794BA}"/>
                </a:ext>
              </a:extLst>
            </p:cNvPr>
            <p:cNvSpPr/>
            <p:nvPr/>
          </p:nvSpPr>
          <p:spPr>
            <a:xfrm>
              <a:off x="4470400" y="55848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42EE4AF-080C-17BB-F46C-49A2F2A487C2}"/>
                </a:ext>
              </a:extLst>
            </p:cNvPr>
            <p:cNvSpPr/>
            <p:nvPr/>
          </p:nvSpPr>
          <p:spPr>
            <a:xfrm>
              <a:off x="4343400" y="1003300"/>
              <a:ext cx="3276600" cy="52578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A661F74-E317-B0F9-6FE7-0FED990B3457}"/>
                </a:ext>
              </a:extLst>
            </p:cNvPr>
            <p:cNvGrpSpPr/>
            <p:nvPr/>
          </p:nvGrpSpPr>
          <p:grpSpPr>
            <a:xfrm>
              <a:off x="4445000" y="1079500"/>
              <a:ext cx="3048000" cy="533400"/>
              <a:chOff x="3073400" y="1143000"/>
              <a:chExt cx="3048000" cy="53340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3EC3FA89-137E-7DBE-11FF-824DAACCE253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78E0D69-C215-0513-CC93-34BAE8BA40D1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아이디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DB4E2E0C-B396-8960-E442-DAE0A74BF091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피로도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DD2FC105-8B7D-5AAC-FC08-696D629BC69C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유료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6B5337C-58C0-B175-F27F-F5A90CEAC104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무료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BA5F835-B444-7C11-E81A-157BD97F5BC3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62AFC2F-E981-1BE7-FFC7-2DF63F82368A}"/>
                </a:ext>
              </a:extLst>
            </p:cNvPr>
            <p:cNvGrpSpPr/>
            <p:nvPr/>
          </p:nvGrpSpPr>
          <p:grpSpPr>
            <a:xfrm>
              <a:off x="4594225" y="5683250"/>
              <a:ext cx="2698750" cy="381000"/>
              <a:chOff x="3200400" y="3962400"/>
              <a:chExt cx="2698750" cy="381000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1A8F3A0B-C0C9-38A6-AC84-6440F9302F00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6F8AEF1-6A55-FA5B-96DF-73F8EF3866EE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34852D8A-F6B0-6EDF-BC06-EE3CA9AD81F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A9BF239-2E48-995B-E47F-DBC7243B0DDB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805E2FE4-B04A-9A71-4F90-75E2C618BE34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6FC97F8-81FE-6EC0-C237-9CAA5F4FD1A9}"/>
                </a:ext>
              </a:extLst>
            </p:cNvPr>
            <p:cNvSpPr/>
            <p:nvPr/>
          </p:nvSpPr>
          <p:spPr>
            <a:xfrm>
              <a:off x="4660900" y="2090737"/>
              <a:ext cx="2616200" cy="33194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00AE143-C8FD-D4FA-F042-CE1A4F7EBEF2}"/>
                </a:ext>
              </a:extLst>
            </p:cNvPr>
            <p:cNvSpPr/>
            <p:nvPr/>
          </p:nvSpPr>
          <p:spPr>
            <a:xfrm>
              <a:off x="4738688" y="2668154"/>
              <a:ext cx="496887" cy="47509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상의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A568196-66AC-551F-C9CB-813A598B901B}"/>
                </a:ext>
              </a:extLst>
            </p:cNvPr>
            <p:cNvSpPr/>
            <p:nvPr/>
          </p:nvSpPr>
          <p:spPr>
            <a:xfrm>
              <a:off x="4857750" y="2178411"/>
              <a:ext cx="22288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아이템 이름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1ADF36A-3744-36D7-76A7-77F7E45E98D6}"/>
                </a:ext>
              </a:extLst>
            </p:cNvPr>
            <p:cNvSpPr/>
            <p:nvPr/>
          </p:nvSpPr>
          <p:spPr>
            <a:xfrm>
              <a:off x="5334000" y="2647084"/>
              <a:ext cx="1828800" cy="78191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82056C3-ED84-2020-0E22-DFAABD6D6CA6}"/>
                </a:ext>
              </a:extLst>
            </p:cNvPr>
            <p:cNvSpPr/>
            <p:nvPr/>
          </p:nvSpPr>
          <p:spPr>
            <a:xfrm>
              <a:off x="5416550" y="2687638"/>
              <a:ext cx="1130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공격력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방어력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1BDC53D-20A9-3014-C131-60627F010310}"/>
                </a:ext>
              </a:extLst>
            </p:cNvPr>
            <p:cNvSpPr/>
            <p:nvPr/>
          </p:nvSpPr>
          <p:spPr>
            <a:xfrm>
              <a:off x="4738688" y="3213100"/>
              <a:ext cx="496887" cy="19208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레벨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5A1AD-A49A-BFF0-DAC0-6BDA91002A40}"/>
                </a:ext>
              </a:extLst>
            </p:cNvPr>
            <p:cNvSpPr/>
            <p:nvPr/>
          </p:nvSpPr>
          <p:spPr>
            <a:xfrm>
              <a:off x="5410200" y="2933772"/>
              <a:ext cx="1676400" cy="44363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아이템 설명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87C3C1C-3A0F-B4CF-0A37-4BEE7891E8C2}"/>
                </a:ext>
              </a:extLst>
            </p:cNvPr>
            <p:cNvSpPr/>
            <p:nvPr/>
          </p:nvSpPr>
          <p:spPr>
            <a:xfrm>
              <a:off x="4738688" y="3470274"/>
              <a:ext cx="2424112" cy="1254126"/>
            </a:xfrm>
            <a:prstGeom prst="roundRect">
              <a:avLst>
                <a:gd name="adj" fmla="val 10591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2F1B932-5ABB-E1FD-EB99-964815B9AA91}"/>
                </a:ext>
              </a:extLst>
            </p:cNvPr>
            <p:cNvSpPr/>
            <p:nvPr/>
          </p:nvSpPr>
          <p:spPr>
            <a:xfrm>
              <a:off x="4813300" y="3526235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일반 등급 아이템 추가 능력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DB9E3ED-6A2A-F2D4-E184-80632C9DE354}"/>
                </a:ext>
              </a:extLst>
            </p:cNvPr>
            <p:cNvSpPr/>
            <p:nvPr/>
          </p:nvSpPr>
          <p:spPr>
            <a:xfrm>
              <a:off x="4813300" y="3767067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희귀 등급 아이템 추가 능력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D5AA6B2-196F-8ECA-C093-AD300B96F26C}"/>
                </a:ext>
              </a:extLst>
            </p:cNvPr>
            <p:cNvSpPr/>
            <p:nvPr/>
          </p:nvSpPr>
          <p:spPr>
            <a:xfrm>
              <a:off x="4800600" y="4006880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8C5A7E0-643D-3429-735C-08CA61E7A86C}"/>
                </a:ext>
              </a:extLst>
            </p:cNvPr>
            <p:cNvSpPr/>
            <p:nvPr/>
          </p:nvSpPr>
          <p:spPr>
            <a:xfrm>
              <a:off x="4806950" y="4242624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7276998-AAFD-CD0D-C5FA-B75291882E5B}"/>
                </a:ext>
              </a:extLst>
            </p:cNvPr>
            <p:cNvSpPr/>
            <p:nvPr/>
          </p:nvSpPr>
          <p:spPr>
            <a:xfrm>
              <a:off x="4813300" y="4488712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66AC98-BB28-C37A-894F-00DD0BF6BC98}"/>
                </a:ext>
              </a:extLst>
            </p:cNvPr>
            <p:cNvSpPr/>
            <p:nvPr/>
          </p:nvSpPr>
          <p:spPr>
            <a:xfrm>
              <a:off x="4826000" y="4781436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장착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FB96C0D-BB4F-55AF-4274-D950E6E4A8DD}"/>
                </a:ext>
              </a:extLst>
            </p:cNvPr>
            <p:cNvSpPr/>
            <p:nvPr/>
          </p:nvSpPr>
          <p:spPr>
            <a:xfrm>
              <a:off x="5627290" y="4787534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레벨업</a:t>
              </a:r>
              <a:endParaRPr lang="ko-KR" altLang="en-US" sz="800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48AEFDC-6081-69CB-60AE-7FE6B4377D99}"/>
                </a:ext>
              </a:extLst>
            </p:cNvPr>
            <p:cNvSpPr/>
            <p:nvPr/>
          </p:nvSpPr>
          <p:spPr>
            <a:xfrm>
              <a:off x="6392465" y="4789344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일괄 </a:t>
              </a:r>
              <a:r>
                <a:rPr lang="ko-KR" altLang="en-US" sz="800" dirty="0" err="1"/>
                <a:t>레벨업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5E78A33-4FC4-5F80-2E04-ABE805805741}"/>
              </a:ext>
            </a:extLst>
          </p:cNvPr>
          <p:cNvSpPr txBox="1"/>
          <p:nvPr/>
        </p:nvSpPr>
        <p:spPr>
          <a:xfrm>
            <a:off x="76200" y="228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장비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382000" y="5572125"/>
            <a:ext cx="3022600" cy="577850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2550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356600" y="1066800"/>
            <a:ext cx="3048000" cy="53340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505825" y="5670550"/>
            <a:ext cx="2698750" cy="38100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26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04E98F-48F5-AA14-7407-E0466D2C4650}"/>
              </a:ext>
            </a:extLst>
          </p:cNvPr>
          <p:cNvGrpSpPr/>
          <p:nvPr/>
        </p:nvGrpSpPr>
        <p:grpSpPr>
          <a:xfrm>
            <a:off x="301625" y="990600"/>
            <a:ext cx="3276600" cy="5257800"/>
            <a:chOff x="4343400" y="1009650"/>
            <a:chExt cx="3276600" cy="525780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4470400" y="559117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8DFC4BA-8581-F57B-FAE2-FF5135AA45B1}"/>
                </a:ext>
              </a:extLst>
            </p:cNvPr>
            <p:cNvSpPr/>
            <p:nvPr/>
          </p:nvSpPr>
          <p:spPr>
            <a:xfrm>
              <a:off x="4343400" y="1009650"/>
              <a:ext cx="3276600" cy="52578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47C2127-93E8-1CEE-E462-18CA72FD3932}"/>
                </a:ext>
              </a:extLst>
            </p:cNvPr>
            <p:cNvGrpSpPr/>
            <p:nvPr/>
          </p:nvGrpSpPr>
          <p:grpSpPr>
            <a:xfrm>
              <a:off x="4445000" y="1085850"/>
              <a:ext cx="3048000" cy="533400"/>
              <a:chOff x="3073400" y="1143000"/>
              <a:chExt cx="3048000" cy="533400"/>
            </a:xfrm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E916BF29-AB51-834F-93C9-E10831ED09E8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E446196F-A51F-466F-C5A0-0BD91D3CDD4E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아이디</a:t>
                </a:r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88685C6-9F1B-FD52-6715-D55DB15FB7EC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피로도</a:t>
                </a: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1D026504-96F5-9E50-34CA-F56D1D9AB024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유료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994FDA72-C979-7C76-9FEB-5B635FB10FD9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무료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88F2ABD-4130-17F5-0F71-3AEE5A2E8D14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AC4551D-214C-5FB8-C8B5-BDE8110EA39B}"/>
                </a:ext>
              </a:extLst>
            </p:cNvPr>
            <p:cNvSpPr/>
            <p:nvPr/>
          </p:nvSpPr>
          <p:spPr>
            <a:xfrm>
              <a:off x="6191250" y="1990725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투구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DDB63EC-4F8D-F2C0-47A6-F0DCA5607D7D}"/>
                </a:ext>
              </a:extLst>
            </p:cNvPr>
            <p:cNvSpPr/>
            <p:nvPr/>
          </p:nvSpPr>
          <p:spPr>
            <a:xfrm>
              <a:off x="6191250" y="27813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장갑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F9DF844-A90A-B4F6-13C5-ADD922E2C3BE}"/>
                </a:ext>
              </a:extLst>
            </p:cNvPr>
            <p:cNvSpPr/>
            <p:nvPr/>
          </p:nvSpPr>
          <p:spPr>
            <a:xfrm>
              <a:off x="7042150" y="19939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상의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DD04815-BA05-406F-EB2F-58FF44BF3226}"/>
                </a:ext>
              </a:extLst>
            </p:cNvPr>
            <p:cNvSpPr/>
            <p:nvPr/>
          </p:nvSpPr>
          <p:spPr>
            <a:xfrm>
              <a:off x="7054850" y="27749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신발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A6C0EE4A-084C-1197-1B95-06CF771C8477}"/>
                </a:ext>
              </a:extLst>
            </p:cNvPr>
            <p:cNvSpPr/>
            <p:nvPr/>
          </p:nvSpPr>
          <p:spPr>
            <a:xfrm>
              <a:off x="4483100" y="1971675"/>
              <a:ext cx="990600" cy="128428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캐릭터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12FE2BD8-AA4D-B4B7-EDBD-4376002A5A55}"/>
                </a:ext>
              </a:extLst>
            </p:cNvPr>
            <p:cNvSpPr/>
            <p:nvPr/>
          </p:nvSpPr>
          <p:spPr>
            <a:xfrm>
              <a:off x="4445000" y="3638550"/>
              <a:ext cx="3022600" cy="25527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45AE48EB-3844-A94C-0DBD-4DFFE0E8A84D}"/>
                </a:ext>
              </a:extLst>
            </p:cNvPr>
            <p:cNvSpPr/>
            <p:nvPr/>
          </p:nvSpPr>
          <p:spPr>
            <a:xfrm>
              <a:off x="573405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7F1D7556-458F-6FE4-AC2D-884E674EF415}"/>
                </a:ext>
              </a:extLst>
            </p:cNvPr>
            <p:cNvSpPr/>
            <p:nvPr/>
          </p:nvSpPr>
          <p:spPr>
            <a:xfrm>
              <a:off x="629920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5C560114-280A-4C68-2B2A-DED7C3FEA169}"/>
                </a:ext>
              </a:extLst>
            </p:cNvPr>
            <p:cNvSpPr/>
            <p:nvPr/>
          </p:nvSpPr>
          <p:spPr>
            <a:xfrm>
              <a:off x="686435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EED8C79-FADF-134D-A6E7-44E7A23386BF}"/>
                </a:ext>
              </a:extLst>
            </p:cNvPr>
            <p:cNvGrpSpPr/>
            <p:nvPr/>
          </p:nvGrpSpPr>
          <p:grpSpPr>
            <a:xfrm>
              <a:off x="4603750" y="4286250"/>
              <a:ext cx="2698750" cy="381000"/>
              <a:chOff x="3200400" y="3962400"/>
              <a:chExt cx="2698750" cy="381000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AF98030-7F67-55EF-C1EB-F2BCD513DBB1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F5C3C622-74A6-B13E-BB11-06BFFA3167B2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A07F40F1-5EA5-EA6D-D556-79891167B3BE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2621E23B-22B2-98A5-4C9A-8486EC464752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6318CEF9-1F83-9258-780D-C9772C9DE093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42E24EFF-FD87-F8A7-53A2-943BD84D1CF4}"/>
                </a:ext>
              </a:extLst>
            </p:cNvPr>
            <p:cNvGrpSpPr/>
            <p:nvPr/>
          </p:nvGrpSpPr>
          <p:grpSpPr>
            <a:xfrm>
              <a:off x="4603750" y="4743450"/>
              <a:ext cx="2698750" cy="381000"/>
              <a:chOff x="3200400" y="3962400"/>
              <a:chExt cx="2698750" cy="381000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1CC13B42-7030-9F84-663D-504269BAB569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F3D513DE-EEA8-035F-AFF1-A9F232A89464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79D0D1CD-9294-25D5-0229-A88637155D2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6E15369F-10DE-6709-00CA-B5E6754C5DD6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1D4E6685-4B2A-E72E-8F98-AD0F96F8D820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C109B3C-B365-29F0-5AA3-7EDE93EF3C3B}"/>
                </a:ext>
              </a:extLst>
            </p:cNvPr>
            <p:cNvGrpSpPr/>
            <p:nvPr/>
          </p:nvGrpSpPr>
          <p:grpSpPr>
            <a:xfrm>
              <a:off x="4603750" y="5200650"/>
              <a:ext cx="2698750" cy="381000"/>
              <a:chOff x="3200400" y="3962400"/>
              <a:chExt cx="2698750" cy="381000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212A8253-5B3D-3182-C863-DE54AA58E91A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42AD3C6-E845-F032-165C-32B8788B95A7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67608B2A-4B0F-51F4-D6DA-9D1FDC1B720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CEA989A3-6F36-0902-3B13-E58ABA790942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1DC8473A-ECBB-97E7-BDCB-BF2F7B94C37C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4603750" y="565785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203B6923-7CD6-0707-646A-A2B07D9E2B92}"/>
                </a:ext>
              </a:extLst>
            </p:cNvPr>
            <p:cNvSpPr/>
            <p:nvPr/>
          </p:nvSpPr>
          <p:spPr>
            <a:xfrm>
              <a:off x="6346825" y="3371850"/>
              <a:ext cx="43815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정렬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BF5E8BB-477A-6679-AEB2-D0050A6DA0AA}"/>
                </a:ext>
              </a:extLst>
            </p:cNvPr>
            <p:cNvSpPr/>
            <p:nvPr/>
          </p:nvSpPr>
          <p:spPr>
            <a:xfrm>
              <a:off x="6953250" y="3371850"/>
              <a:ext cx="43815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조합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4A563533-2C7F-D298-932C-991E8E2B0EA6}"/>
                </a:ext>
              </a:extLst>
            </p:cNvPr>
            <p:cNvSpPr/>
            <p:nvPr/>
          </p:nvSpPr>
          <p:spPr>
            <a:xfrm>
              <a:off x="4483100" y="3306763"/>
              <a:ext cx="9906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캐릭터 이름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F357642D-EB07-7C3F-AB4E-BC1B921DA3B7}"/>
                </a:ext>
              </a:extLst>
            </p:cNvPr>
            <p:cNvSpPr/>
            <p:nvPr/>
          </p:nvSpPr>
          <p:spPr>
            <a:xfrm>
              <a:off x="5578475" y="2111375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HP</a:t>
              </a:r>
              <a:endParaRPr lang="ko-KR" altLang="en-US" sz="600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3FEF7B42-7DD2-4918-7E3D-9CE41DC80BA6}"/>
                </a:ext>
              </a:extLst>
            </p:cNvPr>
            <p:cNvSpPr/>
            <p:nvPr/>
          </p:nvSpPr>
          <p:spPr>
            <a:xfrm>
              <a:off x="5578475" y="2465748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AKP</a:t>
              </a:r>
              <a:endParaRPr lang="ko-KR" altLang="en-US" sz="600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F44F3BB-126E-054D-87D1-6B9FCC0A5E9F}"/>
                </a:ext>
              </a:extLst>
            </p:cNvPr>
            <p:cNvGrpSpPr/>
            <p:nvPr/>
          </p:nvGrpSpPr>
          <p:grpSpPr>
            <a:xfrm>
              <a:off x="4603750" y="3829050"/>
              <a:ext cx="438150" cy="381000"/>
              <a:chOff x="3232150" y="3886200"/>
              <a:chExt cx="438150" cy="381000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5398BBCF-199D-9820-8841-451453700E3E}"/>
                  </a:ext>
                </a:extLst>
              </p:cNvPr>
              <p:cNvSpPr/>
              <p:nvPr/>
            </p:nvSpPr>
            <p:spPr>
              <a:xfrm>
                <a:off x="323215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4F7ADD0C-E242-0505-4069-80FDFDCDF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000" y="3911600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1A732A-8BDD-5245-3ED5-82FECBA29073}"/>
                </a:ext>
              </a:extLst>
            </p:cNvPr>
            <p:cNvGrpSpPr/>
            <p:nvPr/>
          </p:nvGrpSpPr>
          <p:grpSpPr>
            <a:xfrm>
              <a:off x="5168900" y="3829050"/>
              <a:ext cx="438150" cy="381000"/>
              <a:chOff x="3797300" y="3886200"/>
              <a:chExt cx="438150" cy="381000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8EFABD0-20C1-D437-40FB-9A2EF96FB315}"/>
                  </a:ext>
                </a:extLst>
              </p:cNvPr>
              <p:cNvSpPr/>
              <p:nvPr/>
            </p:nvSpPr>
            <p:spPr>
              <a:xfrm>
                <a:off x="379730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DA63BB8-67A1-EC86-3B0B-A893FCCB8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350" y="3915135"/>
                <a:ext cx="381000" cy="323490"/>
              </a:xfrm>
              <a:prstGeom prst="rect">
                <a:avLst/>
              </a:prstGeom>
            </p:spPr>
          </p:pic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C7E0434-965B-8AA1-0F70-57C5F67A5B3A}"/>
                </a:ext>
              </a:extLst>
            </p:cNvPr>
            <p:cNvSpPr/>
            <p:nvPr/>
          </p:nvSpPr>
          <p:spPr>
            <a:xfrm>
              <a:off x="5578475" y="2828925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DP</a:t>
              </a:r>
              <a:endParaRPr lang="ko-KR" altLang="en-US" sz="6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6883382-02C1-B8BA-6D90-1E75358F1278}"/>
                </a:ext>
              </a:extLst>
            </p:cNvPr>
            <p:cNvSpPr/>
            <p:nvPr/>
          </p:nvSpPr>
          <p:spPr>
            <a:xfrm>
              <a:off x="6626225" y="2376488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무기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2DFE375-2AE6-39DC-0F5C-DD5EB8ECC96E}"/>
              </a:ext>
            </a:extLst>
          </p:cNvPr>
          <p:cNvGrpSpPr/>
          <p:nvPr/>
        </p:nvGrpSpPr>
        <p:grpSpPr>
          <a:xfrm>
            <a:off x="4259065" y="990600"/>
            <a:ext cx="3276600" cy="5257800"/>
            <a:chOff x="4343400" y="1003300"/>
            <a:chExt cx="3276600" cy="5257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00E8C1-9FDA-A5F7-6B28-51BEA47794BA}"/>
                </a:ext>
              </a:extLst>
            </p:cNvPr>
            <p:cNvSpPr/>
            <p:nvPr/>
          </p:nvSpPr>
          <p:spPr>
            <a:xfrm>
              <a:off x="4470400" y="55848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42EE4AF-080C-17BB-F46C-49A2F2A487C2}"/>
                </a:ext>
              </a:extLst>
            </p:cNvPr>
            <p:cNvSpPr/>
            <p:nvPr/>
          </p:nvSpPr>
          <p:spPr>
            <a:xfrm>
              <a:off x="4343400" y="1003300"/>
              <a:ext cx="3276600" cy="52578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A661F74-E317-B0F9-6FE7-0FED990B3457}"/>
                </a:ext>
              </a:extLst>
            </p:cNvPr>
            <p:cNvGrpSpPr/>
            <p:nvPr/>
          </p:nvGrpSpPr>
          <p:grpSpPr>
            <a:xfrm>
              <a:off x="4445000" y="1079500"/>
              <a:ext cx="3048000" cy="533400"/>
              <a:chOff x="3073400" y="1143000"/>
              <a:chExt cx="3048000" cy="53340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3EC3FA89-137E-7DBE-11FF-824DAACCE253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78E0D69-C215-0513-CC93-34BAE8BA40D1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아이디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DB4E2E0C-B396-8960-E442-DAE0A74BF091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피로도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DD2FC105-8B7D-5AAC-FC08-696D629BC69C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유료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6B5337C-58C0-B175-F27F-F5A90CEAC104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무료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BA5F835-B444-7C11-E81A-157BD97F5BC3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62AFC2F-E981-1BE7-FFC7-2DF63F82368A}"/>
                </a:ext>
              </a:extLst>
            </p:cNvPr>
            <p:cNvGrpSpPr/>
            <p:nvPr/>
          </p:nvGrpSpPr>
          <p:grpSpPr>
            <a:xfrm>
              <a:off x="4594225" y="5683250"/>
              <a:ext cx="2698750" cy="381000"/>
              <a:chOff x="3200400" y="3962400"/>
              <a:chExt cx="2698750" cy="381000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1A8F3A0B-C0C9-38A6-AC84-6440F9302F00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6F8AEF1-6A55-FA5B-96DF-73F8EF3866EE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34852D8A-F6B0-6EDF-BC06-EE3CA9AD81F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A9BF239-2E48-995B-E47F-DBC7243B0DDB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805E2FE4-B04A-9A71-4F90-75E2C618BE34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6FC97F8-81FE-6EC0-C237-9CAA5F4FD1A9}"/>
                </a:ext>
              </a:extLst>
            </p:cNvPr>
            <p:cNvSpPr/>
            <p:nvPr/>
          </p:nvSpPr>
          <p:spPr>
            <a:xfrm>
              <a:off x="4660900" y="2090737"/>
              <a:ext cx="2616200" cy="33194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00AE143-C8FD-D4FA-F042-CE1A4F7EBEF2}"/>
                </a:ext>
              </a:extLst>
            </p:cNvPr>
            <p:cNvSpPr/>
            <p:nvPr/>
          </p:nvSpPr>
          <p:spPr>
            <a:xfrm>
              <a:off x="4738688" y="2668154"/>
              <a:ext cx="496887" cy="47509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상의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A568196-66AC-551F-C9CB-813A598B901B}"/>
                </a:ext>
              </a:extLst>
            </p:cNvPr>
            <p:cNvSpPr/>
            <p:nvPr/>
          </p:nvSpPr>
          <p:spPr>
            <a:xfrm>
              <a:off x="4857750" y="2178411"/>
              <a:ext cx="22288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아이템 이름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1ADF36A-3744-36D7-76A7-77F7E45E98D6}"/>
                </a:ext>
              </a:extLst>
            </p:cNvPr>
            <p:cNvSpPr/>
            <p:nvPr/>
          </p:nvSpPr>
          <p:spPr>
            <a:xfrm>
              <a:off x="5334000" y="2647084"/>
              <a:ext cx="1828800" cy="78191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82056C3-ED84-2020-0E22-DFAABD6D6CA6}"/>
                </a:ext>
              </a:extLst>
            </p:cNvPr>
            <p:cNvSpPr/>
            <p:nvPr/>
          </p:nvSpPr>
          <p:spPr>
            <a:xfrm>
              <a:off x="5416550" y="2687638"/>
              <a:ext cx="1130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공격력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방어력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1BDC53D-20A9-3014-C131-60627F010310}"/>
                </a:ext>
              </a:extLst>
            </p:cNvPr>
            <p:cNvSpPr/>
            <p:nvPr/>
          </p:nvSpPr>
          <p:spPr>
            <a:xfrm>
              <a:off x="4738688" y="3213100"/>
              <a:ext cx="496887" cy="19208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레벨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5A1AD-A49A-BFF0-DAC0-6BDA91002A40}"/>
                </a:ext>
              </a:extLst>
            </p:cNvPr>
            <p:cNvSpPr/>
            <p:nvPr/>
          </p:nvSpPr>
          <p:spPr>
            <a:xfrm>
              <a:off x="5410200" y="2933772"/>
              <a:ext cx="1676400" cy="44363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아이템 설명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87C3C1C-3A0F-B4CF-0A37-4BEE7891E8C2}"/>
                </a:ext>
              </a:extLst>
            </p:cNvPr>
            <p:cNvSpPr/>
            <p:nvPr/>
          </p:nvSpPr>
          <p:spPr>
            <a:xfrm>
              <a:off x="4738688" y="3470274"/>
              <a:ext cx="2424112" cy="1254126"/>
            </a:xfrm>
            <a:prstGeom prst="roundRect">
              <a:avLst>
                <a:gd name="adj" fmla="val 10591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2F1B932-5ABB-E1FD-EB99-964815B9AA91}"/>
                </a:ext>
              </a:extLst>
            </p:cNvPr>
            <p:cNvSpPr/>
            <p:nvPr/>
          </p:nvSpPr>
          <p:spPr>
            <a:xfrm>
              <a:off x="4813300" y="3526235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일반 등급 아이템 추가 능력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DB9E3ED-6A2A-F2D4-E184-80632C9DE354}"/>
                </a:ext>
              </a:extLst>
            </p:cNvPr>
            <p:cNvSpPr/>
            <p:nvPr/>
          </p:nvSpPr>
          <p:spPr>
            <a:xfrm>
              <a:off x="4813300" y="3767067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희귀 등급 아이템 추가 능력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D5AA6B2-196F-8ECA-C093-AD300B96F26C}"/>
                </a:ext>
              </a:extLst>
            </p:cNvPr>
            <p:cNvSpPr/>
            <p:nvPr/>
          </p:nvSpPr>
          <p:spPr>
            <a:xfrm>
              <a:off x="4800600" y="4006880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8C5A7E0-643D-3429-735C-08CA61E7A86C}"/>
                </a:ext>
              </a:extLst>
            </p:cNvPr>
            <p:cNvSpPr/>
            <p:nvPr/>
          </p:nvSpPr>
          <p:spPr>
            <a:xfrm>
              <a:off x="4806950" y="4242624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7276998-AAFD-CD0D-C5FA-B75291882E5B}"/>
                </a:ext>
              </a:extLst>
            </p:cNvPr>
            <p:cNvSpPr/>
            <p:nvPr/>
          </p:nvSpPr>
          <p:spPr>
            <a:xfrm>
              <a:off x="4813300" y="4488712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66AC98-BB28-C37A-894F-00DD0BF6BC98}"/>
                </a:ext>
              </a:extLst>
            </p:cNvPr>
            <p:cNvSpPr/>
            <p:nvPr/>
          </p:nvSpPr>
          <p:spPr>
            <a:xfrm>
              <a:off x="4826000" y="4781436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장착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FB96C0D-BB4F-55AF-4274-D950E6E4A8DD}"/>
                </a:ext>
              </a:extLst>
            </p:cNvPr>
            <p:cNvSpPr/>
            <p:nvPr/>
          </p:nvSpPr>
          <p:spPr>
            <a:xfrm>
              <a:off x="5627290" y="4787534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레벨업</a:t>
              </a:r>
              <a:endParaRPr lang="ko-KR" altLang="en-US" sz="800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48AEFDC-6081-69CB-60AE-7FE6B4377D99}"/>
                </a:ext>
              </a:extLst>
            </p:cNvPr>
            <p:cNvSpPr/>
            <p:nvPr/>
          </p:nvSpPr>
          <p:spPr>
            <a:xfrm>
              <a:off x="6392465" y="4789344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일괄 </a:t>
              </a:r>
              <a:r>
                <a:rPr lang="ko-KR" altLang="en-US" sz="800" dirty="0" err="1"/>
                <a:t>레벨업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5E78A33-4FC4-5F80-2E04-ABE805805741}"/>
              </a:ext>
            </a:extLst>
          </p:cNvPr>
          <p:cNvSpPr txBox="1"/>
          <p:nvPr/>
        </p:nvSpPr>
        <p:spPr>
          <a:xfrm>
            <a:off x="76200" y="228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장비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382000" y="5572125"/>
            <a:ext cx="3022600" cy="577850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2550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356600" y="1066800"/>
            <a:ext cx="3048000" cy="53340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505825" y="5670550"/>
            <a:ext cx="2698750" cy="38100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3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1F87E0C-F18B-A396-35FA-B0FEF6F2CB06}"/>
              </a:ext>
            </a:extLst>
          </p:cNvPr>
          <p:cNvSpPr/>
          <p:nvPr/>
        </p:nvSpPr>
        <p:spPr>
          <a:xfrm>
            <a:off x="4470400" y="5591175"/>
            <a:ext cx="3022600" cy="577850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343400" y="100965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4445000" y="1085850"/>
            <a:ext cx="3048000" cy="53340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7083425" y="1695450"/>
            <a:ext cx="438149" cy="18097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7127875" y="2635249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4470400" y="4316412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51880B5-78B5-F8FB-40B5-279FC9C47284}"/>
              </a:ext>
            </a:extLst>
          </p:cNvPr>
          <p:cNvGrpSpPr/>
          <p:nvPr/>
        </p:nvGrpSpPr>
        <p:grpSpPr>
          <a:xfrm>
            <a:off x="4603750" y="5657850"/>
            <a:ext cx="2698750" cy="381000"/>
            <a:chOff x="3200400" y="3962400"/>
            <a:chExt cx="2698750" cy="381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523189D-B772-1706-2ACE-1F52139135DC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7113EC1-7422-6388-41ED-406B9CD7F533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FD05F74-F177-DB55-6B59-E1BBE474E12D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6674966-3722-356E-86FE-549EF31B1FEE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887783AF-B756-0C47-2929-97A64058F61D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5847162" y="5133975"/>
            <a:ext cx="1740693" cy="3202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스테이지 이름 </a:t>
            </a:r>
            <a:r>
              <a:rPr lang="en-US" altLang="ko-KR" sz="800" dirty="0"/>
              <a:t>(</a:t>
            </a:r>
            <a:r>
              <a:rPr lang="ko-KR" altLang="en-US" sz="800" dirty="0"/>
              <a:t>선택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7121525" y="2208215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7127875" y="1792288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7127875" y="3051177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5984275" y="3611756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4475957" y="2670968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5990232" y="1732949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5984275" y="335974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1-2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4473769" y="407689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4474166" y="243165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1-3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5981101" y="147974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1-4 </a:t>
            </a:r>
            <a:r>
              <a:rPr lang="ko-KR" altLang="en-US" sz="800" dirty="0"/>
              <a:t>스테이지 이름</a:t>
            </a:r>
          </a:p>
        </p:txBody>
      </p:sp>
    </p:spTree>
    <p:extLst>
      <p:ext uri="{BB962C8B-B14F-4D97-AF65-F5344CB8AC3E}">
        <p14:creationId xmlns:p14="http://schemas.microsoft.com/office/powerpoint/2010/main" val="246128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30199"/>
            <a:ext cx="60312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목차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476057"/>
            <a:ext cx="4674870" cy="20422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0" lvl="0" indent="-228600" defTabSz="914400" eaLnBrk="1" fontAlgn="auto" latinLnBrk="0" hangingPunct="1">
              <a:lnSpc>
                <a:spcPts val="325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lang="ko-KR" altLang="en-US" sz="27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랜덤 뽑기 시스템</a:t>
            </a:r>
            <a:endParaRPr kumimoji="0" sz="27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698500" marR="0" lvl="1" indent="-228600" defTabSz="914400" eaLnBrk="1" fontAlgn="auto" latinLnBrk="0" hangingPunct="1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69850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시스템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개요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정의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기획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의도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기본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규칙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ts val="239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역할의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</a:t>
            </a:r>
            <a:r>
              <a:rPr kumimoji="0" sz="2000" b="0" i="0" u="none" strike="noStrike" kern="0" cap="none" spc="-25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종류</a:t>
            </a:r>
            <a:endParaRPr kumimoji="0" lang="en-US" sz="2000" b="0" i="0" u="none" strike="noStrike" kern="0" cap="none" spc="-25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38E9A9A-7C42-23CA-F1F6-396EE461995A}"/>
              </a:ext>
            </a:extLst>
          </p:cNvPr>
          <p:cNvSpPr txBox="1"/>
          <p:nvPr/>
        </p:nvSpPr>
        <p:spPr>
          <a:xfrm>
            <a:off x="917575" y="3670223"/>
            <a:ext cx="4674870" cy="17344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0" lvl="0" indent="-228600" defTabSz="914400" eaLnBrk="1" fontAlgn="auto" latinLnBrk="0" hangingPunct="1">
              <a:lnSpc>
                <a:spcPts val="325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lang="ko-KR" altLang="en-US" sz="2750" dirty="0"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장비 합성</a:t>
            </a:r>
            <a:r>
              <a:rPr kumimoji="0" lang="ko-KR" altLang="en-US" sz="27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시스템</a:t>
            </a:r>
          </a:p>
          <a:p>
            <a:pPr marL="698500" marR="0" lvl="1" indent="-228600" defTabSz="914400" eaLnBrk="1" fontAlgn="auto" latinLnBrk="0" hangingPunct="1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698500" algn="l"/>
              </a:tabLst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시스템</a:t>
            </a:r>
            <a:r>
              <a:rPr kumimoji="0" lang="ko-KR" altLang="en-US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개요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-25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정의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기획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의도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기본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</a:t>
            </a:r>
            <a:r>
              <a:rPr kumimoji="0" sz="2000" b="0" i="0" u="none" strike="noStrike" kern="0" cap="none" spc="-25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규칙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30199"/>
            <a:ext cx="60312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/>
              <a:t>랜덤 뽑기 시스템</a:t>
            </a:r>
            <a:endParaRPr lang="ko-KR" altLang="en-US"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7575" y="1383442"/>
            <a:ext cx="9949180" cy="40062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spc="-25" dirty="0"/>
              <a:t>정의</a:t>
            </a: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>
                <a:latin typeface="맑은 고딕"/>
                <a:cs typeface="맑은 고딕"/>
              </a:rPr>
              <a:t>일정 조건을 충족할 때 강해질 수 있는 능력 뽑기</a:t>
            </a:r>
          </a:p>
          <a:p>
            <a:pPr lvl="1">
              <a:lnSpc>
                <a:spcPct val="100000"/>
              </a:lnSpc>
              <a:spcBef>
                <a:spcPts val="80"/>
              </a:spcBef>
              <a:buFont typeface="Courier New"/>
              <a:buChar char="o"/>
            </a:pPr>
            <a:endParaRPr lang="ko-KR" altLang="en-US" sz="1600" dirty="0"/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pc="-25" dirty="0" err="1"/>
              <a:t>의도</a:t>
            </a:r>
            <a:endParaRPr lang="en-US" sz="1400" spc="-25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spc="-25" dirty="0">
                <a:latin typeface="맑은 고딕"/>
                <a:cs typeface="맑은 고딕"/>
              </a:rPr>
              <a:t>플레이어가 특정 달성 조건을 충족할 때 주는 보상으로 반복 노동에 목표와 재미를 더하기 위함</a:t>
            </a:r>
            <a:endParaRPr sz="1400" dirty="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Font typeface="Courier New"/>
              <a:buChar char="o"/>
            </a:pPr>
            <a:endParaRPr sz="1600" dirty="0"/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pc="-25" dirty="0"/>
              <a:t>규칙</a:t>
            </a: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>
                <a:latin typeface="맑은 고딕"/>
                <a:cs typeface="맑은 고딕"/>
              </a:rPr>
              <a:t>플레이어가 경험치를 모두 모아 레벨업을 했을 때 주어진다</a:t>
            </a:r>
            <a:r>
              <a:rPr sz="1400" spc="-25" dirty="0">
                <a:latin typeface="맑은 고딕"/>
                <a:cs typeface="맑은 고딕"/>
              </a:rPr>
              <a:t>.</a:t>
            </a:r>
            <a:endParaRPr sz="1400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2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 err="1">
                <a:latin typeface="맑은 고딕"/>
                <a:cs typeface="맑은 고딕"/>
              </a:rPr>
              <a:t>플레어아가</a:t>
            </a:r>
            <a:r>
              <a:rPr lang="ko-KR" altLang="en-US" sz="1400" dirty="0">
                <a:latin typeface="맑은 고딕"/>
                <a:cs typeface="맑은 고딕"/>
              </a:rPr>
              <a:t> 일정 시간마다 찾아오는 엘리트 몬스터를 처치할 때 아이템으로 주어진다</a:t>
            </a:r>
            <a:r>
              <a:rPr lang="en-US" altLang="ko-KR" sz="1400" dirty="0">
                <a:latin typeface="맑은 고딕"/>
                <a:cs typeface="맑은 고딕"/>
              </a:rPr>
              <a:t>.</a:t>
            </a: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 err="1">
                <a:latin typeface="맑은 고딕"/>
                <a:cs typeface="맑은 고딕"/>
              </a:rPr>
              <a:t>플레어아가</a:t>
            </a:r>
            <a:r>
              <a:rPr lang="ko-KR" altLang="en-US" sz="1400" dirty="0">
                <a:latin typeface="맑은 고딕"/>
                <a:cs typeface="맑은 고딕"/>
              </a:rPr>
              <a:t> 일정 시간마다 찾아오는 보스 몬스터를 처치할 때 아이템으로 주어진다</a:t>
            </a:r>
            <a:r>
              <a:rPr lang="en-US" altLang="ko-KR" sz="1400" dirty="0">
                <a:latin typeface="맑은 고딕"/>
                <a:cs typeface="맑은 고딕"/>
              </a:rPr>
              <a:t>.</a:t>
            </a: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698500" algn="l"/>
              </a:tabLst>
            </a:pPr>
            <a:endParaRPr sz="1250" dirty="0"/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z="2400" spc="-25" dirty="0"/>
              <a:t>종류</a:t>
            </a:r>
            <a:endParaRPr sz="2400" dirty="0"/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spc="-15" dirty="0">
                <a:latin typeface="맑은 고딕"/>
                <a:cs typeface="맑은 고딕"/>
              </a:rPr>
              <a:t>공격형 </a:t>
            </a:r>
            <a:r>
              <a:rPr lang="en-US" altLang="ko-KR" sz="1400" dirty="0">
                <a:latin typeface="맑은 고딕"/>
                <a:cs typeface="맑은 고딕"/>
              </a:rPr>
              <a:t>–</a:t>
            </a:r>
            <a:r>
              <a:rPr sz="1400" spc="5" dirty="0">
                <a:latin typeface="맑은 고딕"/>
                <a:cs typeface="맑은 고딕"/>
              </a:rPr>
              <a:t> </a:t>
            </a:r>
            <a:r>
              <a:rPr lang="ko-KR" altLang="en-US" sz="1400" spc="5" dirty="0">
                <a:latin typeface="맑은 고딕"/>
                <a:cs typeface="맑은 고딕"/>
              </a:rPr>
              <a:t>플레이어가 </a:t>
            </a:r>
            <a:r>
              <a:rPr lang="ko-KR" altLang="en-US" sz="1400" dirty="0">
                <a:latin typeface="맑은 고딕"/>
                <a:cs typeface="맑은 고딕"/>
              </a:rPr>
              <a:t>적을 공격할 수 있는 능력</a:t>
            </a:r>
            <a:endParaRPr lang="en-US" altLang="ko-KR" sz="1400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spc="-15" dirty="0">
                <a:latin typeface="맑은 고딕"/>
                <a:cs typeface="맑은 고딕"/>
              </a:rPr>
              <a:t>강화형 </a:t>
            </a:r>
            <a:r>
              <a:rPr lang="en-US" altLang="ko-KR" sz="1400" dirty="0">
                <a:latin typeface="맑은 고딕"/>
                <a:cs typeface="맑은 고딕"/>
              </a:rPr>
              <a:t>–</a:t>
            </a:r>
            <a:r>
              <a:rPr sz="1400" dirty="0">
                <a:latin typeface="맑은 고딕"/>
                <a:cs typeface="맑은 고딕"/>
              </a:rPr>
              <a:t> </a:t>
            </a:r>
            <a:r>
              <a:rPr lang="ko-KR" altLang="en-US" sz="1400" dirty="0">
                <a:latin typeface="맑은 고딕"/>
                <a:cs typeface="맑은 고딕"/>
              </a:rPr>
              <a:t>플레이어의 능력치를 강화하는 능력</a:t>
            </a:r>
            <a:endParaRPr sz="14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30199"/>
            <a:ext cx="60312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err="1"/>
              <a:t>시스템</a:t>
            </a:r>
            <a:r>
              <a:rPr spc="-5" dirty="0"/>
              <a:t> </a:t>
            </a:r>
            <a:r>
              <a:rPr lang="ko-KR" altLang="en-US" spc="-5" dirty="0"/>
              <a:t>및 </a:t>
            </a:r>
            <a:r>
              <a:rPr dirty="0"/>
              <a:t>UI</a:t>
            </a:r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6326505" y="2564448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cs typeface="맑은 고딕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919" y="4823523"/>
            <a:ext cx="7082155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5600" algn="l"/>
              </a:tabLst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몬스터 처치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&gt;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경험치 습득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&gt;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 요구 경험치 충족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&gt;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레벨업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 </a:t>
            </a:r>
            <a:r>
              <a:rPr kumimoji="0" lang="en-US" altLang="ko-KR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&gt; </a:t>
            </a:r>
            <a:r>
              <a:rPr kumimoji="0" lang="ko-KR" altLang="en-US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주어진 능력치를 선택 </a:t>
            </a:r>
            <a:r>
              <a:rPr kumimoji="0" lang="en-US" altLang="ko-KR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&gt; </a:t>
            </a:r>
            <a:r>
              <a:rPr kumimoji="0" lang="ko-KR" altLang="en-US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능력 강화 </a:t>
            </a:r>
            <a:endParaRPr kumimoji="0" lang="en-US" altLang="ko-KR" sz="18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cs typeface="맑은 고딕"/>
            </a:endParaRP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5600" algn="l"/>
              </a:tabLst>
              <a:defRPr/>
            </a:pPr>
            <a:endParaRPr kumimoji="0" lang="en-US" altLang="ko-KR" sz="18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cs typeface="맑은 고딕"/>
            </a:endParaRP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5600" algn="l"/>
              </a:tabLst>
              <a:defRPr/>
            </a:pPr>
            <a:endParaRPr kumimoji="0" lang="en-US" altLang="ko-KR" sz="18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cs typeface="맑은 고딕"/>
            </a:endParaRP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5600" algn="l"/>
              </a:tabLst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cs typeface="맑은 고딕"/>
            </a:endParaRPr>
          </a:p>
        </p:txBody>
      </p:sp>
      <p:pic>
        <p:nvPicPr>
          <p:cNvPr id="1028" name="Picture 4" descr="조용히 인기를 쌓아나가고 있는 탕탕특공대, 어떤 매력을 가지고 있는지 블루스택이 알려드립니다!">
            <a:extLst>
              <a:ext uri="{FF2B5EF4-FFF2-40B4-BE49-F238E27FC236}">
                <a16:creationId xmlns:a16="http://schemas.microsoft.com/office/drawing/2014/main" id="{619AF1F1-FADF-D013-CEB0-77D9A6BE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00200"/>
            <a:ext cx="4926604" cy="301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77D23B-D8A3-D97F-DDC4-4F867076E612}"/>
              </a:ext>
            </a:extLst>
          </p:cNvPr>
          <p:cNvGrpSpPr/>
          <p:nvPr/>
        </p:nvGrpSpPr>
        <p:grpSpPr>
          <a:xfrm>
            <a:off x="991869" y="1219062"/>
            <a:ext cx="4945904" cy="3413327"/>
            <a:chOff x="991869" y="1219062"/>
            <a:chExt cx="4945904" cy="3413327"/>
          </a:xfrm>
        </p:grpSpPr>
        <p:pic>
          <p:nvPicPr>
            <p:cNvPr id="1026" name="Picture 2" descr="조용히 인기를 쌓아나가고 있는 탕탕특공대, 어떤 매력을 가지고 있는지 블루스택이 알려드립니다!">
              <a:extLst>
                <a:ext uri="{FF2B5EF4-FFF2-40B4-BE49-F238E27FC236}">
                  <a16:creationId xmlns:a16="http://schemas.microsoft.com/office/drawing/2014/main" id="{F4F652A9-0C10-F99C-BB06-D458BCC79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19" y="1600200"/>
              <a:ext cx="4926605" cy="3032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3027BD-B96C-2E65-82EF-105717B5871E}"/>
                </a:ext>
              </a:extLst>
            </p:cNvPr>
            <p:cNvSpPr/>
            <p:nvPr/>
          </p:nvSpPr>
          <p:spPr>
            <a:xfrm>
              <a:off x="1010919" y="1600200"/>
              <a:ext cx="1656081" cy="3018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2F0E4510-50D2-35A5-A534-C85C2566B0D7}"/>
                </a:ext>
              </a:extLst>
            </p:cNvPr>
            <p:cNvSpPr txBox="1"/>
            <p:nvPr/>
          </p:nvSpPr>
          <p:spPr>
            <a:xfrm>
              <a:off x="991869" y="1219063"/>
              <a:ext cx="303531" cy="325089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wrap="square" lIns="0" tIns="47625" rIns="0" bIns="0" rtlCol="0">
              <a:spAutoFit/>
            </a:bodyPr>
            <a:lstStyle/>
            <a:p>
              <a:pPr marL="90170" marR="0" lvl="0" indent="0" defTabSz="914400" eaLnBrk="1" fontAlgn="auto" latinLnBrk="0" hangingPunct="1">
                <a:lnSpc>
                  <a:spcPct val="10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/>
                  <a:cs typeface="맑은 고딕"/>
                </a:rPr>
                <a:t>1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endParaRPr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9E7C7FAD-7372-7C75-ECA2-FDB8655F2527}"/>
                </a:ext>
              </a:extLst>
            </p:cNvPr>
            <p:cNvSpPr txBox="1"/>
            <p:nvPr/>
          </p:nvSpPr>
          <p:spPr>
            <a:xfrm>
              <a:off x="2667000" y="1219062"/>
              <a:ext cx="303531" cy="325089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wrap="square" lIns="0" tIns="47625" rIns="0" bIns="0" rtlCol="0">
              <a:spAutoFit/>
            </a:bodyPr>
            <a:lstStyle/>
            <a:p>
              <a:pPr marL="90170" marR="0" lvl="0" indent="0" defTabSz="914400" eaLnBrk="1" fontAlgn="auto" latinLnBrk="0" hangingPunct="1">
                <a:lnSpc>
                  <a:spcPct val="10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/>
                  <a:cs typeface="맑은 고딕"/>
                </a:rPr>
                <a:t>2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endParaRPr>
            </a:p>
          </p:txBody>
        </p:sp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7ED79C56-7007-2723-D767-C27FF2E1C073}"/>
                </a:ext>
              </a:extLst>
            </p:cNvPr>
            <p:cNvSpPr txBox="1"/>
            <p:nvPr/>
          </p:nvSpPr>
          <p:spPr>
            <a:xfrm>
              <a:off x="4248465" y="1219062"/>
              <a:ext cx="303531" cy="325089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wrap="square" lIns="0" tIns="47625" rIns="0" bIns="0" rtlCol="0">
              <a:spAutoFit/>
            </a:bodyPr>
            <a:lstStyle/>
            <a:p>
              <a:pPr marL="90170" marR="0" lvl="0" indent="0" defTabSz="914400" eaLnBrk="1" fontAlgn="auto" latinLnBrk="0" hangingPunct="1">
                <a:lnSpc>
                  <a:spcPct val="10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/>
                  <a:cs typeface="맑은 고딕"/>
                </a:rPr>
                <a:t>3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CE121A-765C-E9E8-B01C-467A3929DB6F}"/>
                </a:ext>
              </a:extLst>
            </p:cNvPr>
            <p:cNvSpPr/>
            <p:nvPr/>
          </p:nvSpPr>
          <p:spPr>
            <a:xfrm>
              <a:off x="2646180" y="1600200"/>
              <a:ext cx="1656081" cy="3018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B8564A-D4A4-AB44-2328-DE6700059B65}"/>
                </a:ext>
              </a:extLst>
            </p:cNvPr>
            <p:cNvSpPr/>
            <p:nvPr/>
          </p:nvSpPr>
          <p:spPr>
            <a:xfrm>
              <a:off x="4281692" y="1600200"/>
              <a:ext cx="1656081" cy="3018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30199"/>
            <a:ext cx="60312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/>
              <a:t>장비 합성 시스템</a:t>
            </a:r>
            <a:endParaRPr lang="ko-KR" altLang="en-US"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7575" y="1383442"/>
            <a:ext cx="9949180" cy="34163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spc="-25" dirty="0"/>
              <a:t>정의</a:t>
            </a: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>
                <a:latin typeface="맑은 고딕"/>
              </a:rPr>
              <a:t>습득한 </a:t>
            </a:r>
            <a:r>
              <a:rPr lang="en-US" altLang="ko-KR" sz="1400" dirty="0">
                <a:latin typeface="맑은 고딕"/>
              </a:rPr>
              <a:t>2</a:t>
            </a:r>
            <a:r>
              <a:rPr lang="ko-KR" altLang="en-US" sz="1400" dirty="0">
                <a:latin typeface="맑은 고딕"/>
              </a:rPr>
              <a:t>개 또는 그 이상의 장비를  </a:t>
            </a:r>
            <a:endParaRPr lang="en-US" altLang="ko-KR" sz="1400" dirty="0">
              <a:latin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endParaRPr lang="ko-KR" altLang="en-US" sz="1600" dirty="0"/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pc="-25" dirty="0" err="1"/>
              <a:t>의도</a:t>
            </a:r>
            <a:endParaRPr lang="en-US" sz="1400" spc="-25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spc="-25" dirty="0">
                <a:latin typeface="맑은 고딕"/>
                <a:cs typeface="맑은 고딕"/>
              </a:rPr>
              <a:t>플레이어가 특정 달성 조건을 충족할 때 주는 보상으로 반복 노동에 목표와 재미를 더하기 위함</a:t>
            </a:r>
            <a:endParaRPr lang="en-US" altLang="ko-KR" sz="1400" spc="-25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/>
              <a:t>플레이어의 성장 욕구를 향상</a:t>
            </a:r>
            <a:r>
              <a:rPr lang="en-US" altLang="ko-KR" sz="1400" dirty="0"/>
              <a:t>, </a:t>
            </a:r>
            <a:r>
              <a:rPr lang="ko-KR" altLang="en-US" sz="1400" dirty="0"/>
              <a:t>충족시키기 위함</a:t>
            </a:r>
            <a:endParaRPr lang="en-US" altLang="ko-KR" sz="1400" dirty="0"/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endParaRPr sz="1400" dirty="0"/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pc="-25" dirty="0"/>
              <a:t>규칙</a:t>
            </a: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>
                <a:latin typeface="맑은 고딕"/>
                <a:cs typeface="맑은 고딕"/>
              </a:rPr>
              <a:t>플레이어가 경험치를 모두 모아 레벨업을 했을 때 주어진다</a:t>
            </a:r>
            <a:r>
              <a:rPr sz="1400" spc="-25" dirty="0">
                <a:latin typeface="맑은 고딕"/>
                <a:cs typeface="맑은 고딕"/>
              </a:rPr>
              <a:t>.</a:t>
            </a:r>
            <a:endParaRPr sz="1400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2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 err="1">
                <a:latin typeface="맑은 고딕"/>
                <a:cs typeface="맑은 고딕"/>
              </a:rPr>
              <a:t>플레어아가</a:t>
            </a:r>
            <a:r>
              <a:rPr lang="ko-KR" altLang="en-US" sz="1400" dirty="0">
                <a:latin typeface="맑은 고딕"/>
                <a:cs typeface="맑은 고딕"/>
              </a:rPr>
              <a:t> 일정 시간마다 찾아오는 엘리트 몬스터를 처치할 때 아이템으로 주어진다</a:t>
            </a:r>
            <a:r>
              <a:rPr lang="en-US" altLang="ko-KR" sz="1400" dirty="0">
                <a:latin typeface="맑은 고딕"/>
                <a:cs typeface="맑은 고딕"/>
              </a:rPr>
              <a:t>.</a:t>
            </a: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 err="1">
                <a:latin typeface="맑은 고딕"/>
                <a:cs typeface="맑은 고딕"/>
              </a:rPr>
              <a:t>플레어아가</a:t>
            </a:r>
            <a:r>
              <a:rPr lang="ko-KR" altLang="en-US" sz="1400" dirty="0">
                <a:latin typeface="맑은 고딕"/>
                <a:cs typeface="맑은 고딕"/>
              </a:rPr>
              <a:t> 일정 시간마다 찾아오는 보스 몬스터를 처치할 때 아이템으로 주어진다</a:t>
            </a:r>
            <a:r>
              <a:rPr lang="en-US" altLang="ko-KR" sz="1400" dirty="0">
                <a:latin typeface="맑은 고딕"/>
                <a:cs typeface="맑은 고딕"/>
              </a:rPr>
              <a:t>.</a:t>
            </a: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698500" algn="l"/>
              </a:tabLst>
            </a:pPr>
            <a:endParaRPr sz="1250" dirty="0"/>
          </a:p>
        </p:txBody>
      </p:sp>
    </p:spTree>
    <p:extLst>
      <p:ext uri="{BB962C8B-B14F-4D97-AF65-F5344CB8AC3E}">
        <p14:creationId xmlns:p14="http://schemas.microsoft.com/office/powerpoint/2010/main" val="161870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430</Words>
  <Application>Microsoft Office PowerPoint</Application>
  <PresentationFormat>와이드스크린</PresentationFormat>
  <Paragraphs>177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경기천년제목OTF Light</vt:lpstr>
      <vt:lpstr>맑은 고딕</vt:lpstr>
      <vt:lpstr>본고딕 KR</vt:lpstr>
      <vt:lpstr>본고딕 KR Medium</vt:lpstr>
      <vt:lpstr>Arial</vt:lpstr>
      <vt:lpstr>Calibri</vt:lpstr>
      <vt:lpstr>Courier New</vt:lpstr>
      <vt:lpstr>Wingdings</vt:lpstr>
      <vt:lpstr>Office Theme</vt:lpstr>
      <vt:lpstr>1_Office Theme</vt:lpstr>
      <vt:lpstr>탕탕 특공대 장비 합성 역기획서</vt:lpstr>
      <vt:lpstr>PowerPoint 프레젠테이션</vt:lpstr>
      <vt:lpstr>PowerPoint 프레젠테이션</vt:lpstr>
      <vt:lpstr>PowerPoint 프레젠테이션</vt:lpstr>
      <vt:lpstr>목차</vt:lpstr>
      <vt:lpstr>랜덤 뽑기 시스템</vt:lpstr>
      <vt:lpstr>시스템 및 UI</vt:lpstr>
      <vt:lpstr>장비 합성 시스템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min seok seo</cp:lastModifiedBy>
  <cp:revision>7</cp:revision>
  <dcterms:created xsi:type="dcterms:W3CDTF">2023-12-18T15:44:11Z</dcterms:created>
  <dcterms:modified xsi:type="dcterms:W3CDTF">2024-05-19T14:13:56Z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2023-08-31T00:00:00Z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2023-12-18T00:00:00Z</vt:filetime>
  </property>
  <property fmtid="{D5CDD505-2E9C-101B-9397-08002B2CF9AE}" pid="5" name="Producer">
    <vt:lpwstr>Microsoft® PowerPoint® 2019</vt:lpwstr>
  </property>
</Properties>
</file>