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4" r:id="rId4"/>
    <p:sldId id="267" r:id="rId5"/>
    <p:sldId id="266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성장으로 인도하는 직관적 특징의  캐릭터</a:t>
          </a:r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캐릭터</a:t>
          </a:r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타겟</a:t>
          </a:r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세계관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EA1B0BAF-68CD-4D24-B02B-C44F79A4352C}">
      <dgm:prSet phldrT="[텍스트]"/>
      <dgm:spPr/>
      <dgm:t>
        <a:bodyPr/>
        <a:lstStyle/>
        <a:p>
          <a:pPr latinLnBrk="1"/>
          <a:r>
            <a:rPr lang="ko-KR" altLang="en-US" dirty="0"/>
            <a:t>편의성</a:t>
          </a:r>
        </a:p>
      </dgm:t>
    </dgm:pt>
    <dgm:pt modelId="{45B6FD63-0237-4B21-8E6F-9FEA5850709D}" type="par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30376155-5327-4EE5-8475-8C0D8A2C95E7}" type="sib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</a:t>
          </a:r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특징</a:t>
          </a:r>
          <a:r>
            <a:rPr lang="en-US" altLang="ko-KR" dirty="0"/>
            <a:t>(</a:t>
          </a:r>
          <a:r>
            <a:rPr lang="ko-KR" altLang="en-US" dirty="0"/>
            <a:t>역할</a:t>
          </a:r>
          <a:r>
            <a:rPr lang="en-US" altLang="ko-KR" dirty="0"/>
            <a:t>)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매력</a:t>
          </a:r>
          <a:endParaRPr lang="en-US" altLang="ko-KR" dirty="0"/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접근성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지속성</a:t>
          </a:r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3B876032-C921-47E3-ACF7-7CFD5678E174}">
      <dgm:prSet phldrT="[텍스트]"/>
      <dgm:spPr/>
      <dgm:t>
        <a:bodyPr/>
        <a:lstStyle/>
        <a:p>
          <a:pPr latinLnBrk="1"/>
          <a:r>
            <a:rPr lang="ko-KR" altLang="en-US" dirty="0"/>
            <a:t>게임성</a:t>
          </a:r>
        </a:p>
      </dgm:t>
    </dgm:pt>
    <dgm:pt modelId="{9C874AA1-0AB3-43FF-9908-E0A234F8F554}" type="par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3AD2CC7-70F6-4C36-B921-19BD9879CBE6}" type="sib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F6EAFE4-A28F-4262-9E6E-413C4E1E014D}">
      <dgm:prSet phldrT="[텍스트]"/>
      <dgm:spPr/>
      <dgm:t>
        <a:bodyPr/>
        <a:lstStyle/>
        <a:p>
          <a:pPr latinLnBrk="1"/>
          <a:r>
            <a:rPr lang="ko-KR" altLang="en-US" dirty="0"/>
            <a:t>단계</a:t>
          </a:r>
        </a:p>
      </dgm:t>
    </dgm:pt>
    <dgm:pt modelId="{B8337AEB-03BF-489D-8F37-7F4623EF1C4C}" type="par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11280625-4635-40D2-8C06-C900494E4027}" type="sib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B274F734-BE22-449B-8CD4-7148A93F22A6}">
      <dgm:prSet phldrT="[텍스트]"/>
      <dgm:spPr/>
      <dgm:t>
        <a:bodyPr/>
        <a:lstStyle/>
        <a:p>
          <a:pPr latinLnBrk="1"/>
          <a:r>
            <a:rPr lang="ko-KR" altLang="en-US" dirty="0" err="1"/>
            <a:t>티어</a:t>
          </a:r>
          <a:endParaRPr lang="ko-KR" altLang="en-US" dirty="0"/>
        </a:p>
      </dgm:t>
    </dgm:pt>
    <dgm:pt modelId="{6F4AC85B-2D27-4348-B3F5-B79568FE947D}" type="par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E15FC95B-DD12-4F9A-8364-BCD82DD476A2}" type="sib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</a:t>
          </a:r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블루오션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레드오션</a:t>
          </a:r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긍정적</a:t>
          </a:r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불편</a:t>
          </a:r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</a:t>
          </a:r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보상</a:t>
          </a:r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외형</a:t>
          </a:r>
          <a:endParaRPr lang="en-US" altLang="ko-KR" dirty="0"/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내형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10"/>
      <dgm:spPr/>
    </dgm:pt>
    <dgm:pt modelId="{88571410-501C-476F-8485-26EDDE142ED2}" type="pres">
      <dgm:prSet presAssocID="{FB1DBA75-5565-4EE8-ACCA-BB11839F0267}" presName="connTx" presStyleLbl="parChTrans1D3" presStyleIdx="0" presStyleCnt="10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10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10"/>
      <dgm:spPr/>
    </dgm:pt>
    <dgm:pt modelId="{DA885C1E-8F95-4911-BC70-A0073753EFCC}" type="pres">
      <dgm:prSet presAssocID="{42828059-ADD8-489E-ABDF-B08E79C67FD1}" presName="connTx" presStyleLbl="parChTrans1D3" presStyleIdx="1" presStyleCnt="10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10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10"/>
      <dgm:spPr/>
    </dgm:pt>
    <dgm:pt modelId="{EADED21B-461C-4521-82DD-7AB8B12A8AE9}" type="pres">
      <dgm:prSet presAssocID="{328FF80D-9022-45CE-A66F-EDDB6D3D60DD}" presName="connTx" presStyleLbl="parChTrans1D3" presStyleIdx="2" presStyleCnt="10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10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0" presStyleCnt="9"/>
      <dgm:spPr/>
    </dgm:pt>
    <dgm:pt modelId="{A988F698-184F-4F0D-8587-1D64B4B29121}" type="pres">
      <dgm:prSet presAssocID="{6993A79F-9262-4F80-8910-D434C3B6154A}" presName="connTx" presStyleLbl="parChTrans1D4" presStyleIdx="0" presStyleCnt="9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0" presStyleCnt="9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1" presStyleCnt="9"/>
      <dgm:spPr/>
    </dgm:pt>
    <dgm:pt modelId="{F511CD76-53DE-4D57-80B7-68D3EEAC2052}" type="pres">
      <dgm:prSet presAssocID="{D388CDB4-48A7-4634-AFF8-6F4D40F9853B}" presName="connTx" presStyleLbl="parChTrans1D4" presStyleIdx="1" presStyleCnt="9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1" presStyleCnt="9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E4353591-FBD1-4ECC-BBDC-DCB2FC55024B}" type="pres">
      <dgm:prSet presAssocID="{45B6FD63-0237-4B21-8E6F-9FEA5850709D}" presName="conn2-1" presStyleLbl="parChTrans1D3" presStyleIdx="3" presStyleCnt="10"/>
      <dgm:spPr/>
    </dgm:pt>
    <dgm:pt modelId="{6798DAE5-50E7-40F4-9A58-C636D5E6787B}" type="pres">
      <dgm:prSet presAssocID="{45B6FD63-0237-4B21-8E6F-9FEA5850709D}" presName="connTx" presStyleLbl="parChTrans1D3" presStyleIdx="3" presStyleCnt="10"/>
      <dgm:spPr/>
    </dgm:pt>
    <dgm:pt modelId="{6E3D3FCC-EAFA-45AC-BA18-4846B6A9FF3A}" type="pres">
      <dgm:prSet presAssocID="{EA1B0BAF-68CD-4D24-B02B-C44F79A4352C}" presName="root2" presStyleCnt="0"/>
      <dgm:spPr/>
    </dgm:pt>
    <dgm:pt modelId="{05AD2A0A-4AC1-4754-B47F-A5A8CBA8F804}" type="pres">
      <dgm:prSet presAssocID="{EA1B0BAF-68CD-4D24-B02B-C44F79A4352C}" presName="LevelTwoTextNode" presStyleLbl="node3" presStyleIdx="3" presStyleCnt="10">
        <dgm:presLayoutVars>
          <dgm:chPref val="3"/>
        </dgm:presLayoutVars>
      </dgm:prSet>
      <dgm:spPr/>
    </dgm:pt>
    <dgm:pt modelId="{925F0A1C-12CF-4F86-9C82-52E6AE2DB511}" type="pres">
      <dgm:prSet presAssocID="{EA1B0BAF-68CD-4D24-B02B-C44F79A4352C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4" presStyleCnt="10"/>
      <dgm:spPr/>
    </dgm:pt>
    <dgm:pt modelId="{5526E502-AC45-4096-B8F3-BF46F605B5D9}" type="pres">
      <dgm:prSet presAssocID="{C14DD5E1-0BA7-4000-9F5F-4E2347E0BFB0}" presName="connTx" presStyleLbl="parChTrans1D3" presStyleIdx="4" presStyleCnt="10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4" presStyleCnt="10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5" presStyleCnt="10"/>
      <dgm:spPr/>
    </dgm:pt>
    <dgm:pt modelId="{1076F577-A3D7-4660-8C7D-78FF0DC79C54}" type="pres">
      <dgm:prSet presAssocID="{8D0BB2EC-4968-436C-BE94-FE5B65726B41}" presName="connTx" presStyleLbl="parChTrans1D3" presStyleIdx="5" presStyleCnt="10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5" presStyleCnt="10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64E8113E-B6C9-45FB-88B1-0606E3637384}" type="pres">
      <dgm:prSet presAssocID="{9C874AA1-0AB3-43FF-9908-E0A234F8F554}" presName="conn2-1" presStyleLbl="parChTrans1D3" presStyleIdx="6" presStyleCnt="10"/>
      <dgm:spPr/>
    </dgm:pt>
    <dgm:pt modelId="{B3BEBFCC-933B-425C-98FB-1F0F90CD58CC}" type="pres">
      <dgm:prSet presAssocID="{9C874AA1-0AB3-43FF-9908-E0A234F8F554}" presName="connTx" presStyleLbl="parChTrans1D3" presStyleIdx="6" presStyleCnt="10"/>
      <dgm:spPr/>
    </dgm:pt>
    <dgm:pt modelId="{625C6E0F-A5A6-4DBA-8C17-2A8198BF1185}" type="pres">
      <dgm:prSet presAssocID="{3B876032-C921-47E3-ACF7-7CFD5678E174}" presName="root2" presStyleCnt="0"/>
      <dgm:spPr/>
    </dgm:pt>
    <dgm:pt modelId="{1F7258DF-9D95-45DF-A40D-E940A6E16C17}" type="pres">
      <dgm:prSet presAssocID="{3B876032-C921-47E3-ACF7-7CFD5678E174}" presName="LevelTwoTextNode" presStyleLbl="node3" presStyleIdx="6" presStyleCnt="10">
        <dgm:presLayoutVars>
          <dgm:chPref val="3"/>
        </dgm:presLayoutVars>
      </dgm:prSet>
      <dgm:spPr/>
    </dgm:pt>
    <dgm:pt modelId="{A2F6FA7D-AD36-4D9C-BF24-ACF7619EF188}" type="pres">
      <dgm:prSet presAssocID="{3B876032-C921-47E3-ACF7-7CFD5678E174}" presName="level3hierChild" presStyleCnt="0"/>
      <dgm:spPr/>
    </dgm:pt>
    <dgm:pt modelId="{B25E76C1-7006-4192-9532-05CD9A56FBE3}" type="pres">
      <dgm:prSet presAssocID="{B8337AEB-03BF-489D-8F37-7F4623EF1C4C}" presName="conn2-1" presStyleLbl="parChTrans1D4" presStyleIdx="2" presStyleCnt="9"/>
      <dgm:spPr/>
    </dgm:pt>
    <dgm:pt modelId="{2F71D953-CF27-480C-866C-ED84987AA7A8}" type="pres">
      <dgm:prSet presAssocID="{B8337AEB-03BF-489D-8F37-7F4623EF1C4C}" presName="connTx" presStyleLbl="parChTrans1D4" presStyleIdx="2" presStyleCnt="9"/>
      <dgm:spPr/>
    </dgm:pt>
    <dgm:pt modelId="{0235EFEF-DA70-40E8-947E-6D04C196E6B8}" type="pres">
      <dgm:prSet presAssocID="{0F6EAFE4-A28F-4262-9E6E-413C4E1E014D}" presName="root2" presStyleCnt="0"/>
      <dgm:spPr/>
    </dgm:pt>
    <dgm:pt modelId="{2FD0AEA4-67E2-443C-B4DD-07CB26E562A7}" type="pres">
      <dgm:prSet presAssocID="{0F6EAFE4-A28F-4262-9E6E-413C4E1E014D}" presName="LevelTwoTextNode" presStyleLbl="node4" presStyleIdx="2" presStyleCnt="9">
        <dgm:presLayoutVars>
          <dgm:chPref val="3"/>
        </dgm:presLayoutVars>
      </dgm:prSet>
      <dgm:spPr/>
    </dgm:pt>
    <dgm:pt modelId="{54099EE9-6A1E-411E-9A32-A56EA9CE1D06}" type="pres">
      <dgm:prSet presAssocID="{0F6EAFE4-A28F-4262-9E6E-413C4E1E014D}" presName="level3hierChild" presStyleCnt="0"/>
      <dgm:spPr/>
    </dgm:pt>
    <dgm:pt modelId="{BF4B3176-E438-4244-9F44-E9E7095113CA}" type="pres">
      <dgm:prSet presAssocID="{6F4AC85B-2D27-4348-B3F5-B79568FE947D}" presName="conn2-1" presStyleLbl="parChTrans1D4" presStyleIdx="3" presStyleCnt="9"/>
      <dgm:spPr/>
    </dgm:pt>
    <dgm:pt modelId="{5363AB43-8C28-47F6-A5ED-49DE51116E0F}" type="pres">
      <dgm:prSet presAssocID="{6F4AC85B-2D27-4348-B3F5-B79568FE947D}" presName="connTx" presStyleLbl="parChTrans1D4" presStyleIdx="3" presStyleCnt="9"/>
      <dgm:spPr/>
    </dgm:pt>
    <dgm:pt modelId="{7136C8CA-C9F3-42CD-B168-0D8F8A4CED73}" type="pres">
      <dgm:prSet presAssocID="{B274F734-BE22-449B-8CD4-7148A93F22A6}" presName="root2" presStyleCnt="0"/>
      <dgm:spPr/>
    </dgm:pt>
    <dgm:pt modelId="{4DE189F4-B009-48AE-B02B-E8B8A185F7BF}" type="pres">
      <dgm:prSet presAssocID="{B274F734-BE22-449B-8CD4-7148A93F22A6}" presName="LevelTwoTextNode" presStyleLbl="node4" presStyleIdx="3" presStyleCnt="9">
        <dgm:presLayoutVars>
          <dgm:chPref val="3"/>
        </dgm:presLayoutVars>
      </dgm:prSet>
      <dgm:spPr/>
    </dgm:pt>
    <dgm:pt modelId="{CCE62B9D-AE7E-447B-978A-D92A3A390A6D}" type="pres">
      <dgm:prSet presAssocID="{B274F734-BE22-449B-8CD4-7148A93F22A6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7" presStyleCnt="10"/>
      <dgm:spPr/>
    </dgm:pt>
    <dgm:pt modelId="{0153774D-ADF0-46CA-B257-E556DCC90D43}" type="pres">
      <dgm:prSet presAssocID="{1187EC3D-CAC4-4297-920D-6D62B6D7D238}" presName="connTx" presStyleLbl="parChTrans1D3" presStyleIdx="7" presStyleCnt="10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7" presStyleCnt="10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4" presStyleCnt="9"/>
      <dgm:spPr/>
    </dgm:pt>
    <dgm:pt modelId="{1CC1846D-23AC-4CCF-859A-44B7B8516E37}" type="pres">
      <dgm:prSet presAssocID="{C744A370-4BFF-4988-9541-F22476F1D355}" presName="connTx" presStyleLbl="parChTrans1D4" presStyleIdx="4" presStyleCnt="9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4" presStyleCnt="9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5" presStyleCnt="9"/>
      <dgm:spPr/>
    </dgm:pt>
    <dgm:pt modelId="{14238F30-EFB9-4D46-824C-3A4F1FF75431}" type="pres">
      <dgm:prSet presAssocID="{27689583-315C-4B94-A86A-22036070A483}" presName="connTx" presStyleLbl="parChTrans1D4" presStyleIdx="5" presStyleCnt="9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5" presStyleCnt="9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8" presStyleCnt="10"/>
      <dgm:spPr/>
    </dgm:pt>
    <dgm:pt modelId="{EB9707E1-FC0A-409F-92C8-E522799BA9A9}" type="pres">
      <dgm:prSet presAssocID="{2A5C7CCE-A51B-4361-B164-C65D7FF682D8}" presName="connTx" presStyleLbl="parChTrans1D3" presStyleIdx="8" presStyleCnt="10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8" presStyleCnt="10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6" presStyleCnt="9"/>
      <dgm:spPr/>
    </dgm:pt>
    <dgm:pt modelId="{CDEC7D93-0E31-4E59-BA51-E2EBD9C31B40}" type="pres">
      <dgm:prSet presAssocID="{4EE9F04D-4931-47D0-9086-367CE2CDBF8D}" presName="connTx" presStyleLbl="parChTrans1D4" presStyleIdx="6" presStyleCnt="9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6" presStyleCnt="9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7" presStyleCnt="9"/>
      <dgm:spPr/>
    </dgm:pt>
    <dgm:pt modelId="{DE2C6683-C954-4ECC-B275-5150767575D9}" type="pres">
      <dgm:prSet presAssocID="{C1E67016-468F-4DE9-89CC-E58603B3B5CC}" presName="connTx" presStyleLbl="parChTrans1D4" presStyleIdx="7" presStyleCnt="9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7" presStyleCnt="9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9" presStyleCnt="10"/>
      <dgm:spPr/>
    </dgm:pt>
    <dgm:pt modelId="{13CC5C8A-58E4-445A-BE3E-558EF7D79200}" type="pres">
      <dgm:prSet presAssocID="{FF075372-8CC7-4950-8587-DDFFBBD7D992}" presName="connTx" presStyleLbl="parChTrans1D3" presStyleIdx="9" presStyleCnt="10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9" presStyleCnt="10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8" presStyleCnt="9"/>
      <dgm:spPr/>
    </dgm:pt>
    <dgm:pt modelId="{C7F83508-F28A-4291-B87D-574ABF4BDF26}" type="pres">
      <dgm:prSet presAssocID="{707ADF55-23F0-409E-80EC-9CFC42A9093E}" presName="connTx" presStyleLbl="parChTrans1D4" presStyleIdx="8" presStyleCnt="9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8" presStyleCnt="9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9A56D328-3FAB-4216-A49D-1E64605D362A}" srcId="{3B876032-C921-47E3-ACF7-7CFD5678E174}" destId="{0F6EAFE4-A28F-4262-9E6E-413C4E1E014D}" srcOrd="0" destOrd="0" parTransId="{B8337AEB-03BF-489D-8F37-7F4623EF1C4C}" sibTransId="{11280625-4635-40D2-8C06-C900494E4027}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9A19622D-0C63-4964-B4D4-E2E52C8E9A3F}" type="presOf" srcId="{B8337AEB-03BF-489D-8F37-7F4623EF1C4C}" destId="{2F71D953-CF27-480C-866C-ED84987AA7A8}" srcOrd="1" destOrd="0" presId="urn:microsoft.com/office/officeart/2008/layout/HorizontalMultiLevelHierarchy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2" destOrd="0" parTransId="{8D0BB2EC-4968-436C-BE94-FE5B65726B41}" sibTransId="{19A9E9DF-A45D-459D-8BFD-191E13EEEC39}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6BC9105D-E44D-4309-A59B-E6A2983800DC}" type="presOf" srcId="{9C874AA1-0AB3-43FF-9908-E0A234F8F554}" destId="{B3BEBFCC-933B-425C-98FB-1F0F90CD58CC}" srcOrd="1" destOrd="0" presId="urn:microsoft.com/office/officeart/2008/layout/HorizontalMultiLevelHierarchy"/>
    <dgm:cxn modelId="{86A4A25E-FDC2-403F-B1DE-1D7A37504543}" type="presOf" srcId="{45B6FD63-0237-4B21-8E6F-9FEA5850709D}" destId="{6798DAE5-50E7-40F4-9A58-C636D5E6787B}" srcOrd="1" destOrd="0" presId="urn:microsoft.com/office/officeart/2008/layout/HorizontalMultiLevelHierarchy"/>
    <dgm:cxn modelId="{4F9D8043-9435-4266-A730-8D48C11897D4}" type="presOf" srcId="{6F4AC85B-2D27-4348-B3F5-B79568FE947D}" destId="{5363AB43-8C28-47F6-A5ED-49DE51116E0F}" srcOrd="1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B511B249-E356-4B5A-A9DE-825F297D8356}" srcId="{45634CA3-8341-4A95-BF60-63F2C778E72F}" destId="{3B876032-C921-47E3-ACF7-7CFD5678E174}" srcOrd="3" destOrd="0" parTransId="{9C874AA1-0AB3-43FF-9908-E0A234F8F554}" sibTransId="{03AD2CC7-70F6-4C36-B921-19BD9879CBE6}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3290D47F-AB83-42E4-A7EB-74AC4EDC5428}" type="presOf" srcId="{6F4AC85B-2D27-4348-B3F5-B79568FE947D}" destId="{BF4B3176-E438-4244-9F44-E9E7095113CA}" srcOrd="0" destOrd="0" presId="urn:microsoft.com/office/officeart/2008/layout/HorizontalMultiLevelHierarchy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D7142186-B94B-4B59-A831-B64C6CCB963E}" srcId="{3B876032-C921-47E3-ACF7-7CFD5678E174}" destId="{B274F734-BE22-449B-8CD4-7148A93F22A6}" srcOrd="1" destOrd="0" parTransId="{6F4AC85B-2D27-4348-B3F5-B79568FE947D}" sibTransId="{E15FC95B-DD12-4F9A-8364-BCD82DD476A2}"/>
    <dgm:cxn modelId="{0AB08288-2DE3-466D-9CA5-373143FA7DE6}" type="presOf" srcId="{0F6EAFE4-A28F-4262-9E6E-413C4E1E014D}" destId="{2FD0AEA4-67E2-443C-B4DD-07CB26E562A7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1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0BE6CCC1-15A7-4890-806F-2E4779A9F0A3}" type="presOf" srcId="{B274F734-BE22-449B-8CD4-7148A93F22A6}" destId="{4DE189F4-B009-48AE-B02B-E8B8A185F7BF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8F7CC6D6-35DC-423F-B15B-C7A2CABD1BDB}" type="presOf" srcId="{B8337AEB-03BF-489D-8F37-7F4623EF1C4C}" destId="{B25E76C1-7006-4192-9532-05CD9A56FBE3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5CD03FE2-9A12-4D65-BBC8-CE701A4F8FE3}" type="presOf" srcId="{45B6FD63-0237-4B21-8E6F-9FEA5850709D}" destId="{E4353591-FBD1-4ECC-BBDC-DCB2FC55024B}" srcOrd="0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F5BB6EEE-6633-41AA-99DB-543943EDB0E4}" type="presOf" srcId="{3B876032-C921-47E3-ACF7-7CFD5678E174}" destId="{1F7258DF-9D95-45DF-A40D-E940A6E16C17}" srcOrd="0" destOrd="0" presId="urn:microsoft.com/office/officeart/2008/layout/HorizontalMultiLevelHierarchy"/>
    <dgm:cxn modelId="{7B85E5EE-2F63-4E4A-8D61-B5709D8C4621}" srcId="{45634CA3-8341-4A95-BF60-63F2C778E72F}" destId="{EA1B0BAF-68CD-4D24-B02B-C44F79A4352C}" srcOrd="0" destOrd="0" parTransId="{45B6FD63-0237-4B21-8E6F-9FEA5850709D}" sibTransId="{30376155-5327-4EE5-8475-8C0D8A2C95E7}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22E61BF5-A5D6-48CB-A7EC-CBA9BF58F7A8}" type="presOf" srcId="{EA1B0BAF-68CD-4D24-B02B-C44F79A4352C}" destId="{05AD2A0A-4AC1-4754-B47F-A5A8CBA8F804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B2733DFD-CCA1-47E7-865E-EE09E4F5C3B8}" type="presOf" srcId="{9C874AA1-0AB3-43FF-9908-E0A234F8F554}" destId="{64E8113E-B6C9-45FB-88B1-0606E3637384}" srcOrd="0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E0D35546-62E2-4A82-9CFA-78316F269B4A}" type="presParOf" srcId="{1D303F23-12ED-4408-AD15-671107725D49}" destId="{E4353591-FBD1-4ECC-BBDC-DCB2FC55024B}" srcOrd="0" destOrd="0" presId="urn:microsoft.com/office/officeart/2008/layout/HorizontalMultiLevelHierarchy"/>
    <dgm:cxn modelId="{F637B91C-9323-41EA-9D18-A818AB080968}" type="presParOf" srcId="{E4353591-FBD1-4ECC-BBDC-DCB2FC55024B}" destId="{6798DAE5-50E7-40F4-9A58-C636D5E6787B}" srcOrd="0" destOrd="0" presId="urn:microsoft.com/office/officeart/2008/layout/HorizontalMultiLevelHierarchy"/>
    <dgm:cxn modelId="{BD91907A-59A7-49F9-9344-0A4EFD1AE3EA}" type="presParOf" srcId="{1D303F23-12ED-4408-AD15-671107725D49}" destId="{6E3D3FCC-EAFA-45AC-BA18-4846B6A9FF3A}" srcOrd="1" destOrd="0" presId="urn:microsoft.com/office/officeart/2008/layout/HorizontalMultiLevelHierarchy"/>
    <dgm:cxn modelId="{2444B0AC-31CD-4FD2-ABA5-7751CF480E6D}" type="presParOf" srcId="{6E3D3FCC-EAFA-45AC-BA18-4846B6A9FF3A}" destId="{05AD2A0A-4AC1-4754-B47F-A5A8CBA8F804}" srcOrd="0" destOrd="0" presId="urn:microsoft.com/office/officeart/2008/layout/HorizontalMultiLevelHierarchy"/>
    <dgm:cxn modelId="{B8C276D2-554F-4DE0-8FCA-2AE636BC01A2}" type="presParOf" srcId="{6E3D3FCC-EAFA-45AC-BA18-4846B6A9FF3A}" destId="{925F0A1C-12CF-4F86-9C82-52E6AE2DB511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2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3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4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5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7B1D11A6-5535-4F37-80D5-550E00F1F8D3}" type="presParOf" srcId="{1D303F23-12ED-4408-AD15-671107725D49}" destId="{64E8113E-B6C9-45FB-88B1-0606E3637384}" srcOrd="6" destOrd="0" presId="urn:microsoft.com/office/officeart/2008/layout/HorizontalMultiLevelHierarchy"/>
    <dgm:cxn modelId="{89C948FD-9E3E-49FD-B52C-D40B7A77848B}" type="presParOf" srcId="{64E8113E-B6C9-45FB-88B1-0606E3637384}" destId="{B3BEBFCC-933B-425C-98FB-1F0F90CD58CC}" srcOrd="0" destOrd="0" presId="urn:microsoft.com/office/officeart/2008/layout/HorizontalMultiLevelHierarchy"/>
    <dgm:cxn modelId="{01A3F88A-0A32-47AE-B58C-6EFF2A45EE0B}" type="presParOf" srcId="{1D303F23-12ED-4408-AD15-671107725D49}" destId="{625C6E0F-A5A6-4DBA-8C17-2A8198BF1185}" srcOrd="7" destOrd="0" presId="urn:microsoft.com/office/officeart/2008/layout/HorizontalMultiLevelHierarchy"/>
    <dgm:cxn modelId="{AC087993-D30C-404E-9408-773D80382BF7}" type="presParOf" srcId="{625C6E0F-A5A6-4DBA-8C17-2A8198BF1185}" destId="{1F7258DF-9D95-45DF-A40D-E940A6E16C17}" srcOrd="0" destOrd="0" presId="urn:microsoft.com/office/officeart/2008/layout/HorizontalMultiLevelHierarchy"/>
    <dgm:cxn modelId="{8C9EA5AF-68A5-4681-A31B-D9301998B258}" type="presParOf" srcId="{625C6E0F-A5A6-4DBA-8C17-2A8198BF1185}" destId="{A2F6FA7D-AD36-4D9C-BF24-ACF7619EF188}" srcOrd="1" destOrd="0" presId="urn:microsoft.com/office/officeart/2008/layout/HorizontalMultiLevelHierarchy"/>
    <dgm:cxn modelId="{796C81A5-305C-4EA0-8C28-313B264A2978}" type="presParOf" srcId="{A2F6FA7D-AD36-4D9C-BF24-ACF7619EF188}" destId="{B25E76C1-7006-4192-9532-05CD9A56FBE3}" srcOrd="0" destOrd="0" presId="urn:microsoft.com/office/officeart/2008/layout/HorizontalMultiLevelHierarchy"/>
    <dgm:cxn modelId="{19C97137-B687-453F-8BAA-0C9EC2C83B2B}" type="presParOf" srcId="{B25E76C1-7006-4192-9532-05CD9A56FBE3}" destId="{2F71D953-CF27-480C-866C-ED84987AA7A8}" srcOrd="0" destOrd="0" presId="urn:microsoft.com/office/officeart/2008/layout/HorizontalMultiLevelHierarchy"/>
    <dgm:cxn modelId="{C5F62D3F-C39C-4139-BFC6-E042C0CBAD2A}" type="presParOf" srcId="{A2F6FA7D-AD36-4D9C-BF24-ACF7619EF188}" destId="{0235EFEF-DA70-40E8-947E-6D04C196E6B8}" srcOrd="1" destOrd="0" presId="urn:microsoft.com/office/officeart/2008/layout/HorizontalMultiLevelHierarchy"/>
    <dgm:cxn modelId="{B6E992AC-917C-44BC-A6B1-B436AF268D36}" type="presParOf" srcId="{0235EFEF-DA70-40E8-947E-6D04C196E6B8}" destId="{2FD0AEA4-67E2-443C-B4DD-07CB26E562A7}" srcOrd="0" destOrd="0" presId="urn:microsoft.com/office/officeart/2008/layout/HorizontalMultiLevelHierarchy"/>
    <dgm:cxn modelId="{A2A3EEF9-E0D6-4F04-9D8E-814293ED3ECC}" type="presParOf" srcId="{0235EFEF-DA70-40E8-947E-6D04C196E6B8}" destId="{54099EE9-6A1E-411E-9A32-A56EA9CE1D06}" srcOrd="1" destOrd="0" presId="urn:microsoft.com/office/officeart/2008/layout/HorizontalMultiLevelHierarchy"/>
    <dgm:cxn modelId="{F1AE8159-DE23-4347-B39C-148EC67BCBB7}" type="presParOf" srcId="{A2F6FA7D-AD36-4D9C-BF24-ACF7619EF188}" destId="{BF4B3176-E438-4244-9F44-E9E7095113CA}" srcOrd="2" destOrd="0" presId="urn:microsoft.com/office/officeart/2008/layout/HorizontalMultiLevelHierarchy"/>
    <dgm:cxn modelId="{D9091893-2142-4518-9A60-D70FB5ED6AA3}" type="presParOf" srcId="{BF4B3176-E438-4244-9F44-E9E7095113CA}" destId="{5363AB43-8C28-47F6-A5ED-49DE51116E0F}" srcOrd="0" destOrd="0" presId="urn:microsoft.com/office/officeart/2008/layout/HorizontalMultiLevelHierarchy"/>
    <dgm:cxn modelId="{88C26BDA-A8D6-46D5-A754-786518720B36}" type="presParOf" srcId="{A2F6FA7D-AD36-4D9C-BF24-ACF7619EF188}" destId="{7136C8CA-C9F3-42CD-B168-0D8F8A4CED73}" srcOrd="3" destOrd="0" presId="urn:microsoft.com/office/officeart/2008/layout/HorizontalMultiLevelHierarchy"/>
    <dgm:cxn modelId="{2E62FD46-8A73-4221-A683-EBF6107BA92C}" type="presParOf" srcId="{7136C8CA-C9F3-42CD-B168-0D8F8A4CED73}" destId="{4DE189F4-B009-48AE-B02B-E8B8A185F7BF}" srcOrd="0" destOrd="0" presId="urn:microsoft.com/office/officeart/2008/layout/HorizontalMultiLevelHierarchy"/>
    <dgm:cxn modelId="{838395D0-8DCA-4A50-9024-4760F806112D}" type="presParOf" srcId="{7136C8CA-C9F3-42CD-B168-0D8F8A4CED73}" destId="{CCE62B9D-AE7E-447B-978A-D92A3A390A6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절로 성장을 따르고 싶게 만드는 인도자적 캐릭터의 구조란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한눈에 캐릭터를 알아 볼 직관적 특징은 어떻게 구성될까</a:t>
          </a:r>
          <a:r>
            <a:rPr lang="en-US" altLang="ko-KR" dirty="0"/>
            <a:t>?</a:t>
          </a:r>
          <a:endParaRPr lang="ko-KR" altLang="en-US" dirty="0"/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사람들을 성장으로 쉽게 인도할 만한 방법은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사람들을 쉽게 게임의 몰입으로 인도하는 캐릭터는</a:t>
          </a:r>
          <a:r>
            <a:rPr lang="en-US" altLang="ko-KR" dirty="0"/>
            <a:t>?</a:t>
          </a:r>
          <a:endParaRPr lang="ko-KR" altLang="en-US" dirty="0"/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사람들의 인도를 위해서 완성형의 탄탄한 세계관이 가진 서사 제공이 필요 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시장에서 주로 쓰이는 몰입으로 인도하는 캐릭터는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사람의 움직임을 인도하는 역할을 가진 물건들이 어떤 특징을 가질까</a:t>
          </a:r>
          <a:r>
            <a:rPr lang="en-US" altLang="ko-KR" dirty="0"/>
            <a:t>?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인도자가 가져야 할 매력이란 무엇일까</a:t>
          </a:r>
          <a:r>
            <a:rPr lang="en-US" altLang="ko-KR" dirty="0"/>
            <a:t>?</a:t>
          </a:r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인도자의 깨달음을 그대로 답습 가능한 지침들을 이야기의 형식으로 제공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인도자가 인도하는 바를 계속 따라오게 만들 방법은 뭐가 있지</a:t>
          </a:r>
          <a:r>
            <a:rPr lang="en-US" altLang="ko-KR" dirty="0"/>
            <a:t>?</a:t>
          </a:r>
          <a:endParaRPr lang="ko-KR" altLang="en-US" dirty="0"/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 중에 부담 없이 소비하는 캐릭터의 특징은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지역설화나 전승에서 등장하는 마이너한 인도적 캐릭터로 독창성과 흥미 유발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유명하고 흔하지만 친숙한 인상을 주는 캐릭터의 매력을 통해  접근성을 높인다</a:t>
          </a:r>
          <a:r>
            <a:rPr lang="en-US" altLang="ko-KR" dirty="0"/>
            <a:t>.</a:t>
          </a:r>
          <a:endParaRPr lang="ko-KR" altLang="en-US" dirty="0"/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외형이 보기 좋고 내형이 탄탄한 캐릭터를 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종교나 사상의 이슈 등으로 불편을 주지 않는 선에서 캐릭터를 제공해야 한다</a:t>
          </a:r>
          <a:r>
            <a:rPr lang="en-US" altLang="ko-KR" dirty="0"/>
            <a:t>.</a:t>
          </a:r>
          <a:endParaRPr lang="ko-KR" altLang="en-US" dirty="0"/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 층이 원하는 캐릭터를 통해 얻고자 하는 결과는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캐릭터와 깊이 있는 교감을 원하고 열심히 성장시킨 캐릭터가 전장을 지배하길 원한다</a:t>
          </a:r>
          <a:r>
            <a:rPr lang="en-US" altLang="ko-KR" dirty="0"/>
            <a:t>.</a:t>
          </a:r>
        </a:p>
        <a:p>
          <a:pPr latinLnBrk="1"/>
          <a:r>
            <a:rPr lang="ko-KR" altLang="en-US" dirty="0"/>
            <a:t>최종적인 </a:t>
          </a:r>
          <a:r>
            <a:rPr lang="ko-KR" altLang="en-US" dirty="0" err="1"/>
            <a:t>단꼐는</a:t>
          </a:r>
          <a:r>
            <a:rPr lang="ko-KR" altLang="en-US" dirty="0"/>
            <a:t> 다들 내 </a:t>
          </a:r>
          <a:r>
            <a:rPr lang="ko-KR" altLang="en-US" dirty="0" err="1"/>
            <a:t>덱</a:t>
          </a:r>
          <a:r>
            <a:rPr lang="ko-KR" altLang="en-US" dirty="0"/>
            <a:t> 중 한자리를 차지할 수 있길 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아우라를 뿜어내는 외형이 필요하다</a:t>
          </a:r>
          <a:r>
            <a:rPr lang="en-US" altLang="ko-KR" dirty="0"/>
            <a:t>.</a:t>
          </a:r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기적적인 효과를 내는 내형의 기술들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4E7D922-AA67-4EF8-BA24-35A328469104}">
      <dgm:prSet phldrT="[텍스트]"/>
      <dgm:spPr/>
      <dgm:t>
        <a:bodyPr/>
        <a:lstStyle/>
        <a:p>
          <a:pPr latinLnBrk="1"/>
          <a:r>
            <a:rPr lang="ko-KR" altLang="en-US" dirty="0"/>
            <a:t>누구나 한눈에 찾기 쉽고 따라갈 수 있도록 </a:t>
          </a:r>
          <a:r>
            <a:rPr lang="ko-KR" altLang="en-US" dirty="0" err="1"/>
            <a:t>만들어야한다</a:t>
          </a:r>
          <a:r>
            <a:rPr lang="en-US" altLang="ko-KR" dirty="0"/>
            <a:t>.</a:t>
          </a:r>
        </a:p>
      </dgm:t>
    </dgm:pt>
    <dgm:pt modelId="{B3766F0D-40ED-4054-861E-AD563C3CD9CA}" type="par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13B75BC0-5DD9-4CBB-B9D9-ED53CB3C43CE}" type="sib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3AB6D207-68F9-49FE-A4BF-A7DD53FA11B2}">
      <dgm:prSet phldrT="[텍스트]"/>
      <dgm:spPr/>
      <dgm:t>
        <a:bodyPr/>
        <a:lstStyle/>
        <a:p>
          <a:pPr latinLnBrk="1"/>
          <a:r>
            <a:rPr lang="ko-KR" altLang="en-US" dirty="0"/>
            <a:t>성장해야 하는 이유 즉 목표를 주면 되지 않을까</a:t>
          </a:r>
          <a:r>
            <a:rPr lang="en-US" altLang="ko-KR" dirty="0"/>
            <a:t>?</a:t>
          </a:r>
          <a:endParaRPr lang="ko-KR" altLang="en-US" dirty="0"/>
        </a:p>
      </dgm:t>
    </dgm:pt>
    <dgm:pt modelId="{7E47FDDC-585E-4B63-95E2-278571BE3EC1}" type="par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6DBB2BC3-E77B-425F-B932-A750A37DBC12}" type="sib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D101054B-6E9B-4E5C-B4A6-CE2AC774F976}">
      <dgm:prSet phldrT="[텍스트]"/>
      <dgm:spPr/>
      <dgm:t>
        <a:bodyPr/>
        <a:lstStyle/>
        <a:p>
          <a:pPr latinLnBrk="1"/>
          <a:r>
            <a:rPr lang="ko-KR" altLang="en-US" dirty="0"/>
            <a:t>목표는 단계별로 제공해서</a:t>
          </a:r>
          <a:endParaRPr lang="en-US" altLang="ko-KR" dirty="0"/>
        </a:p>
        <a:p>
          <a:pPr latinLnBrk="1"/>
          <a:r>
            <a:rPr lang="ko-KR" altLang="en-US" dirty="0"/>
            <a:t>쉽고 지속적으로 </a:t>
          </a:r>
          <a:r>
            <a:rPr lang="ko-KR" altLang="en-US" dirty="0" err="1"/>
            <a:t>따라오는것을</a:t>
          </a:r>
          <a:r>
            <a:rPr lang="ko-KR" altLang="en-US" dirty="0"/>
            <a:t> 유도한다</a:t>
          </a:r>
          <a:r>
            <a:rPr lang="en-US" altLang="ko-KR" dirty="0"/>
            <a:t>.</a:t>
          </a:r>
          <a:endParaRPr lang="ko-KR" altLang="en-US" dirty="0"/>
        </a:p>
      </dgm:t>
    </dgm:pt>
    <dgm:pt modelId="{4EF7DFB6-2EF5-42BC-A58F-C3B102F668DF}" type="par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2CF820AF-7523-408A-A90E-55C707D509BB}" type="sib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502BDFEA-0C9D-4976-82A7-4461C0993950}">
      <dgm:prSet phldrT="[텍스트]"/>
      <dgm:spPr/>
      <dgm:t>
        <a:bodyPr/>
        <a:lstStyle/>
        <a:p>
          <a:pPr latinLnBrk="1"/>
          <a:r>
            <a:rPr lang="ko-KR" altLang="en-US" dirty="0"/>
            <a:t>인도자의 모습을 여러 단계별로 제공하여</a:t>
          </a:r>
          <a:endParaRPr lang="en-US" altLang="ko-KR" dirty="0"/>
        </a:p>
        <a:p>
          <a:pPr latinLnBrk="1"/>
          <a:r>
            <a:rPr lang="ko-KR" altLang="en-US" dirty="0"/>
            <a:t>인도자의 성장 발자취를 유저가 </a:t>
          </a:r>
          <a:r>
            <a:rPr lang="ko-KR" altLang="en-US" dirty="0" err="1"/>
            <a:t>따오로도록</a:t>
          </a:r>
          <a:r>
            <a:rPr lang="ko-KR" altLang="en-US" dirty="0"/>
            <a:t> 도와준다</a:t>
          </a:r>
          <a:r>
            <a:rPr lang="en-US" altLang="ko-KR" dirty="0"/>
            <a:t>.</a:t>
          </a:r>
          <a:endParaRPr lang="ko-KR" altLang="en-US" dirty="0"/>
        </a:p>
      </dgm:t>
    </dgm:pt>
    <dgm:pt modelId="{4FDBD623-07D1-41E8-89CB-D81AC3D07070}" type="par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960B3C3-CFF2-43C0-818E-7078E52109B6}" type="sib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8"/>
      <dgm:spPr/>
    </dgm:pt>
    <dgm:pt modelId="{88571410-501C-476F-8485-26EDDE142ED2}" type="pres">
      <dgm:prSet presAssocID="{FB1DBA75-5565-4EE8-ACCA-BB11839F0267}" presName="connTx" presStyleLbl="parChTrans1D3" presStyleIdx="0" presStyleCnt="8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8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8"/>
      <dgm:spPr/>
    </dgm:pt>
    <dgm:pt modelId="{DA885C1E-8F95-4911-BC70-A0073753EFCC}" type="pres">
      <dgm:prSet presAssocID="{42828059-ADD8-489E-ABDF-B08E79C67FD1}" presName="connTx" presStyleLbl="parChTrans1D3" presStyleIdx="1" presStyleCnt="8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8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EF969D5C-EBA2-4C9B-9EB0-05DB9B16F648}" type="pres">
      <dgm:prSet presAssocID="{B3766F0D-40ED-4054-861E-AD563C3CD9CA}" presName="conn2-1" presStyleLbl="parChTrans1D4" presStyleIdx="0" presStyleCnt="11"/>
      <dgm:spPr/>
    </dgm:pt>
    <dgm:pt modelId="{24D0FCBB-D0AB-4B33-96EC-6ED616A542C5}" type="pres">
      <dgm:prSet presAssocID="{B3766F0D-40ED-4054-861E-AD563C3CD9CA}" presName="connTx" presStyleLbl="parChTrans1D4" presStyleIdx="0" presStyleCnt="11"/>
      <dgm:spPr/>
    </dgm:pt>
    <dgm:pt modelId="{4D50F4A3-7D43-409E-9914-AB18EF762E5E}" type="pres">
      <dgm:prSet presAssocID="{24E7D922-AA67-4EF8-BA24-35A328469104}" presName="root2" presStyleCnt="0"/>
      <dgm:spPr/>
    </dgm:pt>
    <dgm:pt modelId="{0EFD63CE-69A4-4A26-96DE-93B0A95AF7C0}" type="pres">
      <dgm:prSet presAssocID="{24E7D922-AA67-4EF8-BA24-35A328469104}" presName="LevelTwoTextNode" presStyleLbl="node4" presStyleIdx="0" presStyleCnt="11">
        <dgm:presLayoutVars>
          <dgm:chPref val="3"/>
        </dgm:presLayoutVars>
      </dgm:prSet>
      <dgm:spPr/>
    </dgm:pt>
    <dgm:pt modelId="{823578F2-2018-4E2D-9E51-76A04AC44581}" type="pres">
      <dgm:prSet presAssocID="{24E7D922-AA67-4EF8-BA24-35A328469104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8"/>
      <dgm:spPr/>
    </dgm:pt>
    <dgm:pt modelId="{EADED21B-461C-4521-82DD-7AB8B12A8AE9}" type="pres">
      <dgm:prSet presAssocID="{328FF80D-9022-45CE-A66F-EDDB6D3D60DD}" presName="connTx" presStyleLbl="parChTrans1D3" presStyleIdx="2" presStyleCnt="8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8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1" presStyleCnt="11"/>
      <dgm:spPr/>
    </dgm:pt>
    <dgm:pt modelId="{A988F698-184F-4F0D-8587-1D64B4B29121}" type="pres">
      <dgm:prSet presAssocID="{6993A79F-9262-4F80-8910-D434C3B6154A}" presName="connTx" presStyleLbl="parChTrans1D4" presStyleIdx="1" presStyleCnt="11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1" presStyleCnt="11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2" presStyleCnt="11"/>
      <dgm:spPr/>
    </dgm:pt>
    <dgm:pt modelId="{F511CD76-53DE-4D57-80B7-68D3EEAC2052}" type="pres">
      <dgm:prSet presAssocID="{D388CDB4-48A7-4634-AFF8-6F4D40F9853B}" presName="connTx" presStyleLbl="parChTrans1D4" presStyleIdx="2" presStyleCnt="11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2" presStyleCnt="11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3" presStyleCnt="8"/>
      <dgm:spPr/>
    </dgm:pt>
    <dgm:pt modelId="{5526E502-AC45-4096-B8F3-BF46F605B5D9}" type="pres">
      <dgm:prSet presAssocID="{C14DD5E1-0BA7-4000-9F5F-4E2347E0BFB0}" presName="connTx" presStyleLbl="parChTrans1D3" presStyleIdx="3" presStyleCnt="8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3" presStyleCnt="8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4" presStyleCnt="8"/>
      <dgm:spPr/>
    </dgm:pt>
    <dgm:pt modelId="{1076F577-A3D7-4660-8C7D-78FF0DC79C54}" type="pres">
      <dgm:prSet presAssocID="{8D0BB2EC-4968-436C-BE94-FE5B65726B41}" presName="connTx" presStyleLbl="parChTrans1D3" presStyleIdx="4" presStyleCnt="8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4" presStyleCnt="8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1975E7F0-94EA-448F-B167-1845ED319BC0}" type="pres">
      <dgm:prSet presAssocID="{7E47FDDC-585E-4B63-95E2-278571BE3EC1}" presName="conn2-1" presStyleLbl="parChTrans1D4" presStyleIdx="3" presStyleCnt="11"/>
      <dgm:spPr/>
    </dgm:pt>
    <dgm:pt modelId="{EEA0E8E9-E317-420A-9D1A-D5A34DBA9C13}" type="pres">
      <dgm:prSet presAssocID="{7E47FDDC-585E-4B63-95E2-278571BE3EC1}" presName="connTx" presStyleLbl="parChTrans1D4" presStyleIdx="3" presStyleCnt="11"/>
      <dgm:spPr/>
    </dgm:pt>
    <dgm:pt modelId="{87C0EA95-B257-4F84-9DF2-E8A07EF197F7}" type="pres">
      <dgm:prSet presAssocID="{3AB6D207-68F9-49FE-A4BF-A7DD53FA11B2}" presName="root2" presStyleCnt="0"/>
      <dgm:spPr/>
    </dgm:pt>
    <dgm:pt modelId="{10A2235E-F047-468A-A835-92E1EDDC041F}" type="pres">
      <dgm:prSet presAssocID="{3AB6D207-68F9-49FE-A4BF-A7DD53FA11B2}" presName="LevelTwoTextNode" presStyleLbl="node4" presStyleIdx="3" presStyleCnt="11">
        <dgm:presLayoutVars>
          <dgm:chPref val="3"/>
        </dgm:presLayoutVars>
      </dgm:prSet>
      <dgm:spPr/>
    </dgm:pt>
    <dgm:pt modelId="{A75C34AB-F6B7-4783-9C9F-07BC52ABC35C}" type="pres">
      <dgm:prSet presAssocID="{3AB6D207-68F9-49FE-A4BF-A7DD53FA11B2}" presName="level3hierChild" presStyleCnt="0"/>
      <dgm:spPr/>
    </dgm:pt>
    <dgm:pt modelId="{80A47018-9E8E-4C50-A9B6-F107AD2158B6}" type="pres">
      <dgm:prSet presAssocID="{4EF7DFB6-2EF5-42BC-A58F-C3B102F668DF}" presName="conn2-1" presStyleLbl="parChTrans1D4" presStyleIdx="4" presStyleCnt="11"/>
      <dgm:spPr/>
    </dgm:pt>
    <dgm:pt modelId="{F6C15257-7959-46CD-A649-A589C615954E}" type="pres">
      <dgm:prSet presAssocID="{4EF7DFB6-2EF5-42BC-A58F-C3B102F668DF}" presName="connTx" presStyleLbl="parChTrans1D4" presStyleIdx="4" presStyleCnt="11"/>
      <dgm:spPr/>
    </dgm:pt>
    <dgm:pt modelId="{8DDF6B0D-C68A-4DAD-B7E1-FC792936BA3A}" type="pres">
      <dgm:prSet presAssocID="{D101054B-6E9B-4E5C-B4A6-CE2AC774F976}" presName="root2" presStyleCnt="0"/>
      <dgm:spPr/>
    </dgm:pt>
    <dgm:pt modelId="{CA1E3CBB-5582-4360-9507-757352D01EE4}" type="pres">
      <dgm:prSet presAssocID="{D101054B-6E9B-4E5C-B4A6-CE2AC774F976}" presName="LevelTwoTextNode" presStyleLbl="node4" presStyleIdx="4" presStyleCnt="11">
        <dgm:presLayoutVars>
          <dgm:chPref val="3"/>
        </dgm:presLayoutVars>
      </dgm:prSet>
      <dgm:spPr/>
    </dgm:pt>
    <dgm:pt modelId="{F4359489-72CF-47E6-9BA1-1334B28AE4BD}" type="pres">
      <dgm:prSet presAssocID="{D101054B-6E9B-4E5C-B4A6-CE2AC774F976}" presName="level3hierChild" presStyleCnt="0"/>
      <dgm:spPr/>
    </dgm:pt>
    <dgm:pt modelId="{2D0F2CA8-F257-4DD9-A7AB-E34B1D6F9075}" type="pres">
      <dgm:prSet presAssocID="{4FDBD623-07D1-41E8-89CB-D81AC3D07070}" presName="conn2-1" presStyleLbl="parChTrans1D4" presStyleIdx="5" presStyleCnt="11"/>
      <dgm:spPr/>
    </dgm:pt>
    <dgm:pt modelId="{CA9DF0A7-2641-4AAF-81A7-B1114129104D}" type="pres">
      <dgm:prSet presAssocID="{4FDBD623-07D1-41E8-89CB-D81AC3D07070}" presName="connTx" presStyleLbl="parChTrans1D4" presStyleIdx="5" presStyleCnt="11"/>
      <dgm:spPr/>
    </dgm:pt>
    <dgm:pt modelId="{5C225262-D4FB-4EE4-BDE4-7FE025BCF0A7}" type="pres">
      <dgm:prSet presAssocID="{502BDFEA-0C9D-4976-82A7-4461C0993950}" presName="root2" presStyleCnt="0"/>
      <dgm:spPr/>
    </dgm:pt>
    <dgm:pt modelId="{804B44DB-CBB5-49A5-811B-91CA0701828F}" type="pres">
      <dgm:prSet presAssocID="{502BDFEA-0C9D-4976-82A7-4461C0993950}" presName="LevelTwoTextNode" presStyleLbl="node4" presStyleIdx="5" presStyleCnt="11">
        <dgm:presLayoutVars>
          <dgm:chPref val="3"/>
        </dgm:presLayoutVars>
      </dgm:prSet>
      <dgm:spPr/>
    </dgm:pt>
    <dgm:pt modelId="{3C3EDF94-4AC3-4C2F-B209-02B8128C6D3D}" type="pres">
      <dgm:prSet presAssocID="{502BDFEA-0C9D-4976-82A7-4461C0993950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5" presStyleCnt="8"/>
      <dgm:spPr/>
    </dgm:pt>
    <dgm:pt modelId="{0153774D-ADF0-46CA-B257-E556DCC90D43}" type="pres">
      <dgm:prSet presAssocID="{1187EC3D-CAC4-4297-920D-6D62B6D7D238}" presName="connTx" presStyleLbl="parChTrans1D3" presStyleIdx="5" presStyleCnt="8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5" presStyleCnt="8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6" presStyleCnt="11"/>
      <dgm:spPr/>
    </dgm:pt>
    <dgm:pt modelId="{1CC1846D-23AC-4CCF-859A-44B7B8516E37}" type="pres">
      <dgm:prSet presAssocID="{C744A370-4BFF-4988-9541-F22476F1D355}" presName="connTx" presStyleLbl="parChTrans1D4" presStyleIdx="6" presStyleCnt="11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6" presStyleCnt="11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7" presStyleCnt="11"/>
      <dgm:spPr/>
    </dgm:pt>
    <dgm:pt modelId="{14238F30-EFB9-4D46-824C-3A4F1FF75431}" type="pres">
      <dgm:prSet presAssocID="{27689583-315C-4B94-A86A-22036070A483}" presName="connTx" presStyleLbl="parChTrans1D4" presStyleIdx="7" presStyleCnt="11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7" presStyleCnt="11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6" presStyleCnt="8"/>
      <dgm:spPr/>
    </dgm:pt>
    <dgm:pt modelId="{EB9707E1-FC0A-409F-92C8-E522799BA9A9}" type="pres">
      <dgm:prSet presAssocID="{2A5C7CCE-A51B-4361-B164-C65D7FF682D8}" presName="connTx" presStyleLbl="parChTrans1D3" presStyleIdx="6" presStyleCnt="8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6" presStyleCnt="8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8" presStyleCnt="11"/>
      <dgm:spPr/>
    </dgm:pt>
    <dgm:pt modelId="{CDEC7D93-0E31-4E59-BA51-E2EBD9C31B40}" type="pres">
      <dgm:prSet presAssocID="{4EE9F04D-4931-47D0-9086-367CE2CDBF8D}" presName="connTx" presStyleLbl="parChTrans1D4" presStyleIdx="8" presStyleCnt="11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8" presStyleCnt="11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9" presStyleCnt="11"/>
      <dgm:spPr/>
    </dgm:pt>
    <dgm:pt modelId="{DE2C6683-C954-4ECC-B275-5150767575D9}" type="pres">
      <dgm:prSet presAssocID="{C1E67016-468F-4DE9-89CC-E58603B3B5CC}" presName="connTx" presStyleLbl="parChTrans1D4" presStyleIdx="9" presStyleCnt="11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9" presStyleCnt="11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7" presStyleCnt="8"/>
      <dgm:spPr/>
    </dgm:pt>
    <dgm:pt modelId="{13CC5C8A-58E4-445A-BE3E-558EF7D79200}" type="pres">
      <dgm:prSet presAssocID="{FF075372-8CC7-4950-8587-DDFFBBD7D992}" presName="connTx" presStyleLbl="parChTrans1D3" presStyleIdx="7" presStyleCnt="8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7" presStyleCnt="8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10" presStyleCnt="11"/>
      <dgm:spPr/>
    </dgm:pt>
    <dgm:pt modelId="{C7F83508-F28A-4291-B87D-574ABF4BDF26}" type="pres">
      <dgm:prSet presAssocID="{707ADF55-23F0-409E-80EC-9CFC42A9093E}" presName="connTx" presStyleLbl="parChTrans1D4" presStyleIdx="10" presStyleCnt="11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10" presStyleCnt="11" custScaleX="251762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5DFE0C01-1C63-438E-96AE-CAA6C87C5E67}" type="presOf" srcId="{4EF7DFB6-2EF5-42BC-A58F-C3B102F668DF}" destId="{F6C15257-7959-46CD-A649-A589C615954E}" srcOrd="1" destOrd="0" presId="urn:microsoft.com/office/officeart/2008/layout/HorizontalMultiLevelHierarchy"/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984CD42B-D6E5-4DFA-A87F-8648EF33DF06}" type="presOf" srcId="{B3766F0D-40ED-4054-861E-AD563C3CD9CA}" destId="{EF969D5C-EBA2-4C9B-9EB0-05DB9B16F648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1" destOrd="0" parTransId="{8D0BB2EC-4968-436C-BE94-FE5B65726B41}" sibTransId="{19A9E9DF-A45D-459D-8BFD-191E13EEEC39}"/>
    <dgm:cxn modelId="{F3FF583A-E71B-4AD6-920B-457DE805E598}" type="presOf" srcId="{4EF7DFB6-2EF5-42BC-A58F-C3B102F668DF}" destId="{80A47018-9E8E-4C50-A9B6-F107AD2158B6}" srcOrd="0" destOrd="0" presId="urn:microsoft.com/office/officeart/2008/layout/HorizontalMultiLevelHierarchy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045BCA68-D204-4D49-A275-6C2A8A61D5F2}" type="presOf" srcId="{D101054B-6E9B-4E5C-B4A6-CE2AC774F976}" destId="{CA1E3CBB-5582-4360-9507-757352D01EE4}" srcOrd="0" destOrd="0" presId="urn:microsoft.com/office/officeart/2008/layout/HorizontalMultiLevelHierarchy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AD54866B-1DC3-46B4-8B94-449D690D3174}" type="presOf" srcId="{24E7D922-AA67-4EF8-BA24-35A328469104}" destId="{0EFD63CE-69A4-4A26-96DE-93B0A95AF7C0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E5834A73-AA5F-456C-80E4-72DD69CE67CE}" srcId="{D47F789E-1FA8-474A-93FA-CC0C63E249AD}" destId="{3AB6D207-68F9-49FE-A4BF-A7DD53FA11B2}" srcOrd="0" destOrd="0" parTransId="{7E47FDDC-585E-4B63-95E2-278571BE3EC1}" sibTransId="{6DBB2BC3-E77B-425F-B932-A750A37DBC12}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0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34743890-61FB-4313-8635-4DAE2837BE4D}" type="presOf" srcId="{7E47FDDC-585E-4B63-95E2-278571BE3EC1}" destId="{1975E7F0-94EA-448F-B167-1845ED319BC0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9F26D79B-E340-493C-A930-FF9A8EA3E8A5}" type="presOf" srcId="{4FDBD623-07D1-41E8-89CB-D81AC3D07070}" destId="{CA9DF0A7-2641-4AAF-81A7-B1114129104D}" srcOrd="1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A436F8B0-3C15-449E-B7FD-9788F1D39990}" srcId="{AE786B39-206E-404E-93E4-14B3A82068A0}" destId="{24E7D922-AA67-4EF8-BA24-35A328469104}" srcOrd="0" destOrd="0" parTransId="{B3766F0D-40ED-4054-861E-AD563C3CD9CA}" sibTransId="{13B75BC0-5DD9-4CBB-B9D9-ED53CB3C43CE}"/>
    <dgm:cxn modelId="{2D6C29B9-1C1F-4309-B7F5-BD4E55BBE66B}" type="presOf" srcId="{3AB6D207-68F9-49FE-A4BF-A7DD53FA11B2}" destId="{10A2235E-F047-468A-A835-92E1EDDC041F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070E44C4-87C0-435B-8E7E-BEAF634B1ACD}" srcId="{3AB6D207-68F9-49FE-A4BF-A7DD53FA11B2}" destId="{D101054B-6E9B-4E5C-B4A6-CE2AC774F976}" srcOrd="0" destOrd="0" parTransId="{4EF7DFB6-2EF5-42BC-A58F-C3B102F668DF}" sibTransId="{2CF820AF-7523-408A-A90E-55C707D509BB}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9141ABCF-6746-4487-A3FD-8BB9B3C918C9}" type="presOf" srcId="{B3766F0D-40ED-4054-861E-AD563C3CD9CA}" destId="{24D0FCBB-D0AB-4B33-96EC-6ED616A542C5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901BE4D4-FB60-4282-BF4D-45D5719003B8}" type="presOf" srcId="{502BDFEA-0C9D-4976-82A7-4461C0993950}" destId="{804B44DB-CBB5-49A5-811B-91CA0701828F}" srcOrd="0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B091BDD7-89BA-4361-B155-C4FCAC2918CD}" type="presOf" srcId="{4FDBD623-07D1-41E8-89CB-D81AC3D07070}" destId="{2D0F2CA8-F257-4DD9-A7AB-E34B1D6F9075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585EDDF-FCD9-4CD1-B1B3-BB386B789E40}" srcId="{3AB6D207-68F9-49FE-A4BF-A7DD53FA11B2}" destId="{502BDFEA-0C9D-4976-82A7-4461C0993950}" srcOrd="1" destOrd="0" parTransId="{4FDBD623-07D1-41E8-89CB-D81AC3D07070}" sibTransId="{0960B3C3-CFF2-43C0-818E-7078E52109B6}"/>
    <dgm:cxn modelId="{3860F3E0-5FA9-4833-80A9-C60A21DCE4C0}" type="presOf" srcId="{7E47FDDC-585E-4B63-95E2-278571BE3EC1}" destId="{EEA0E8E9-E317-420A-9D1A-D5A34DBA9C13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821F7017-171F-43B3-9F41-17933A968026}" type="presParOf" srcId="{481C9191-5359-496F-97D5-ADBD5C8CE278}" destId="{EF969D5C-EBA2-4C9B-9EB0-05DB9B16F648}" srcOrd="0" destOrd="0" presId="urn:microsoft.com/office/officeart/2008/layout/HorizontalMultiLevelHierarchy"/>
    <dgm:cxn modelId="{B83ED4C7-449A-4DD7-AD44-352C788758D7}" type="presParOf" srcId="{EF969D5C-EBA2-4C9B-9EB0-05DB9B16F648}" destId="{24D0FCBB-D0AB-4B33-96EC-6ED616A542C5}" srcOrd="0" destOrd="0" presId="urn:microsoft.com/office/officeart/2008/layout/HorizontalMultiLevelHierarchy"/>
    <dgm:cxn modelId="{BECDA5EB-0EBC-417F-9703-BB86AA91D356}" type="presParOf" srcId="{481C9191-5359-496F-97D5-ADBD5C8CE278}" destId="{4D50F4A3-7D43-409E-9914-AB18EF762E5E}" srcOrd="1" destOrd="0" presId="urn:microsoft.com/office/officeart/2008/layout/HorizontalMultiLevelHierarchy"/>
    <dgm:cxn modelId="{1A2BE1C9-8040-4CBC-8B1C-FD196E5F9A04}" type="presParOf" srcId="{4D50F4A3-7D43-409E-9914-AB18EF762E5E}" destId="{0EFD63CE-69A4-4A26-96DE-93B0A95AF7C0}" srcOrd="0" destOrd="0" presId="urn:microsoft.com/office/officeart/2008/layout/HorizontalMultiLevelHierarchy"/>
    <dgm:cxn modelId="{6B7BBBBE-4D13-461C-A753-C3642A16B3DE}" type="presParOf" srcId="{4D50F4A3-7D43-409E-9914-AB18EF762E5E}" destId="{823578F2-2018-4E2D-9E51-76A04AC44581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0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1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2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3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414EC529-F57B-4702-B58A-E4B31B5F46D1}" type="presParOf" srcId="{052C7A8C-1669-4295-BDE7-6FC5A51B3720}" destId="{1975E7F0-94EA-448F-B167-1845ED319BC0}" srcOrd="0" destOrd="0" presId="urn:microsoft.com/office/officeart/2008/layout/HorizontalMultiLevelHierarchy"/>
    <dgm:cxn modelId="{032FA9FA-477E-4D8F-84CD-356B867D71A7}" type="presParOf" srcId="{1975E7F0-94EA-448F-B167-1845ED319BC0}" destId="{EEA0E8E9-E317-420A-9D1A-D5A34DBA9C13}" srcOrd="0" destOrd="0" presId="urn:microsoft.com/office/officeart/2008/layout/HorizontalMultiLevelHierarchy"/>
    <dgm:cxn modelId="{654B2DD5-4D55-4532-832B-5E9CB75CC8F7}" type="presParOf" srcId="{052C7A8C-1669-4295-BDE7-6FC5A51B3720}" destId="{87C0EA95-B257-4F84-9DF2-E8A07EF197F7}" srcOrd="1" destOrd="0" presId="urn:microsoft.com/office/officeart/2008/layout/HorizontalMultiLevelHierarchy"/>
    <dgm:cxn modelId="{0E34B472-8890-4E09-A827-823350E33FAA}" type="presParOf" srcId="{87C0EA95-B257-4F84-9DF2-E8A07EF197F7}" destId="{10A2235E-F047-468A-A835-92E1EDDC041F}" srcOrd="0" destOrd="0" presId="urn:microsoft.com/office/officeart/2008/layout/HorizontalMultiLevelHierarchy"/>
    <dgm:cxn modelId="{8FBDD52F-72D5-4A03-A5CD-A871DD5D080F}" type="presParOf" srcId="{87C0EA95-B257-4F84-9DF2-E8A07EF197F7}" destId="{A75C34AB-F6B7-4783-9C9F-07BC52ABC35C}" srcOrd="1" destOrd="0" presId="urn:microsoft.com/office/officeart/2008/layout/HorizontalMultiLevelHierarchy"/>
    <dgm:cxn modelId="{C17F5E62-3A2F-4BB4-9EAA-739CE55A6012}" type="presParOf" srcId="{A75C34AB-F6B7-4783-9C9F-07BC52ABC35C}" destId="{80A47018-9E8E-4C50-A9B6-F107AD2158B6}" srcOrd="0" destOrd="0" presId="urn:microsoft.com/office/officeart/2008/layout/HorizontalMultiLevelHierarchy"/>
    <dgm:cxn modelId="{A73DE157-0175-4D13-8A71-A2C3005F6A5E}" type="presParOf" srcId="{80A47018-9E8E-4C50-A9B6-F107AD2158B6}" destId="{F6C15257-7959-46CD-A649-A589C615954E}" srcOrd="0" destOrd="0" presId="urn:microsoft.com/office/officeart/2008/layout/HorizontalMultiLevelHierarchy"/>
    <dgm:cxn modelId="{5927532E-DBBC-4967-AAF0-C417267EB56E}" type="presParOf" srcId="{A75C34AB-F6B7-4783-9C9F-07BC52ABC35C}" destId="{8DDF6B0D-C68A-4DAD-B7E1-FC792936BA3A}" srcOrd="1" destOrd="0" presId="urn:microsoft.com/office/officeart/2008/layout/HorizontalMultiLevelHierarchy"/>
    <dgm:cxn modelId="{42F3DD4E-A65B-46FE-9257-0F736FB1AF95}" type="presParOf" srcId="{8DDF6B0D-C68A-4DAD-B7E1-FC792936BA3A}" destId="{CA1E3CBB-5582-4360-9507-757352D01EE4}" srcOrd="0" destOrd="0" presId="urn:microsoft.com/office/officeart/2008/layout/HorizontalMultiLevelHierarchy"/>
    <dgm:cxn modelId="{85692A1B-89E3-48DD-9664-92919E65C8E9}" type="presParOf" srcId="{8DDF6B0D-C68A-4DAD-B7E1-FC792936BA3A}" destId="{F4359489-72CF-47E6-9BA1-1334B28AE4BD}" srcOrd="1" destOrd="0" presId="urn:microsoft.com/office/officeart/2008/layout/HorizontalMultiLevelHierarchy"/>
    <dgm:cxn modelId="{1D4C3CAB-3AE8-4A43-B2A4-26A11CF9603B}" type="presParOf" srcId="{A75C34AB-F6B7-4783-9C9F-07BC52ABC35C}" destId="{2D0F2CA8-F257-4DD9-A7AB-E34B1D6F9075}" srcOrd="2" destOrd="0" presId="urn:microsoft.com/office/officeart/2008/layout/HorizontalMultiLevelHierarchy"/>
    <dgm:cxn modelId="{F1F6887F-AA6A-4642-8304-047ECAE6E68B}" type="presParOf" srcId="{2D0F2CA8-F257-4DD9-A7AB-E34B1D6F9075}" destId="{CA9DF0A7-2641-4AAF-81A7-B1114129104D}" srcOrd="0" destOrd="0" presId="urn:microsoft.com/office/officeart/2008/layout/HorizontalMultiLevelHierarchy"/>
    <dgm:cxn modelId="{CB9F4F85-3B2A-45BC-B85B-E04C9BA67F31}" type="presParOf" srcId="{A75C34AB-F6B7-4783-9C9F-07BC52ABC35C}" destId="{5C225262-D4FB-4EE4-BDE4-7FE025BCF0A7}" srcOrd="3" destOrd="0" presId="urn:microsoft.com/office/officeart/2008/layout/HorizontalMultiLevelHierarchy"/>
    <dgm:cxn modelId="{18F43AF3-8E08-4FF6-8AB7-E4E1727251A4}" type="presParOf" srcId="{5C225262-D4FB-4EE4-BDE4-7FE025BCF0A7}" destId="{804B44DB-CBB5-49A5-811B-91CA0701828F}" srcOrd="0" destOrd="0" presId="urn:microsoft.com/office/officeart/2008/layout/HorizontalMultiLevelHierarchy"/>
    <dgm:cxn modelId="{924FAB77-97DE-4562-AD30-0F421B3B0C6F}" type="presParOf" srcId="{5C225262-D4FB-4EE4-BDE4-7FE025BCF0A7}" destId="{3C3EDF94-4AC3-4C2F-B209-02B8128C6D3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3E8A1-1285-4AB5-AE12-4E7D9C389C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8B0215-2CA8-4743-8E94-CD5C94F5A49A}">
      <dgm:prSet phldrT="[텍스트]"/>
      <dgm:spPr/>
      <dgm:t>
        <a:bodyPr/>
        <a:lstStyle/>
        <a:p>
          <a:pPr latinLnBrk="1"/>
          <a:r>
            <a:rPr lang="ko-KR" altLang="en-US" dirty="0"/>
            <a:t>특징적 상징과 직관적</a:t>
          </a:r>
          <a:r>
            <a:rPr lang="en-US" altLang="ko-KR" dirty="0"/>
            <a:t>,</a:t>
          </a:r>
          <a:r>
            <a:rPr lang="ko-KR" altLang="en-US" dirty="0"/>
            <a:t> 전략적 특성을 가진 캐릭터</a:t>
          </a:r>
        </a:p>
      </dgm:t>
    </dgm:pt>
    <dgm:pt modelId="{2E2E704B-0C01-4E23-B33D-A8D9E5AD659E}" type="parTrans" cxnId="{FA4329A0-BA9B-4510-ADFB-7AB40CFC8187}">
      <dgm:prSet/>
      <dgm:spPr/>
      <dgm:t>
        <a:bodyPr/>
        <a:lstStyle/>
        <a:p>
          <a:pPr latinLnBrk="1"/>
          <a:endParaRPr lang="ko-KR" altLang="en-US"/>
        </a:p>
      </dgm:t>
    </dgm:pt>
    <dgm:pt modelId="{42960CD2-738D-4807-9C0D-4D15CB3F05A5}" type="sibTrans" cxnId="{FA4329A0-BA9B-4510-ADFB-7AB40CFC8187}">
      <dgm:prSet/>
      <dgm:spPr/>
      <dgm:t>
        <a:bodyPr/>
        <a:lstStyle/>
        <a:p>
          <a:pPr latinLnBrk="1"/>
          <a:endParaRPr lang="ko-KR" altLang="en-US"/>
        </a:p>
      </dgm:t>
    </dgm:pt>
    <dgm:pt modelId="{62199656-3774-4B3C-AA20-BEC1B0536DE7}">
      <dgm:prSet phldrT="[텍스트]"/>
      <dgm:spPr/>
      <dgm:t>
        <a:bodyPr/>
        <a:lstStyle/>
        <a:p>
          <a:pPr latinLnBrk="1"/>
          <a:r>
            <a:rPr lang="ko-KR" altLang="en-US" dirty="0"/>
            <a:t>성장단계의 직관적 이해를 돕는 외형과 조직화</a:t>
          </a:r>
          <a:endParaRPr lang="en-US" altLang="ko-KR" dirty="0"/>
        </a:p>
      </dgm:t>
    </dgm:pt>
    <dgm:pt modelId="{75EE89C3-7D6A-4355-AF3F-499FF8431BE1}" type="parTrans" cxnId="{8444D601-4139-4ED5-9883-7908AB54DE12}">
      <dgm:prSet/>
      <dgm:spPr/>
      <dgm:t>
        <a:bodyPr/>
        <a:lstStyle/>
        <a:p>
          <a:pPr latinLnBrk="1"/>
          <a:endParaRPr lang="ko-KR" altLang="en-US"/>
        </a:p>
      </dgm:t>
    </dgm:pt>
    <dgm:pt modelId="{0BE13F7A-8772-45EB-92BE-DBF1C201A17A}" type="sibTrans" cxnId="{8444D601-4139-4ED5-9883-7908AB54DE12}">
      <dgm:prSet/>
      <dgm:spPr/>
      <dgm:t>
        <a:bodyPr/>
        <a:lstStyle/>
        <a:p>
          <a:pPr latinLnBrk="1"/>
          <a:endParaRPr lang="ko-KR" altLang="en-US"/>
        </a:p>
      </dgm:t>
    </dgm:pt>
    <dgm:pt modelId="{EE1E7D76-2659-4BC5-B36A-6C6E0115736E}">
      <dgm:prSet phldrT="[텍스트]"/>
      <dgm:spPr/>
      <dgm:t>
        <a:bodyPr/>
        <a:lstStyle/>
        <a:p>
          <a:pPr latinLnBrk="1"/>
          <a:r>
            <a:rPr lang="ko-KR" altLang="en-US" dirty="0"/>
            <a:t>원작 캐릭터의 오러 컬러를 이용한 특징 표현</a:t>
          </a:r>
        </a:p>
      </dgm:t>
    </dgm:pt>
    <dgm:pt modelId="{B01A36A5-52EC-428D-B029-1271E0DF665A}" type="parTrans" cxnId="{EA72F435-FED0-44E7-81BE-77C4F1A6E25E}">
      <dgm:prSet/>
      <dgm:spPr/>
      <dgm:t>
        <a:bodyPr/>
        <a:lstStyle/>
        <a:p>
          <a:pPr latinLnBrk="1"/>
          <a:endParaRPr lang="ko-KR" altLang="en-US"/>
        </a:p>
      </dgm:t>
    </dgm:pt>
    <dgm:pt modelId="{DBAAA3BC-8621-440D-8768-2DD966BDA8AC}" type="sibTrans" cxnId="{EA72F435-FED0-44E7-81BE-77C4F1A6E25E}">
      <dgm:prSet/>
      <dgm:spPr/>
      <dgm:t>
        <a:bodyPr/>
        <a:lstStyle/>
        <a:p>
          <a:pPr latinLnBrk="1"/>
          <a:endParaRPr lang="ko-KR" altLang="en-US"/>
        </a:p>
      </dgm:t>
    </dgm:pt>
    <dgm:pt modelId="{7F61CA19-4094-4475-A8EB-F4CC6050DFA8}">
      <dgm:prSet phldrT="[텍스트]"/>
      <dgm:spPr/>
      <dgm:t>
        <a:bodyPr/>
        <a:lstStyle/>
        <a:p>
          <a:pPr latinLnBrk="1"/>
          <a:r>
            <a:rPr lang="ko-KR" altLang="en-US" dirty="0"/>
            <a:t>가위바위보의 배타적 상성관계를 기본요소로 채용</a:t>
          </a:r>
        </a:p>
      </dgm:t>
    </dgm:pt>
    <dgm:pt modelId="{EC14B888-7B54-40B0-BFEB-ABA72FC4DE95}" type="parTrans" cxnId="{C441FC21-17C2-4A73-969F-AD87519D956A}">
      <dgm:prSet/>
      <dgm:spPr/>
      <dgm:t>
        <a:bodyPr/>
        <a:lstStyle/>
        <a:p>
          <a:pPr latinLnBrk="1"/>
          <a:endParaRPr lang="ko-KR" altLang="en-US"/>
        </a:p>
      </dgm:t>
    </dgm:pt>
    <dgm:pt modelId="{BEBBD180-8150-4F63-8F02-21547CB6C496}" type="sibTrans" cxnId="{C441FC21-17C2-4A73-969F-AD87519D956A}">
      <dgm:prSet/>
      <dgm:spPr/>
      <dgm:t>
        <a:bodyPr/>
        <a:lstStyle/>
        <a:p>
          <a:pPr latinLnBrk="1"/>
          <a:endParaRPr lang="ko-KR" altLang="en-US"/>
        </a:p>
      </dgm:t>
    </dgm:pt>
    <dgm:pt modelId="{3B1DAAD9-E2E3-46A1-915E-1292425E962A}">
      <dgm:prSet phldrT="[텍스트]"/>
      <dgm:spPr/>
      <dgm:t>
        <a:bodyPr/>
        <a:lstStyle/>
        <a:p>
          <a:pPr latinLnBrk="1"/>
          <a:r>
            <a:rPr lang="ko-KR" altLang="en-US" dirty="0"/>
            <a:t>장르에 어울리는 특징을 가진 캐릭터</a:t>
          </a:r>
        </a:p>
      </dgm:t>
    </dgm:pt>
    <dgm:pt modelId="{4B6BE37C-F0F8-4B23-9505-7E7704D3E20B}" type="parTrans" cxnId="{9809ECD0-A7DC-4E9B-9CAE-EAF69FB5FF63}">
      <dgm:prSet/>
      <dgm:spPr/>
      <dgm:t>
        <a:bodyPr/>
        <a:lstStyle/>
        <a:p>
          <a:pPr latinLnBrk="1"/>
          <a:endParaRPr lang="ko-KR" altLang="en-US"/>
        </a:p>
      </dgm:t>
    </dgm:pt>
    <dgm:pt modelId="{D4075507-44B6-4184-8DB7-BFE71E1FDF50}" type="sibTrans" cxnId="{9809ECD0-A7DC-4E9B-9CAE-EAF69FB5FF63}">
      <dgm:prSet/>
      <dgm:spPr/>
      <dgm:t>
        <a:bodyPr/>
        <a:lstStyle/>
        <a:p>
          <a:pPr latinLnBrk="1"/>
          <a:endParaRPr lang="ko-KR" altLang="en-US"/>
        </a:p>
      </dgm:t>
    </dgm:pt>
    <dgm:pt modelId="{3CB9126E-0EBB-4110-A8F0-D428B7DDF6B5}">
      <dgm:prSet phldrT="[텍스트]"/>
      <dgm:spPr/>
      <dgm:t>
        <a:bodyPr/>
        <a:lstStyle/>
        <a:p>
          <a:pPr latinLnBrk="1"/>
          <a:r>
            <a:rPr lang="ko-KR" altLang="en-US" dirty="0"/>
            <a:t>단계별 성장을 외형의 변화로 표현해 직관적 목표 부여</a:t>
          </a:r>
          <a:endParaRPr lang="en-US" altLang="ko-KR" dirty="0"/>
        </a:p>
      </dgm:t>
    </dgm:pt>
    <dgm:pt modelId="{7607CB2B-8A30-4222-A322-F1BA241C7522}" type="parTrans" cxnId="{4FD2D35C-EA04-4E51-9F1F-4A8B9B6D7866}">
      <dgm:prSet/>
      <dgm:spPr/>
      <dgm:t>
        <a:bodyPr/>
        <a:lstStyle/>
        <a:p>
          <a:pPr latinLnBrk="1"/>
          <a:endParaRPr lang="ko-KR" altLang="en-US"/>
        </a:p>
      </dgm:t>
    </dgm:pt>
    <dgm:pt modelId="{4C50A13A-76F5-4FD1-8539-408434FADA4F}" type="sibTrans" cxnId="{4FD2D35C-EA04-4E51-9F1F-4A8B9B6D7866}">
      <dgm:prSet/>
      <dgm:spPr/>
      <dgm:t>
        <a:bodyPr/>
        <a:lstStyle/>
        <a:p>
          <a:pPr latinLnBrk="1"/>
          <a:endParaRPr lang="ko-KR" altLang="en-US"/>
        </a:p>
      </dgm:t>
    </dgm:pt>
    <dgm:pt modelId="{5E84DC03-8214-49B0-8E97-BB6308ADDDD0}">
      <dgm:prSet phldrT="[텍스트]"/>
      <dgm:spPr/>
      <dgm:t>
        <a:bodyPr/>
        <a:lstStyle/>
        <a:p>
          <a:pPr latinLnBrk="1"/>
          <a:r>
            <a:rPr lang="ko-KR" altLang="en-US" dirty="0"/>
            <a:t>캐릭터 특징을 이용한 </a:t>
          </a:r>
          <a:r>
            <a:rPr lang="ko-KR" altLang="en-US" dirty="0" err="1"/>
            <a:t>레어리티</a:t>
          </a:r>
          <a:r>
            <a:rPr lang="ko-KR" altLang="en-US" dirty="0"/>
            <a:t> 정립과 </a:t>
          </a:r>
          <a:r>
            <a:rPr lang="ko-KR" altLang="en-US" dirty="0" err="1"/>
            <a:t>조합식</a:t>
          </a:r>
          <a:r>
            <a:rPr lang="ko-KR" altLang="en-US" dirty="0"/>
            <a:t> 제작</a:t>
          </a:r>
          <a:endParaRPr lang="en-US" altLang="ko-KR" dirty="0"/>
        </a:p>
      </dgm:t>
    </dgm:pt>
    <dgm:pt modelId="{6D270CF9-43BA-442E-B67A-666A2F14E46C}" type="parTrans" cxnId="{94525922-83CA-4BBD-BB45-1594341F50D1}">
      <dgm:prSet/>
      <dgm:spPr/>
      <dgm:t>
        <a:bodyPr/>
        <a:lstStyle/>
        <a:p>
          <a:pPr latinLnBrk="1"/>
          <a:endParaRPr lang="ko-KR" altLang="en-US"/>
        </a:p>
      </dgm:t>
    </dgm:pt>
    <dgm:pt modelId="{C763330C-6B7F-4E4B-9CAE-F7128331B02D}" type="sibTrans" cxnId="{94525922-83CA-4BBD-BB45-1594341F50D1}">
      <dgm:prSet/>
      <dgm:spPr/>
      <dgm:t>
        <a:bodyPr/>
        <a:lstStyle/>
        <a:p>
          <a:pPr latinLnBrk="1"/>
          <a:endParaRPr lang="ko-KR" altLang="en-US"/>
        </a:p>
      </dgm:t>
    </dgm:pt>
    <dgm:pt modelId="{7A5FB369-BE8E-4BE9-9E01-D43788FCFA9C}">
      <dgm:prSet phldrT="[텍스트]"/>
      <dgm:spPr/>
      <dgm:t>
        <a:bodyPr/>
        <a:lstStyle/>
        <a:p>
          <a:pPr latinLnBrk="1"/>
          <a:r>
            <a:rPr lang="ko-KR" altLang="en-US" dirty="0"/>
            <a:t>캐릭터 퍼스널 컬러를 이용한 전용 이펙트</a:t>
          </a:r>
          <a:r>
            <a:rPr lang="en-US" altLang="ko-KR" dirty="0"/>
            <a:t>(</a:t>
          </a:r>
          <a:r>
            <a:rPr lang="ko-KR" altLang="en-US" dirty="0"/>
            <a:t>스킬</a:t>
          </a:r>
          <a:r>
            <a:rPr lang="en-US" altLang="ko-KR" dirty="0"/>
            <a:t>)</a:t>
          </a:r>
          <a:endParaRPr lang="ko-KR" altLang="en-US" dirty="0"/>
        </a:p>
      </dgm:t>
    </dgm:pt>
    <dgm:pt modelId="{6210724A-2CD5-4BAF-8A89-841FB1B4479A}" type="parTrans" cxnId="{95F5551B-7F58-4F74-8DEF-17A8658122D5}">
      <dgm:prSet/>
      <dgm:spPr/>
      <dgm:t>
        <a:bodyPr/>
        <a:lstStyle/>
        <a:p>
          <a:pPr latinLnBrk="1"/>
          <a:endParaRPr lang="ko-KR" altLang="en-US"/>
        </a:p>
      </dgm:t>
    </dgm:pt>
    <dgm:pt modelId="{B8DC1C28-7B4E-4499-A56A-58C3D5F19932}" type="sibTrans" cxnId="{95F5551B-7F58-4F74-8DEF-17A8658122D5}">
      <dgm:prSet/>
      <dgm:spPr/>
      <dgm:t>
        <a:bodyPr/>
        <a:lstStyle/>
        <a:p>
          <a:pPr latinLnBrk="1"/>
          <a:endParaRPr lang="ko-KR" altLang="en-US"/>
        </a:p>
      </dgm:t>
    </dgm:pt>
    <dgm:pt modelId="{6A5AF5BD-4E5F-4061-8F1F-8C700767DBAD}">
      <dgm:prSet phldrT="[텍스트]"/>
      <dgm:spPr/>
      <dgm:t>
        <a:bodyPr/>
        <a:lstStyle/>
        <a:p>
          <a:pPr latinLnBrk="1"/>
          <a:r>
            <a:rPr lang="ko-KR" altLang="en-US" dirty="0"/>
            <a:t>퍼스널 컬러를 사용한 캐릭터 키아이템을 표현</a:t>
          </a:r>
        </a:p>
      </dgm:t>
    </dgm:pt>
    <dgm:pt modelId="{4AD25A33-F4CD-4001-A28C-0244CD648C9B}" type="parTrans" cxnId="{62A65760-F67C-431A-AC98-ECA6E6653BBE}">
      <dgm:prSet/>
      <dgm:spPr/>
      <dgm:t>
        <a:bodyPr/>
        <a:lstStyle/>
        <a:p>
          <a:pPr latinLnBrk="1"/>
          <a:endParaRPr lang="ko-KR" altLang="en-US"/>
        </a:p>
      </dgm:t>
    </dgm:pt>
    <dgm:pt modelId="{D72DACD6-8D93-47E6-8D47-6E34D0CA7A50}" type="sibTrans" cxnId="{62A65760-F67C-431A-AC98-ECA6E6653BBE}">
      <dgm:prSet/>
      <dgm:spPr/>
      <dgm:t>
        <a:bodyPr/>
        <a:lstStyle/>
        <a:p>
          <a:pPr latinLnBrk="1"/>
          <a:endParaRPr lang="ko-KR" altLang="en-US"/>
        </a:p>
      </dgm:t>
    </dgm:pt>
    <dgm:pt modelId="{E67EF724-0E8F-4CD9-ACDD-FC927BEE8BEF}">
      <dgm:prSet phldrT="[텍스트]"/>
      <dgm:spPr/>
      <dgm:t>
        <a:bodyPr/>
        <a:lstStyle/>
        <a:p>
          <a:pPr latinLnBrk="1"/>
          <a:r>
            <a:rPr lang="ko-KR" altLang="en-US" dirty="0"/>
            <a:t>통상적 개념과 직결 되어 즉시 이해 가능한 버프</a:t>
          </a:r>
          <a:r>
            <a:rPr lang="en-US" altLang="ko-KR" dirty="0"/>
            <a:t>&amp;</a:t>
          </a:r>
          <a:r>
            <a:rPr lang="ko-KR" altLang="en-US" dirty="0" err="1"/>
            <a:t>디버프</a:t>
          </a:r>
          <a:endParaRPr lang="ko-KR" altLang="en-US" dirty="0"/>
        </a:p>
      </dgm:t>
    </dgm:pt>
    <dgm:pt modelId="{51D7D3B5-4777-400E-AB22-B447FD49D2B9}" type="parTrans" cxnId="{12304AE4-9D5B-474A-96D0-CC867F540A75}">
      <dgm:prSet/>
      <dgm:spPr/>
      <dgm:t>
        <a:bodyPr/>
        <a:lstStyle/>
        <a:p>
          <a:pPr latinLnBrk="1"/>
          <a:endParaRPr lang="ko-KR" altLang="en-US"/>
        </a:p>
      </dgm:t>
    </dgm:pt>
    <dgm:pt modelId="{75742258-A409-46AE-A277-558D72C593D5}" type="sibTrans" cxnId="{12304AE4-9D5B-474A-96D0-CC867F540A75}">
      <dgm:prSet/>
      <dgm:spPr/>
      <dgm:t>
        <a:bodyPr/>
        <a:lstStyle/>
        <a:p>
          <a:pPr latinLnBrk="1"/>
          <a:endParaRPr lang="ko-KR" altLang="en-US"/>
        </a:p>
      </dgm:t>
    </dgm:pt>
    <dgm:pt modelId="{3285EC36-006A-410B-9461-17E3BB04FF41}">
      <dgm:prSet phldrT="[텍스트]"/>
      <dgm:spPr/>
      <dgm:t>
        <a:bodyPr/>
        <a:lstStyle/>
        <a:p>
          <a:pPr latinLnBrk="1"/>
          <a:r>
            <a:rPr lang="ko-KR" altLang="en-US" dirty="0"/>
            <a:t>상성 관계의 직관적 이해를 돕는 쉬운 개념과 단어</a:t>
          </a:r>
          <a:endParaRPr lang="en-US" altLang="ko-KR" dirty="0"/>
        </a:p>
      </dgm:t>
    </dgm:pt>
    <dgm:pt modelId="{4AED36D1-8BD2-4F0D-A671-31C93F4063A7}" type="parTrans" cxnId="{39998410-B648-4B78-A123-43DA616B3D1C}">
      <dgm:prSet/>
      <dgm:spPr/>
      <dgm:t>
        <a:bodyPr/>
        <a:lstStyle/>
        <a:p>
          <a:pPr latinLnBrk="1"/>
          <a:endParaRPr lang="ko-KR" altLang="en-US"/>
        </a:p>
      </dgm:t>
    </dgm:pt>
    <dgm:pt modelId="{B35B121E-8304-4CAC-A72C-AB8961071D7C}" type="sibTrans" cxnId="{39998410-B648-4B78-A123-43DA616B3D1C}">
      <dgm:prSet/>
      <dgm:spPr/>
      <dgm:t>
        <a:bodyPr/>
        <a:lstStyle/>
        <a:p>
          <a:pPr latinLnBrk="1"/>
          <a:endParaRPr lang="ko-KR" altLang="en-US"/>
        </a:p>
      </dgm:t>
    </dgm:pt>
    <dgm:pt modelId="{E92B6235-9701-49D7-A5C2-3BEA16094B87}" type="pres">
      <dgm:prSet presAssocID="{51F3E8A1-1285-4AB5-AE12-4E7D9C389C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A32EF0-495D-4A4E-AEE8-2DBF24EEB474}" type="pres">
      <dgm:prSet presAssocID="{3B1DAAD9-E2E3-46A1-915E-1292425E962A}" presName="root1" presStyleCnt="0"/>
      <dgm:spPr/>
    </dgm:pt>
    <dgm:pt modelId="{19A09264-68B4-4187-AF66-0F9B57D14D06}" type="pres">
      <dgm:prSet presAssocID="{3B1DAAD9-E2E3-46A1-915E-1292425E962A}" presName="LevelOneTextNode" presStyleLbl="node0" presStyleIdx="0" presStyleCnt="1">
        <dgm:presLayoutVars>
          <dgm:chPref val="3"/>
        </dgm:presLayoutVars>
      </dgm:prSet>
      <dgm:spPr/>
    </dgm:pt>
    <dgm:pt modelId="{80957886-850D-45EA-893C-8DB65DC3F83D}" type="pres">
      <dgm:prSet presAssocID="{3B1DAAD9-E2E3-46A1-915E-1292425E962A}" presName="level2hierChild" presStyleCnt="0"/>
      <dgm:spPr/>
    </dgm:pt>
    <dgm:pt modelId="{A41D8B58-4F9B-45B9-AB8A-7FBEFF775E9A}" type="pres">
      <dgm:prSet presAssocID="{2E2E704B-0C01-4E23-B33D-A8D9E5AD659E}" presName="conn2-1" presStyleLbl="parChTrans1D2" presStyleIdx="0" presStyleCnt="1"/>
      <dgm:spPr/>
    </dgm:pt>
    <dgm:pt modelId="{EF6096C4-9464-49DE-A74D-BF582A875D1D}" type="pres">
      <dgm:prSet presAssocID="{2E2E704B-0C01-4E23-B33D-A8D9E5AD659E}" presName="connTx" presStyleLbl="parChTrans1D2" presStyleIdx="0" presStyleCnt="1"/>
      <dgm:spPr/>
    </dgm:pt>
    <dgm:pt modelId="{E587E61F-FB1C-415A-9504-BE4D702B6CD6}" type="pres">
      <dgm:prSet presAssocID="{418B0215-2CA8-4743-8E94-CD5C94F5A49A}" presName="root2" presStyleCnt="0"/>
      <dgm:spPr/>
    </dgm:pt>
    <dgm:pt modelId="{ADADC113-4B21-4F9B-B389-2128AB86A6C3}" type="pres">
      <dgm:prSet presAssocID="{418B0215-2CA8-4743-8E94-CD5C94F5A49A}" presName="LevelTwoTextNode" presStyleLbl="node2" presStyleIdx="0" presStyleCnt="1">
        <dgm:presLayoutVars>
          <dgm:chPref val="3"/>
        </dgm:presLayoutVars>
      </dgm:prSet>
      <dgm:spPr/>
    </dgm:pt>
    <dgm:pt modelId="{E64F735D-58BA-4D6F-8118-C85FEDC45578}" type="pres">
      <dgm:prSet presAssocID="{418B0215-2CA8-4743-8E94-CD5C94F5A49A}" presName="level3hierChild" presStyleCnt="0"/>
      <dgm:spPr/>
    </dgm:pt>
    <dgm:pt modelId="{A4AC4A24-FDF3-48D7-AAD0-94C17E72DB7D}" type="pres">
      <dgm:prSet presAssocID="{75EE89C3-7D6A-4355-AF3F-499FF8431BE1}" presName="conn2-1" presStyleLbl="parChTrans1D3" presStyleIdx="0" presStyleCnt="3"/>
      <dgm:spPr/>
    </dgm:pt>
    <dgm:pt modelId="{332F3A35-521A-48A9-A31B-2EF10EBDCDB0}" type="pres">
      <dgm:prSet presAssocID="{75EE89C3-7D6A-4355-AF3F-499FF8431BE1}" presName="connTx" presStyleLbl="parChTrans1D3" presStyleIdx="0" presStyleCnt="3"/>
      <dgm:spPr/>
    </dgm:pt>
    <dgm:pt modelId="{12B98157-1642-4C98-91C4-A77D3546E379}" type="pres">
      <dgm:prSet presAssocID="{62199656-3774-4B3C-AA20-BEC1B0536DE7}" presName="root2" presStyleCnt="0"/>
      <dgm:spPr/>
    </dgm:pt>
    <dgm:pt modelId="{23B9C9BC-B8EB-4706-9974-C54A466B9C38}" type="pres">
      <dgm:prSet presAssocID="{62199656-3774-4B3C-AA20-BEC1B0536DE7}" presName="LevelTwoTextNode" presStyleLbl="node3" presStyleIdx="0" presStyleCnt="3">
        <dgm:presLayoutVars>
          <dgm:chPref val="3"/>
        </dgm:presLayoutVars>
      </dgm:prSet>
      <dgm:spPr/>
    </dgm:pt>
    <dgm:pt modelId="{947E7891-D3D8-404B-9D47-062F793FBF8B}" type="pres">
      <dgm:prSet presAssocID="{62199656-3774-4B3C-AA20-BEC1B0536DE7}" presName="level3hierChild" presStyleCnt="0"/>
      <dgm:spPr/>
    </dgm:pt>
    <dgm:pt modelId="{922FAABB-47BF-4EF2-834B-CC148AC7F659}" type="pres">
      <dgm:prSet presAssocID="{7607CB2B-8A30-4222-A322-F1BA241C7522}" presName="conn2-1" presStyleLbl="parChTrans1D4" presStyleIdx="0" presStyleCnt="6"/>
      <dgm:spPr/>
    </dgm:pt>
    <dgm:pt modelId="{02D183F7-7CDB-482B-B906-CC8D50559252}" type="pres">
      <dgm:prSet presAssocID="{7607CB2B-8A30-4222-A322-F1BA241C7522}" presName="connTx" presStyleLbl="parChTrans1D4" presStyleIdx="0" presStyleCnt="6"/>
      <dgm:spPr/>
    </dgm:pt>
    <dgm:pt modelId="{2BCE63CD-1859-4473-8FB9-338CA319F0B8}" type="pres">
      <dgm:prSet presAssocID="{3CB9126E-0EBB-4110-A8F0-D428B7DDF6B5}" presName="root2" presStyleCnt="0"/>
      <dgm:spPr/>
    </dgm:pt>
    <dgm:pt modelId="{4A282145-BA10-4890-8255-230649D38A79}" type="pres">
      <dgm:prSet presAssocID="{3CB9126E-0EBB-4110-A8F0-D428B7DDF6B5}" presName="LevelTwoTextNode" presStyleLbl="node4" presStyleIdx="0" presStyleCnt="6">
        <dgm:presLayoutVars>
          <dgm:chPref val="3"/>
        </dgm:presLayoutVars>
      </dgm:prSet>
      <dgm:spPr/>
    </dgm:pt>
    <dgm:pt modelId="{333659C3-DA73-497D-8D22-CCAA13FC9624}" type="pres">
      <dgm:prSet presAssocID="{3CB9126E-0EBB-4110-A8F0-D428B7DDF6B5}" presName="level3hierChild" presStyleCnt="0"/>
      <dgm:spPr/>
    </dgm:pt>
    <dgm:pt modelId="{74699E70-5377-48FA-A6AD-64D34C824B6C}" type="pres">
      <dgm:prSet presAssocID="{6D270CF9-43BA-442E-B67A-666A2F14E46C}" presName="conn2-1" presStyleLbl="parChTrans1D4" presStyleIdx="1" presStyleCnt="6"/>
      <dgm:spPr/>
    </dgm:pt>
    <dgm:pt modelId="{C6D83F2A-C601-4148-A3F4-345896BAC0CD}" type="pres">
      <dgm:prSet presAssocID="{6D270CF9-43BA-442E-B67A-666A2F14E46C}" presName="connTx" presStyleLbl="parChTrans1D4" presStyleIdx="1" presStyleCnt="6"/>
      <dgm:spPr/>
    </dgm:pt>
    <dgm:pt modelId="{AAE1CD0C-D394-4408-8ED5-348285C477F5}" type="pres">
      <dgm:prSet presAssocID="{5E84DC03-8214-49B0-8E97-BB6308ADDDD0}" presName="root2" presStyleCnt="0"/>
      <dgm:spPr/>
    </dgm:pt>
    <dgm:pt modelId="{69A0CDC1-3078-495B-A68E-4123441B9E76}" type="pres">
      <dgm:prSet presAssocID="{5E84DC03-8214-49B0-8E97-BB6308ADDDD0}" presName="LevelTwoTextNode" presStyleLbl="node4" presStyleIdx="1" presStyleCnt="6">
        <dgm:presLayoutVars>
          <dgm:chPref val="3"/>
        </dgm:presLayoutVars>
      </dgm:prSet>
      <dgm:spPr/>
    </dgm:pt>
    <dgm:pt modelId="{5E22555A-4D4D-42DC-AA5D-94A906DB0326}" type="pres">
      <dgm:prSet presAssocID="{5E84DC03-8214-49B0-8E97-BB6308ADDDD0}" presName="level3hierChild" presStyleCnt="0"/>
      <dgm:spPr/>
    </dgm:pt>
    <dgm:pt modelId="{4C962851-AC2C-4242-B84E-CA30C9C35976}" type="pres">
      <dgm:prSet presAssocID="{B01A36A5-52EC-428D-B029-1271E0DF665A}" presName="conn2-1" presStyleLbl="parChTrans1D3" presStyleIdx="1" presStyleCnt="3"/>
      <dgm:spPr/>
    </dgm:pt>
    <dgm:pt modelId="{870B1A83-D086-4E60-B5F9-24228BF1DBF4}" type="pres">
      <dgm:prSet presAssocID="{B01A36A5-52EC-428D-B029-1271E0DF665A}" presName="connTx" presStyleLbl="parChTrans1D3" presStyleIdx="1" presStyleCnt="3"/>
      <dgm:spPr/>
    </dgm:pt>
    <dgm:pt modelId="{2CAF6558-8E27-446D-8171-95D6BAE4801A}" type="pres">
      <dgm:prSet presAssocID="{EE1E7D76-2659-4BC5-B36A-6C6E0115736E}" presName="root2" presStyleCnt="0"/>
      <dgm:spPr/>
    </dgm:pt>
    <dgm:pt modelId="{34A89FFE-8262-4F0C-BBA6-AC71860B761B}" type="pres">
      <dgm:prSet presAssocID="{EE1E7D76-2659-4BC5-B36A-6C6E0115736E}" presName="LevelTwoTextNode" presStyleLbl="node3" presStyleIdx="1" presStyleCnt="3">
        <dgm:presLayoutVars>
          <dgm:chPref val="3"/>
        </dgm:presLayoutVars>
      </dgm:prSet>
      <dgm:spPr/>
    </dgm:pt>
    <dgm:pt modelId="{1B9268FE-6CBF-4F58-BA78-DF7BADE980AC}" type="pres">
      <dgm:prSet presAssocID="{EE1E7D76-2659-4BC5-B36A-6C6E0115736E}" presName="level3hierChild" presStyleCnt="0"/>
      <dgm:spPr/>
    </dgm:pt>
    <dgm:pt modelId="{3F9DA247-578D-4CA9-8D29-C8B9A6D8FE5A}" type="pres">
      <dgm:prSet presAssocID="{4AD25A33-F4CD-4001-A28C-0244CD648C9B}" presName="conn2-1" presStyleLbl="parChTrans1D4" presStyleIdx="2" presStyleCnt="6"/>
      <dgm:spPr/>
    </dgm:pt>
    <dgm:pt modelId="{6AFA922A-1ED1-40B9-BC20-A5866135C716}" type="pres">
      <dgm:prSet presAssocID="{4AD25A33-F4CD-4001-A28C-0244CD648C9B}" presName="connTx" presStyleLbl="parChTrans1D4" presStyleIdx="2" presStyleCnt="6"/>
      <dgm:spPr/>
    </dgm:pt>
    <dgm:pt modelId="{45BD099A-6D1D-42DF-87BA-CAB0289726C6}" type="pres">
      <dgm:prSet presAssocID="{6A5AF5BD-4E5F-4061-8F1F-8C700767DBAD}" presName="root2" presStyleCnt="0"/>
      <dgm:spPr/>
    </dgm:pt>
    <dgm:pt modelId="{FF53E636-FB12-4149-BB4F-A692B39E753A}" type="pres">
      <dgm:prSet presAssocID="{6A5AF5BD-4E5F-4061-8F1F-8C700767DBAD}" presName="LevelTwoTextNode" presStyleLbl="node4" presStyleIdx="2" presStyleCnt="6">
        <dgm:presLayoutVars>
          <dgm:chPref val="3"/>
        </dgm:presLayoutVars>
      </dgm:prSet>
      <dgm:spPr/>
    </dgm:pt>
    <dgm:pt modelId="{D9E9E6EA-6EBB-40ED-8F8B-A5D14DCB4ABA}" type="pres">
      <dgm:prSet presAssocID="{6A5AF5BD-4E5F-4061-8F1F-8C700767DBAD}" presName="level3hierChild" presStyleCnt="0"/>
      <dgm:spPr/>
    </dgm:pt>
    <dgm:pt modelId="{0C7BE5DE-D47D-491E-8453-B1ACED721FD1}" type="pres">
      <dgm:prSet presAssocID="{6210724A-2CD5-4BAF-8A89-841FB1B4479A}" presName="conn2-1" presStyleLbl="parChTrans1D4" presStyleIdx="3" presStyleCnt="6"/>
      <dgm:spPr/>
    </dgm:pt>
    <dgm:pt modelId="{217ECD0A-EE1C-4729-9AE3-6548EFBCF688}" type="pres">
      <dgm:prSet presAssocID="{6210724A-2CD5-4BAF-8A89-841FB1B4479A}" presName="connTx" presStyleLbl="parChTrans1D4" presStyleIdx="3" presStyleCnt="6"/>
      <dgm:spPr/>
    </dgm:pt>
    <dgm:pt modelId="{A1231222-B98F-4204-932F-544510D444F9}" type="pres">
      <dgm:prSet presAssocID="{7A5FB369-BE8E-4BE9-9E01-D43788FCFA9C}" presName="root2" presStyleCnt="0"/>
      <dgm:spPr/>
    </dgm:pt>
    <dgm:pt modelId="{4CD9E036-84A7-48D5-BFAC-D06FA05383E0}" type="pres">
      <dgm:prSet presAssocID="{7A5FB369-BE8E-4BE9-9E01-D43788FCFA9C}" presName="LevelTwoTextNode" presStyleLbl="node4" presStyleIdx="3" presStyleCnt="6">
        <dgm:presLayoutVars>
          <dgm:chPref val="3"/>
        </dgm:presLayoutVars>
      </dgm:prSet>
      <dgm:spPr/>
    </dgm:pt>
    <dgm:pt modelId="{8698C653-12F3-465D-977C-5998B7635EDB}" type="pres">
      <dgm:prSet presAssocID="{7A5FB369-BE8E-4BE9-9E01-D43788FCFA9C}" presName="level3hierChild" presStyleCnt="0"/>
      <dgm:spPr/>
    </dgm:pt>
    <dgm:pt modelId="{62542FD0-6A4D-4C19-B223-26D3A6D34CEB}" type="pres">
      <dgm:prSet presAssocID="{EC14B888-7B54-40B0-BFEB-ABA72FC4DE95}" presName="conn2-1" presStyleLbl="parChTrans1D3" presStyleIdx="2" presStyleCnt="3"/>
      <dgm:spPr/>
    </dgm:pt>
    <dgm:pt modelId="{40BB3B48-3831-4B00-BF35-4FCC4C777C35}" type="pres">
      <dgm:prSet presAssocID="{EC14B888-7B54-40B0-BFEB-ABA72FC4DE95}" presName="connTx" presStyleLbl="parChTrans1D3" presStyleIdx="2" presStyleCnt="3"/>
      <dgm:spPr/>
    </dgm:pt>
    <dgm:pt modelId="{C602E2B3-7760-461D-B84E-ECA17059E5E9}" type="pres">
      <dgm:prSet presAssocID="{7F61CA19-4094-4475-A8EB-F4CC6050DFA8}" presName="root2" presStyleCnt="0"/>
      <dgm:spPr/>
    </dgm:pt>
    <dgm:pt modelId="{2D5A323F-273D-45EE-8CAD-89159AF55D1E}" type="pres">
      <dgm:prSet presAssocID="{7F61CA19-4094-4475-A8EB-F4CC6050DFA8}" presName="LevelTwoTextNode" presStyleLbl="node3" presStyleIdx="2" presStyleCnt="3">
        <dgm:presLayoutVars>
          <dgm:chPref val="3"/>
        </dgm:presLayoutVars>
      </dgm:prSet>
      <dgm:spPr/>
    </dgm:pt>
    <dgm:pt modelId="{FF4F92D8-45D2-4A87-B064-B661DB7B20F3}" type="pres">
      <dgm:prSet presAssocID="{7F61CA19-4094-4475-A8EB-F4CC6050DFA8}" presName="level3hierChild" presStyleCnt="0"/>
      <dgm:spPr/>
    </dgm:pt>
    <dgm:pt modelId="{82FA7D40-78BB-4508-AB2E-63920FAD4EFB}" type="pres">
      <dgm:prSet presAssocID="{4AED36D1-8BD2-4F0D-A671-31C93F4063A7}" presName="conn2-1" presStyleLbl="parChTrans1D4" presStyleIdx="4" presStyleCnt="6"/>
      <dgm:spPr/>
    </dgm:pt>
    <dgm:pt modelId="{2808D719-E157-48F4-AD36-3E57ECCAB1A1}" type="pres">
      <dgm:prSet presAssocID="{4AED36D1-8BD2-4F0D-A671-31C93F4063A7}" presName="connTx" presStyleLbl="parChTrans1D4" presStyleIdx="4" presStyleCnt="6"/>
      <dgm:spPr/>
    </dgm:pt>
    <dgm:pt modelId="{E480F581-95A3-4D75-B8E8-981AF3C01957}" type="pres">
      <dgm:prSet presAssocID="{3285EC36-006A-410B-9461-17E3BB04FF41}" presName="root2" presStyleCnt="0"/>
      <dgm:spPr/>
    </dgm:pt>
    <dgm:pt modelId="{17577944-8F6C-42C7-9555-6EBC91EC0FB2}" type="pres">
      <dgm:prSet presAssocID="{3285EC36-006A-410B-9461-17E3BB04FF41}" presName="LevelTwoTextNode" presStyleLbl="node4" presStyleIdx="4" presStyleCnt="6">
        <dgm:presLayoutVars>
          <dgm:chPref val="3"/>
        </dgm:presLayoutVars>
      </dgm:prSet>
      <dgm:spPr/>
    </dgm:pt>
    <dgm:pt modelId="{FA7CA9FF-AF59-477C-8172-CE8BDAAD3D23}" type="pres">
      <dgm:prSet presAssocID="{3285EC36-006A-410B-9461-17E3BB04FF41}" presName="level3hierChild" presStyleCnt="0"/>
      <dgm:spPr/>
    </dgm:pt>
    <dgm:pt modelId="{43FEDBD8-2147-44FB-8B77-0C7700314C43}" type="pres">
      <dgm:prSet presAssocID="{51D7D3B5-4777-400E-AB22-B447FD49D2B9}" presName="conn2-1" presStyleLbl="parChTrans1D4" presStyleIdx="5" presStyleCnt="6"/>
      <dgm:spPr/>
    </dgm:pt>
    <dgm:pt modelId="{48621B75-C0CC-41F4-8DB0-7E4A1F82C371}" type="pres">
      <dgm:prSet presAssocID="{51D7D3B5-4777-400E-AB22-B447FD49D2B9}" presName="connTx" presStyleLbl="parChTrans1D4" presStyleIdx="5" presStyleCnt="6"/>
      <dgm:spPr/>
    </dgm:pt>
    <dgm:pt modelId="{01399BB0-DEB3-4FC6-BE74-8F8B367B33E7}" type="pres">
      <dgm:prSet presAssocID="{E67EF724-0E8F-4CD9-ACDD-FC927BEE8BEF}" presName="root2" presStyleCnt="0"/>
      <dgm:spPr/>
    </dgm:pt>
    <dgm:pt modelId="{75B60E4C-1C90-471B-A428-74F8393232CE}" type="pres">
      <dgm:prSet presAssocID="{E67EF724-0E8F-4CD9-ACDD-FC927BEE8BEF}" presName="LevelTwoTextNode" presStyleLbl="node4" presStyleIdx="5" presStyleCnt="6">
        <dgm:presLayoutVars>
          <dgm:chPref val="3"/>
        </dgm:presLayoutVars>
      </dgm:prSet>
      <dgm:spPr/>
    </dgm:pt>
    <dgm:pt modelId="{35E40F01-BA2D-484C-9AA7-5E56C30E1DC2}" type="pres">
      <dgm:prSet presAssocID="{E67EF724-0E8F-4CD9-ACDD-FC927BEE8BEF}" presName="level3hierChild" presStyleCnt="0"/>
      <dgm:spPr/>
    </dgm:pt>
  </dgm:ptLst>
  <dgm:cxnLst>
    <dgm:cxn modelId="{8444D601-4139-4ED5-9883-7908AB54DE12}" srcId="{418B0215-2CA8-4743-8E94-CD5C94F5A49A}" destId="{62199656-3774-4B3C-AA20-BEC1B0536DE7}" srcOrd="0" destOrd="0" parTransId="{75EE89C3-7D6A-4355-AF3F-499FF8431BE1}" sibTransId="{0BE13F7A-8772-45EB-92BE-DBF1C201A17A}"/>
    <dgm:cxn modelId="{39998410-B648-4B78-A123-43DA616B3D1C}" srcId="{7F61CA19-4094-4475-A8EB-F4CC6050DFA8}" destId="{3285EC36-006A-410B-9461-17E3BB04FF41}" srcOrd="0" destOrd="0" parTransId="{4AED36D1-8BD2-4F0D-A671-31C93F4063A7}" sibTransId="{B35B121E-8304-4CAC-A72C-AB8961071D7C}"/>
    <dgm:cxn modelId="{768B6A16-6269-406B-AA63-CF697771F365}" type="presOf" srcId="{51D7D3B5-4777-400E-AB22-B447FD49D2B9}" destId="{43FEDBD8-2147-44FB-8B77-0C7700314C43}" srcOrd="0" destOrd="0" presId="urn:microsoft.com/office/officeart/2008/layout/HorizontalMultiLevelHierarchy"/>
    <dgm:cxn modelId="{95F5551B-7F58-4F74-8DEF-17A8658122D5}" srcId="{EE1E7D76-2659-4BC5-B36A-6C6E0115736E}" destId="{7A5FB369-BE8E-4BE9-9E01-D43788FCFA9C}" srcOrd="1" destOrd="0" parTransId="{6210724A-2CD5-4BAF-8A89-841FB1B4479A}" sibTransId="{B8DC1C28-7B4E-4499-A56A-58C3D5F19932}"/>
    <dgm:cxn modelId="{CBD8031E-B6EC-4B3B-A9DA-F3DA7D680B08}" type="presOf" srcId="{7F61CA19-4094-4475-A8EB-F4CC6050DFA8}" destId="{2D5A323F-273D-45EE-8CAD-89159AF55D1E}" srcOrd="0" destOrd="0" presId="urn:microsoft.com/office/officeart/2008/layout/HorizontalMultiLevelHierarchy"/>
    <dgm:cxn modelId="{C441FC21-17C2-4A73-969F-AD87519D956A}" srcId="{418B0215-2CA8-4743-8E94-CD5C94F5A49A}" destId="{7F61CA19-4094-4475-A8EB-F4CC6050DFA8}" srcOrd="2" destOrd="0" parTransId="{EC14B888-7B54-40B0-BFEB-ABA72FC4DE95}" sibTransId="{BEBBD180-8150-4F63-8F02-21547CB6C496}"/>
    <dgm:cxn modelId="{94525922-83CA-4BBD-BB45-1594341F50D1}" srcId="{62199656-3774-4B3C-AA20-BEC1B0536DE7}" destId="{5E84DC03-8214-49B0-8E97-BB6308ADDDD0}" srcOrd="1" destOrd="0" parTransId="{6D270CF9-43BA-442E-B67A-666A2F14E46C}" sibTransId="{C763330C-6B7F-4E4B-9CAE-F7128331B02D}"/>
    <dgm:cxn modelId="{410C7827-AFA6-41E9-90B3-BA055D605FC3}" type="presOf" srcId="{2E2E704B-0C01-4E23-B33D-A8D9E5AD659E}" destId="{A41D8B58-4F9B-45B9-AB8A-7FBEFF775E9A}" srcOrd="0" destOrd="0" presId="urn:microsoft.com/office/officeart/2008/layout/HorizontalMultiLevelHierarchy"/>
    <dgm:cxn modelId="{2E9C9A2D-FD06-4C1A-9EE3-E69C23207CC0}" type="presOf" srcId="{75EE89C3-7D6A-4355-AF3F-499FF8431BE1}" destId="{332F3A35-521A-48A9-A31B-2EF10EBDCDB0}" srcOrd="1" destOrd="0" presId="urn:microsoft.com/office/officeart/2008/layout/HorizontalMultiLevelHierarchy"/>
    <dgm:cxn modelId="{AD2F5031-3C7A-499F-B2DF-8A823015EC11}" type="presOf" srcId="{62199656-3774-4B3C-AA20-BEC1B0536DE7}" destId="{23B9C9BC-B8EB-4706-9974-C54A466B9C38}" srcOrd="0" destOrd="0" presId="urn:microsoft.com/office/officeart/2008/layout/HorizontalMultiLevelHierarchy"/>
    <dgm:cxn modelId="{EA72F435-FED0-44E7-81BE-77C4F1A6E25E}" srcId="{418B0215-2CA8-4743-8E94-CD5C94F5A49A}" destId="{EE1E7D76-2659-4BC5-B36A-6C6E0115736E}" srcOrd="1" destOrd="0" parTransId="{B01A36A5-52EC-428D-B029-1271E0DF665A}" sibTransId="{DBAAA3BC-8621-440D-8768-2DD966BDA8AC}"/>
    <dgm:cxn modelId="{B4E51D5C-27C5-409B-83FB-0A75E70132A7}" type="presOf" srcId="{3CB9126E-0EBB-4110-A8F0-D428B7DDF6B5}" destId="{4A282145-BA10-4890-8255-230649D38A79}" srcOrd="0" destOrd="0" presId="urn:microsoft.com/office/officeart/2008/layout/HorizontalMultiLevelHierarchy"/>
    <dgm:cxn modelId="{4FD2D35C-EA04-4E51-9F1F-4A8B9B6D7866}" srcId="{62199656-3774-4B3C-AA20-BEC1B0536DE7}" destId="{3CB9126E-0EBB-4110-A8F0-D428B7DDF6B5}" srcOrd="0" destOrd="0" parTransId="{7607CB2B-8A30-4222-A322-F1BA241C7522}" sibTransId="{4C50A13A-76F5-4FD1-8539-408434FADA4F}"/>
    <dgm:cxn modelId="{62A65760-F67C-431A-AC98-ECA6E6653BBE}" srcId="{EE1E7D76-2659-4BC5-B36A-6C6E0115736E}" destId="{6A5AF5BD-4E5F-4061-8F1F-8C700767DBAD}" srcOrd="0" destOrd="0" parTransId="{4AD25A33-F4CD-4001-A28C-0244CD648C9B}" sibTransId="{D72DACD6-8D93-47E6-8D47-6E34D0CA7A50}"/>
    <dgm:cxn modelId="{D442DA61-AC57-45F1-8739-1646B70ADB90}" type="presOf" srcId="{EC14B888-7B54-40B0-BFEB-ABA72FC4DE95}" destId="{62542FD0-6A4D-4C19-B223-26D3A6D34CEB}" srcOrd="0" destOrd="0" presId="urn:microsoft.com/office/officeart/2008/layout/HorizontalMultiLevelHierarchy"/>
    <dgm:cxn modelId="{430C8847-0642-4579-A651-011DD2B7727D}" type="presOf" srcId="{6D270CF9-43BA-442E-B67A-666A2F14E46C}" destId="{C6D83F2A-C601-4148-A3F4-345896BAC0CD}" srcOrd="1" destOrd="0" presId="urn:microsoft.com/office/officeart/2008/layout/HorizontalMultiLevelHierarchy"/>
    <dgm:cxn modelId="{38B1856B-80B7-4DA5-BF13-B4C509DD5F2A}" type="presOf" srcId="{E67EF724-0E8F-4CD9-ACDD-FC927BEE8BEF}" destId="{75B60E4C-1C90-471B-A428-74F8393232CE}" srcOrd="0" destOrd="0" presId="urn:microsoft.com/office/officeart/2008/layout/HorizontalMultiLevelHierarchy"/>
    <dgm:cxn modelId="{FA39F74B-8DD0-404E-B0E0-E095F39DD582}" type="presOf" srcId="{4AED36D1-8BD2-4F0D-A671-31C93F4063A7}" destId="{82FA7D40-78BB-4508-AB2E-63920FAD4EFB}" srcOrd="0" destOrd="0" presId="urn:microsoft.com/office/officeart/2008/layout/HorizontalMultiLevelHierarchy"/>
    <dgm:cxn modelId="{C6851B4E-9F54-43DC-B0E1-A10CB0F222AA}" type="presOf" srcId="{B01A36A5-52EC-428D-B029-1271E0DF665A}" destId="{870B1A83-D086-4E60-B5F9-24228BF1DBF4}" srcOrd="1" destOrd="0" presId="urn:microsoft.com/office/officeart/2008/layout/HorizontalMultiLevelHierarchy"/>
    <dgm:cxn modelId="{6A223B75-41B9-4878-B60B-63F97E6CB1F1}" type="presOf" srcId="{7607CB2B-8A30-4222-A322-F1BA241C7522}" destId="{02D183F7-7CDB-482B-B906-CC8D50559252}" srcOrd="1" destOrd="0" presId="urn:microsoft.com/office/officeart/2008/layout/HorizontalMultiLevelHierarchy"/>
    <dgm:cxn modelId="{BEE27884-EA1E-44B4-901C-4682A5368964}" type="presOf" srcId="{75EE89C3-7D6A-4355-AF3F-499FF8431BE1}" destId="{A4AC4A24-FDF3-48D7-AAD0-94C17E72DB7D}" srcOrd="0" destOrd="0" presId="urn:microsoft.com/office/officeart/2008/layout/HorizontalMultiLevelHierarchy"/>
    <dgm:cxn modelId="{D441AA86-697D-4AEC-AAF2-000460C1EEE1}" type="presOf" srcId="{51D7D3B5-4777-400E-AB22-B447FD49D2B9}" destId="{48621B75-C0CC-41F4-8DB0-7E4A1F82C371}" srcOrd="1" destOrd="0" presId="urn:microsoft.com/office/officeart/2008/layout/HorizontalMultiLevelHierarchy"/>
    <dgm:cxn modelId="{BFC7DD94-79FE-4FCE-9C62-6177D0076A5A}" type="presOf" srcId="{2E2E704B-0C01-4E23-B33D-A8D9E5AD659E}" destId="{EF6096C4-9464-49DE-A74D-BF582A875D1D}" srcOrd="1" destOrd="0" presId="urn:microsoft.com/office/officeart/2008/layout/HorizontalMultiLevelHierarchy"/>
    <dgm:cxn modelId="{B5883099-B552-43AB-AACB-3E3CDBD3879F}" type="presOf" srcId="{6210724A-2CD5-4BAF-8A89-841FB1B4479A}" destId="{0C7BE5DE-D47D-491E-8453-B1ACED721FD1}" srcOrd="0" destOrd="0" presId="urn:microsoft.com/office/officeart/2008/layout/HorizontalMultiLevelHierarchy"/>
    <dgm:cxn modelId="{FA4329A0-BA9B-4510-ADFB-7AB40CFC8187}" srcId="{3B1DAAD9-E2E3-46A1-915E-1292425E962A}" destId="{418B0215-2CA8-4743-8E94-CD5C94F5A49A}" srcOrd="0" destOrd="0" parTransId="{2E2E704B-0C01-4E23-B33D-A8D9E5AD659E}" sibTransId="{42960CD2-738D-4807-9C0D-4D15CB3F05A5}"/>
    <dgm:cxn modelId="{885836A4-FA2E-4C8A-BDC7-9D0C7F0339D5}" type="presOf" srcId="{6D270CF9-43BA-442E-B67A-666A2F14E46C}" destId="{74699E70-5377-48FA-A6AD-64D34C824B6C}" srcOrd="0" destOrd="0" presId="urn:microsoft.com/office/officeart/2008/layout/HorizontalMultiLevelHierarchy"/>
    <dgm:cxn modelId="{3F3FAAAF-4662-4F94-96DE-307DB9F4BDE9}" type="presOf" srcId="{4AD25A33-F4CD-4001-A28C-0244CD648C9B}" destId="{3F9DA247-578D-4CA9-8D29-C8B9A6D8FE5A}" srcOrd="0" destOrd="0" presId="urn:microsoft.com/office/officeart/2008/layout/HorizontalMultiLevelHierarchy"/>
    <dgm:cxn modelId="{7F7C95B1-C40C-4D0A-9FE2-D3C3D5A237CB}" type="presOf" srcId="{418B0215-2CA8-4743-8E94-CD5C94F5A49A}" destId="{ADADC113-4B21-4F9B-B389-2128AB86A6C3}" srcOrd="0" destOrd="0" presId="urn:microsoft.com/office/officeart/2008/layout/HorizontalMultiLevelHierarchy"/>
    <dgm:cxn modelId="{B6F419B3-64E4-4A12-8555-E26ADA3ECCF1}" type="presOf" srcId="{EC14B888-7B54-40B0-BFEB-ABA72FC4DE95}" destId="{40BB3B48-3831-4B00-BF35-4FCC4C777C35}" srcOrd="1" destOrd="0" presId="urn:microsoft.com/office/officeart/2008/layout/HorizontalMultiLevelHierarchy"/>
    <dgm:cxn modelId="{2DA045BE-81C8-4245-A18B-4ED877AC8D42}" type="presOf" srcId="{4AED36D1-8BD2-4F0D-A671-31C93F4063A7}" destId="{2808D719-E157-48F4-AD36-3E57ECCAB1A1}" srcOrd="1" destOrd="0" presId="urn:microsoft.com/office/officeart/2008/layout/HorizontalMultiLevelHierarchy"/>
    <dgm:cxn modelId="{344505C4-6E22-4577-ADBF-21802E9BEEF5}" type="presOf" srcId="{7607CB2B-8A30-4222-A322-F1BA241C7522}" destId="{922FAABB-47BF-4EF2-834B-CC148AC7F659}" srcOrd="0" destOrd="0" presId="urn:microsoft.com/office/officeart/2008/layout/HorizontalMultiLevelHierarchy"/>
    <dgm:cxn modelId="{F93BBFCB-47AF-46F0-80D0-7A9405087470}" type="presOf" srcId="{7A5FB369-BE8E-4BE9-9E01-D43788FCFA9C}" destId="{4CD9E036-84A7-48D5-BFAC-D06FA05383E0}" srcOrd="0" destOrd="0" presId="urn:microsoft.com/office/officeart/2008/layout/HorizontalMultiLevelHierarchy"/>
    <dgm:cxn modelId="{9809ECD0-A7DC-4E9B-9CAE-EAF69FB5FF63}" srcId="{51F3E8A1-1285-4AB5-AE12-4E7D9C389C8F}" destId="{3B1DAAD9-E2E3-46A1-915E-1292425E962A}" srcOrd="0" destOrd="0" parTransId="{4B6BE37C-F0F8-4B23-9505-7E7704D3E20B}" sibTransId="{D4075507-44B6-4184-8DB7-BFE71E1FDF50}"/>
    <dgm:cxn modelId="{CC3FBEDF-1F8F-4786-A082-2D755A27901D}" type="presOf" srcId="{3285EC36-006A-410B-9461-17E3BB04FF41}" destId="{17577944-8F6C-42C7-9555-6EBC91EC0FB2}" srcOrd="0" destOrd="0" presId="urn:microsoft.com/office/officeart/2008/layout/HorizontalMultiLevelHierarchy"/>
    <dgm:cxn modelId="{12304AE4-9D5B-474A-96D0-CC867F540A75}" srcId="{7F61CA19-4094-4475-A8EB-F4CC6050DFA8}" destId="{E67EF724-0E8F-4CD9-ACDD-FC927BEE8BEF}" srcOrd="1" destOrd="0" parTransId="{51D7D3B5-4777-400E-AB22-B447FD49D2B9}" sibTransId="{75742258-A409-46AE-A277-558D72C593D5}"/>
    <dgm:cxn modelId="{3C3815E6-044F-4E8E-A29A-8AEB25C10C59}" type="presOf" srcId="{51F3E8A1-1285-4AB5-AE12-4E7D9C389C8F}" destId="{E92B6235-9701-49D7-A5C2-3BEA16094B87}" srcOrd="0" destOrd="0" presId="urn:microsoft.com/office/officeart/2008/layout/HorizontalMultiLevelHierarchy"/>
    <dgm:cxn modelId="{893F69E9-73B0-404D-A78F-5C6E7360434E}" type="presOf" srcId="{6210724A-2CD5-4BAF-8A89-841FB1B4479A}" destId="{217ECD0A-EE1C-4729-9AE3-6548EFBCF688}" srcOrd="1" destOrd="0" presId="urn:microsoft.com/office/officeart/2008/layout/HorizontalMultiLevelHierarchy"/>
    <dgm:cxn modelId="{8B68DAE9-B2D5-43FA-8F7A-B1A3AFDC36AD}" type="presOf" srcId="{4AD25A33-F4CD-4001-A28C-0244CD648C9B}" destId="{6AFA922A-1ED1-40B9-BC20-A5866135C716}" srcOrd="1" destOrd="0" presId="urn:microsoft.com/office/officeart/2008/layout/HorizontalMultiLevelHierarchy"/>
    <dgm:cxn modelId="{E1F054EA-FA6F-45E4-8CFE-93949D60E999}" type="presOf" srcId="{B01A36A5-52EC-428D-B029-1271E0DF665A}" destId="{4C962851-AC2C-4242-B84E-CA30C9C35976}" srcOrd="0" destOrd="0" presId="urn:microsoft.com/office/officeart/2008/layout/HorizontalMultiLevelHierarchy"/>
    <dgm:cxn modelId="{D6A054ED-84F8-4FE9-AA27-0C62EDB7BCBC}" type="presOf" srcId="{3B1DAAD9-E2E3-46A1-915E-1292425E962A}" destId="{19A09264-68B4-4187-AF66-0F9B57D14D06}" srcOrd="0" destOrd="0" presId="urn:microsoft.com/office/officeart/2008/layout/HorizontalMultiLevelHierarchy"/>
    <dgm:cxn modelId="{310135EF-55CE-467B-BD47-D9C1185F4C07}" type="presOf" srcId="{5E84DC03-8214-49B0-8E97-BB6308ADDDD0}" destId="{69A0CDC1-3078-495B-A68E-4123441B9E76}" srcOrd="0" destOrd="0" presId="urn:microsoft.com/office/officeart/2008/layout/HorizontalMultiLevelHierarchy"/>
    <dgm:cxn modelId="{545FE2F0-55E1-421F-955D-2ED5B61C799A}" type="presOf" srcId="{EE1E7D76-2659-4BC5-B36A-6C6E0115736E}" destId="{34A89FFE-8262-4F0C-BBA6-AC71860B761B}" srcOrd="0" destOrd="0" presId="urn:microsoft.com/office/officeart/2008/layout/HorizontalMultiLevelHierarchy"/>
    <dgm:cxn modelId="{603C4EF5-290C-4980-BBD7-71B58190CF1C}" type="presOf" srcId="{6A5AF5BD-4E5F-4061-8F1F-8C700767DBAD}" destId="{FF53E636-FB12-4149-BB4F-A692B39E753A}" srcOrd="0" destOrd="0" presId="urn:microsoft.com/office/officeart/2008/layout/HorizontalMultiLevelHierarchy"/>
    <dgm:cxn modelId="{0A6802E2-03E3-47C6-9A24-C8544AEF959E}" type="presParOf" srcId="{E92B6235-9701-49D7-A5C2-3BEA16094B87}" destId="{0BA32EF0-495D-4A4E-AEE8-2DBF24EEB474}" srcOrd="0" destOrd="0" presId="urn:microsoft.com/office/officeart/2008/layout/HorizontalMultiLevelHierarchy"/>
    <dgm:cxn modelId="{B3B7806E-72B1-4296-8BD1-4DA8A4CD7614}" type="presParOf" srcId="{0BA32EF0-495D-4A4E-AEE8-2DBF24EEB474}" destId="{19A09264-68B4-4187-AF66-0F9B57D14D06}" srcOrd="0" destOrd="0" presId="urn:microsoft.com/office/officeart/2008/layout/HorizontalMultiLevelHierarchy"/>
    <dgm:cxn modelId="{8CF8FA2E-ECC5-478E-B944-594F2A84A865}" type="presParOf" srcId="{0BA32EF0-495D-4A4E-AEE8-2DBF24EEB474}" destId="{80957886-850D-45EA-893C-8DB65DC3F83D}" srcOrd="1" destOrd="0" presId="urn:microsoft.com/office/officeart/2008/layout/HorizontalMultiLevelHierarchy"/>
    <dgm:cxn modelId="{4A03682A-A3F1-44BF-BACA-1484EE907588}" type="presParOf" srcId="{80957886-850D-45EA-893C-8DB65DC3F83D}" destId="{A41D8B58-4F9B-45B9-AB8A-7FBEFF775E9A}" srcOrd="0" destOrd="0" presId="urn:microsoft.com/office/officeart/2008/layout/HorizontalMultiLevelHierarchy"/>
    <dgm:cxn modelId="{978ADD19-624C-4A87-BF75-969F36FEE2C3}" type="presParOf" srcId="{A41D8B58-4F9B-45B9-AB8A-7FBEFF775E9A}" destId="{EF6096C4-9464-49DE-A74D-BF582A875D1D}" srcOrd="0" destOrd="0" presId="urn:microsoft.com/office/officeart/2008/layout/HorizontalMultiLevelHierarchy"/>
    <dgm:cxn modelId="{34E62915-A14A-424B-AE1C-9B1AA4B8A168}" type="presParOf" srcId="{80957886-850D-45EA-893C-8DB65DC3F83D}" destId="{E587E61F-FB1C-415A-9504-BE4D702B6CD6}" srcOrd="1" destOrd="0" presId="urn:microsoft.com/office/officeart/2008/layout/HorizontalMultiLevelHierarchy"/>
    <dgm:cxn modelId="{F36C4E23-CA9F-4C3B-A565-D5D678439BA6}" type="presParOf" srcId="{E587E61F-FB1C-415A-9504-BE4D702B6CD6}" destId="{ADADC113-4B21-4F9B-B389-2128AB86A6C3}" srcOrd="0" destOrd="0" presId="urn:microsoft.com/office/officeart/2008/layout/HorizontalMultiLevelHierarchy"/>
    <dgm:cxn modelId="{8D3672E3-2BAC-4B5F-922E-835DD6C1F5D7}" type="presParOf" srcId="{E587E61F-FB1C-415A-9504-BE4D702B6CD6}" destId="{E64F735D-58BA-4D6F-8118-C85FEDC45578}" srcOrd="1" destOrd="0" presId="urn:microsoft.com/office/officeart/2008/layout/HorizontalMultiLevelHierarchy"/>
    <dgm:cxn modelId="{7C04A989-6652-41A1-958B-8A9647162463}" type="presParOf" srcId="{E64F735D-58BA-4D6F-8118-C85FEDC45578}" destId="{A4AC4A24-FDF3-48D7-AAD0-94C17E72DB7D}" srcOrd="0" destOrd="0" presId="urn:microsoft.com/office/officeart/2008/layout/HorizontalMultiLevelHierarchy"/>
    <dgm:cxn modelId="{9823594B-85B6-455C-A447-AA61BE8CEAFB}" type="presParOf" srcId="{A4AC4A24-FDF3-48D7-AAD0-94C17E72DB7D}" destId="{332F3A35-521A-48A9-A31B-2EF10EBDCDB0}" srcOrd="0" destOrd="0" presId="urn:microsoft.com/office/officeart/2008/layout/HorizontalMultiLevelHierarchy"/>
    <dgm:cxn modelId="{06A53A5F-0CFA-404D-B8CF-803973C9D585}" type="presParOf" srcId="{E64F735D-58BA-4D6F-8118-C85FEDC45578}" destId="{12B98157-1642-4C98-91C4-A77D3546E379}" srcOrd="1" destOrd="0" presId="urn:microsoft.com/office/officeart/2008/layout/HorizontalMultiLevelHierarchy"/>
    <dgm:cxn modelId="{13367E62-5967-4FF6-8845-FFF7A03387BF}" type="presParOf" srcId="{12B98157-1642-4C98-91C4-A77D3546E379}" destId="{23B9C9BC-B8EB-4706-9974-C54A466B9C38}" srcOrd="0" destOrd="0" presId="urn:microsoft.com/office/officeart/2008/layout/HorizontalMultiLevelHierarchy"/>
    <dgm:cxn modelId="{DDE578A6-5CC5-4E2B-9FBA-AA49FA088756}" type="presParOf" srcId="{12B98157-1642-4C98-91C4-A77D3546E379}" destId="{947E7891-D3D8-404B-9D47-062F793FBF8B}" srcOrd="1" destOrd="0" presId="urn:microsoft.com/office/officeart/2008/layout/HorizontalMultiLevelHierarchy"/>
    <dgm:cxn modelId="{05AEA8B9-2F54-47D9-9155-98E0116E8BAC}" type="presParOf" srcId="{947E7891-D3D8-404B-9D47-062F793FBF8B}" destId="{922FAABB-47BF-4EF2-834B-CC148AC7F659}" srcOrd="0" destOrd="0" presId="urn:microsoft.com/office/officeart/2008/layout/HorizontalMultiLevelHierarchy"/>
    <dgm:cxn modelId="{F73F0474-8C68-42A4-B9D4-60B60BFA456A}" type="presParOf" srcId="{922FAABB-47BF-4EF2-834B-CC148AC7F659}" destId="{02D183F7-7CDB-482B-B906-CC8D50559252}" srcOrd="0" destOrd="0" presId="urn:microsoft.com/office/officeart/2008/layout/HorizontalMultiLevelHierarchy"/>
    <dgm:cxn modelId="{D162F282-9580-401B-9051-F370464B094D}" type="presParOf" srcId="{947E7891-D3D8-404B-9D47-062F793FBF8B}" destId="{2BCE63CD-1859-4473-8FB9-338CA319F0B8}" srcOrd="1" destOrd="0" presId="urn:microsoft.com/office/officeart/2008/layout/HorizontalMultiLevelHierarchy"/>
    <dgm:cxn modelId="{CC9213A4-F118-481D-A2EA-8036E5263698}" type="presParOf" srcId="{2BCE63CD-1859-4473-8FB9-338CA319F0B8}" destId="{4A282145-BA10-4890-8255-230649D38A79}" srcOrd="0" destOrd="0" presId="urn:microsoft.com/office/officeart/2008/layout/HorizontalMultiLevelHierarchy"/>
    <dgm:cxn modelId="{65A26152-7DCC-405A-8989-6E1DB5C7B371}" type="presParOf" srcId="{2BCE63CD-1859-4473-8FB9-338CA319F0B8}" destId="{333659C3-DA73-497D-8D22-CCAA13FC9624}" srcOrd="1" destOrd="0" presId="urn:microsoft.com/office/officeart/2008/layout/HorizontalMultiLevelHierarchy"/>
    <dgm:cxn modelId="{DDAF554B-6F3E-4A59-BA56-F21255FD4693}" type="presParOf" srcId="{947E7891-D3D8-404B-9D47-062F793FBF8B}" destId="{74699E70-5377-48FA-A6AD-64D34C824B6C}" srcOrd="2" destOrd="0" presId="urn:microsoft.com/office/officeart/2008/layout/HorizontalMultiLevelHierarchy"/>
    <dgm:cxn modelId="{66B2F4D1-2981-44BB-97CD-0792AC62903E}" type="presParOf" srcId="{74699E70-5377-48FA-A6AD-64D34C824B6C}" destId="{C6D83F2A-C601-4148-A3F4-345896BAC0CD}" srcOrd="0" destOrd="0" presId="urn:microsoft.com/office/officeart/2008/layout/HorizontalMultiLevelHierarchy"/>
    <dgm:cxn modelId="{FD9C96D8-0F13-4484-8008-0E536D1A2166}" type="presParOf" srcId="{947E7891-D3D8-404B-9D47-062F793FBF8B}" destId="{AAE1CD0C-D394-4408-8ED5-348285C477F5}" srcOrd="3" destOrd="0" presId="urn:microsoft.com/office/officeart/2008/layout/HorizontalMultiLevelHierarchy"/>
    <dgm:cxn modelId="{D5796F5A-A666-4FAF-B9F1-0007DEDA1D09}" type="presParOf" srcId="{AAE1CD0C-D394-4408-8ED5-348285C477F5}" destId="{69A0CDC1-3078-495B-A68E-4123441B9E76}" srcOrd="0" destOrd="0" presId="urn:microsoft.com/office/officeart/2008/layout/HorizontalMultiLevelHierarchy"/>
    <dgm:cxn modelId="{AEDDB050-D102-4D99-8808-238C5403C3AF}" type="presParOf" srcId="{AAE1CD0C-D394-4408-8ED5-348285C477F5}" destId="{5E22555A-4D4D-42DC-AA5D-94A906DB0326}" srcOrd="1" destOrd="0" presId="urn:microsoft.com/office/officeart/2008/layout/HorizontalMultiLevelHierarchy"/>
    <dgm:cxn modelId="{A358302E-A779-496E-9E69-EC8DE113A263}" type="presParOf" srcId="{E64F735D-58BA-4D6F-8118-C85FEDC45578}" destId="{4C962851-AC2C-4242-B84E-CA30C9C35976}" srcOrd="2" destOrd="0" presId="urn:microsoft.com/office/officeart/2008/layout/HorizontalMultiLevelHierarchy"/>
    <dgm:cxn modelId="{F4A08253-4860-446B-895D-DFCC7E5348C4}" type="presParOf" srcId="{4C962851-AC2C-4242-B84E-CA30C9C35976}" destId="{870B1A83-D086-4E60-B5F9-24228BF1DBF4}" srcOrd="0" destOrd="0" presId="urn:microsoft.com/office/officeart/2008/layout/HorizontalMultiLevelHierarchy"/>
    <dgm:cxn modelId="{D903374B-34CE-4266-BF93-3D2DB113699E}" type="presParOf" srcId="{E64F735D-58BA-4D6F-8118-C85FEDC45578}" destId="{2CAF6558-8E27-446D-8171-95D6BAE4801A}" srcOrd="3" destOrd="0" presId="urn:microsoft.com/office/officeart/2008/layout/HorizontalMultiLevelHierarchy"/>
    <dgm:cxn modelId="{47713833-5AD6-4125-B3E5-172F0C718D7E}" type="presParOf" srcId="{2CAF6558-8E27-446D-8171-95D6BAE4801A}" destId="{34A89FFE-8262-4F0C-BBA6-AC71860B761B}" srcOrd="0" destOrd="0" presId="urn:microsoft.com/office/officeart/2008/layout/HorizontalMultiLevelHierarchy"/>
    <dgm:cxn modelId="{23BC5E4B-89BF-48B6-86FF-693DA214AED9}" type="presParOf" srcId="{2CAF6558-8E27-446D-8171-95D6BAE4801A}" destId="{1B9268FE-6CBF-4F58-BA78-DF7BADE980AC}" srcOrd="1" destOrd="0" presId="urn:microsoft.com/office/officeart/2008/layout/HorizontalMultiLevelHierarchy"/>
    <dgm:cxn modelId="{E4D0A7CE-2E3E-4746-AB02-96A2791F0D4E}" type="presParOf" srcId="{1B9268FE-6CBF-4F58-BA78-DF7BADE980AC}" destId="{3F9DA247-578D-4CA9-8D29-C8B9A6D8FE5A}" srcOrd="0" destOrd="0" presId="urn:microsoft.com/office/officeart/2008/layout/HorizontalMultiLevelHierarchy"/>
    <dgm:cxn modelId="{21768DBB-C554-4D6E-9EC6-845A43C74C30}" type="presParOf" srcId="{3F9DA247-578D-4CA9-8D29-C8B9A6D8FE5A}" destId="{6AFA922A-1ED1-40B9-BC20-A5866135C716}" srcOrd="0" destOrd="0" presId="urn:microsoft.com/office/officeart/2008/layout/HorizontalMultiLevelHierarchy"/>
    <dgm:cxn modelId="{2482081B-1865-4E18-9BF2-D0F6A6151428}" type="presParOf" srcId="{1B9268FE-6CBF-4F58-BA78-DF7BADE980AC}" destId="{45BD099A-6D1D-42DF-87BA-CAB0289726C6}" srcOrd="1" destOrd="0" presId="urn:microsoft.com/office/officeart/2008/layout/HorizontalMultiLevelHierarchy"/>
    <dgm:cxn modelId="{DAE185F5-C026-4FAF-B99D-0CE9C739CB3C}" type="presParOf" srcId="{45BD099A-6D1D-42DF-87BA-CAB0289726C6}" destId="{FF53E636-FB12-4149-BB4F-A692B39E753A}" srcOrd="0" destOrd="0" presId="urn:microsoft.com/office/officeart/2008/layout/HorizontalMultiLevelHierarchy"/>
    <dgm:cxn modelId="{2780B03B-A148-4C6E-BEDE-639C0319A35E}" type="presParOf" srcId="{45BD099A-6D1D-42DF-87BA-CAB0289726C6}" destId="{D9E9E6EA-6EBB-40ED-8F8B-A5D14DCB4ABA}" srcOrd="1" destOrd="0" presId="urn:microsoft.com/office/officeart/2008/layout/HorizontalMultiLevelHierarchy"/>
    <dgm:cxn modelId="{26D4A7B2-75C0-4939-BAA4-2FB31816E009}" type="presParOf" srcId="{1B9268FE-6CBF-4F58-BA78-DF7BADE980AC}" destId="{0C7BE5DE-D47D-491E-8453-B1ACED721FD1}" srcOrd="2" destOrd="0" presId="urn:microsoft.com/office/officeart/2008/layout/HorizontalMultiLevelHierarchy"/>
    <dgm:cxn modelId="{D6E3E2A3-45C0-4750-AA8C-37262E9FB50E}" type="presParOf" srcId="{0C7BE5DE-D47D-491E-8453-B1ACED721FD1}" destId="{217ECD0A-EE1C-4729-9AE3-6548EFBCF688}" srcOrd="0" destOrd="0" presId="urn:microsoft.com/office/officeart/2008/layout/HorizontalMultiLevelHierarchy"/>
    <dgm:cxn modelId="{3DE3F9AE-00E6-4A67-BCB5-BA94EA3230F6}" type="presParOf" srcId="{1B9268FE-6CBF-4F58-BA78-DF7BADE980AC}" destId="{A1231222-B98F-4204-932F-544510D444F9}" srcOrd="3" destOrd="0" presId="urn:microsoft.com/office/officeart/2008/layout/HorizontalMultiLevelHierarchy"/>
    <dgm:cxn modelId="{F51EF29F-1A2B-4B8A-8AD4-AB56A8E95175}" type="presParOf" srcId="{A1231222-B98F-4204-932F-544510D444F9}" destId="{4CD9E036-84A7-48D5-BFAC-D06FA05383E0}" srcOrd="0" destOrd="0" presId="urn:microsoft.com/office/officeart/2008/layout/HorizontalMultiLevelHierarchy"/>
    <dgm:cxn modelId="{481346FE-80CE-4FC4-A0A7-FCE82CD2D855}" type="presParOf" srcId="{A1231222-B98F-4204-932F-544510D444F9}" destId="{8698C653-12F3-465D-977C-5998B7635EDB}" srcOrd="1" destOrd="0" presId="urn:microsoft.com/office/officeart/2008/layout/HorizontalMultiLevelHierarchy"/>
    <dgm:cxn modelId="{8EB04B9D-CF00-4C5A-8F19-57096FF34BDA}" type="presParOf" srcId="{E64F735D-58BA-4D6F-8118-C85FEDC45578}" destId="{62542FD0-6A4D-4C19-B223-26D3A6D34CEB}" srcOrd="4" destOrd="0" presId="urn:microsoft.com/office/officeart/2008/layout/HorizontalMultiLevelHierarchy"/>
    <dgm:cxn modelId="{2F766A02-69BA-4514-8416-305B09D4CA5F}" type="presParOf" srcId="{62542FD0-6A4D-4C19-B223-26D3A6D34CEB}" destId="{40BB3B48-3831-4B00-BF35-4FCC4C777C35}" srcOrd="0" destOrd="0" presId="urn:microsoft.com/office/officeart/2008/layout/HorizontalMultiLevelHierarchy"/>
    <dgm:cxn modelId="{655DDE5F-38C0-4B3D-883F-49F9B07D4AF4}" type="presParOf" srcId="{E64F735D-58BA-4D6F-8118-C85FEDC45578}" destId="{C602E2B3-7760-461D-B84E-ECA17059E5E9}" srcOrd="5" destOrd="0" presId="urn:microsoft.com/office/officeart/2008/layout/HorizontalMultiLevelHierarchy"/>
    <dgm:cxn modelId="{6FD96027-D391-4396-A12B-A97C646777F7}" type="presParOf" srcId="{C602E2B3-7760-461D-B84E-ECA17059E5E9}" destId="{2D5A323F-273D-45EE-8CAD-89159AF55D1E}" srcOrd="0" destOrd="0" presId="urn:microsoft.com/office/officeart/2008/layout/HorizontalMultiLevelHierarchy"/>
    <dgm:cxn modelId="{1F507127-658E-4E50-92A9-253B88E09DC8}" type="presParOf" srcId="{C602E2B3-7760-461D-B84E-ECA17059E5E9}" destId="{FF4F92D8-45D2-4A87-B064-B661DB7B20F3}" srcOrd="1" destOrd="0" presId="urn:microsoft.com/office/officeart/2008/layout/HorizontalMultiLevelHierarchy"/>
    <dgm:cxn modelId="{677520E1-C5C5-4236-A061-FA130B282520}" type="presParOf" srcId="{FF4F92D8-45D2-4A87-B064-B661DB7B20F3}" destId="{82FA7D40-78BB-4508-AB2E-63920FAD4EFB}" srcOrd="0" destOrd="0" presId="urn:microsoft.com/office/officeart/2008/layout/HorizontalMultiLevelHierarchy"/>
    <dgm:cxn modelId="{BAEDA847-FCF1-4E89-9748-AEBC37DAEDAB}" type="presParOf" srcId="{82FA7D40-78BB-4508-AB2E-63920FAD4EFB}" destId="{2808D719-E157-48F4-AD36-3E57ECCAB1A1}" srcOrd="0" destOrd="0" presId="urn:microsoft.com/office/officeart/2008/layout/HorizontalMultiLevelHierarchy"/>
    <dgm:cxn modelId="{68B2E6AE-0CB4-4C8F-9020-C888384EABDA}" type="presParOf" srcId="{FF4F92D8-45D2-4A87-B064-B661DB7B20F3}" destId="{E480F581-95A3-4D75-B8E8-981AF3C01957}" srcOrd="1" destOrd="0" presId="urn:microsoft.com/office/officeart/2008/layout/HorizontalMultiLevelHierarchy"/>
    <dgm:cxn modelId="{B6362FB3-FD28-4E9B-953F-808E1E4327B1}" type="presParOf" srcId="{E480F581-95A3-4D75-B8E8-981AF3C01957}" destId="{17577944-8F6C-42C7-9555-6EBC91EC0FB2}" srcOrd="0" destOrd="0" presId="urn:microsoft.com/office/officeart/2008/layout/HorizontalMultiLevelHierarchy"/>
    <dgm:cxn modelId="{3D95B142-499A-48BA-852E-B38C3574A380}" type="presParOf" srcId="{E480F581-95A3-4D75-B8E8-981AF3C01957}" destId="{FA7CA9FF-AF59-477C-8172-CE8BDAAD3D23}" srcOrd="1" destOrd="0" presId="urn:microsoft.com/office/officeart/2008/layout/HorizontalMultiLevelHierarchy"/>
    <dgm:cxn modelId="{9121C7C7-6303-442A-B593-A890FF9E18AA}" type="presParOf" srcId="{FF4F92D8-45D2-4A87-B064-B661DB7B20F3}" destId="{43FEDBD8-2147-44FB-8B77-0C7700314C43}" srcOrd="2" destOrd="0" presId="urn:microsoft.com/office/officeart/2008/layout/HorizontalMultiLevelHierarchy"/>
    <dgm:cxn modelId="{F8DC6261-B137-47E0-878D-8185FA2E62EB}" type="presParOf" srcId="{43FEDBD8-2147-44FB-8B77-0C7700314C43}" destId="{48621B75-C0CC-41F4-8DB0-7E4A1F82C371}" srcOrd="0" destOrd="0" presId="urn:microsoft.com/office/officeart/2008/layout/HorizontalMultiLevelHierarchy"/>
    <dgm:cxn modelId="{3373C060-DFE5-4C8E-A41A-F74365F408AD}" type="presParOf" srcId="{FF4F92D8-45D2-4A87-B064-B661DB7B20F3}" destId="{01399BB0-DEB3-4FC6-BE74-8F8B367B33E7}" srcOrd="3" destOrd="0" presId="urn:microsoft.com/office/officeart/2008/layout/HorizontalMultiLevelHierarchy"/>
    <dgm:cxn modelId="{141A2D41-B374-4D68-8032-5FC359E5C345}" type="presParOf" srcId="{01399BB0-DEB3-4FC6-BE74-8F8B367B33E7}" destId="{75B60E4C-1C90-471B-A428-74F8393232CE}" srcOrd="0" destOrd="0" presId="urn:microsoft.com/office/officeart/2008/layout/HorizontalMultiLevelHierarchy"/>
    <dgm:cxn modelId="{A89027E9-2B9D-4474-A5D8-B71851E2AC21}" type="presParOf" srcId="{01399BB0-DEB3-4FC6-BE74-8F8B367B33E7}" destId="{35E40F01-BA2D-484C-9AA7-5E56C30E1DC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6944638" y="8284460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9129" y="8320996"/>
        <a:ext cx="18367" cy="18367"/>
      </dsp:txXfrm>
    </dsp:sp>
    <dsp:sp modelId="{A9987CC1-1661-4A72-A6BF-EF73F8DAFA51}">
      <dsp:nvSpPr>
        <dsp:cNvPr id="0" name=""/>
        <dsp:cNvSpPr/>
      </dsp:nvSpPr>
      <dsp:spPr>
        <a:xfrm>
          <a:off x="4740544" y="7105216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224963"/>
              </a:lnTo>
              <a:lnTo>
                <a:pt x="367349" y="1224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7685726"/>
        <a:ext cx="63942" cy="63942"/>
      </dsp:txXfrm>
    </dsp:sp>
    <dsp:sp modelId="{6F7FD3A7-FD05-4AC5-B9C2-6F14D39BD1B0}">
      <dsp:nvSpPr>
        <dsp:cNvPr id="0" name=""/>
        <dsp:cNvSpPr/>
      </dsp:nvSpPr>
      <dsp:spPr>
        <a:xfrm>
          <a:off x="6944638" y="728021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442521"/>
        <a:ext cx="25369" cy="25369"/>
      </dsp:txXfrm>
    </dsp:sp>
    <dsp:sp modelId="{3641D838-08FA-46A1-9655-238A073E41CE}">
      <dsp:nvSpPr>
        <dsp:cNvPr id="0" name=""/>
        <dsp:cNvSpPr/>
      </dsp:nvSpPr>
      <dsp:spPr>
        <a:xfrm>
          <a:off x="6944638" y="693022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092531"/>
        <a:ext cx="25369" cy="25369"/>
      </dsp:txXfrm>
    </dsp:sp>
    <dsp:sp modelId="{EB38FB53-B918-4E1C-8A62-ABD42E66C302}">
      <dsp:nvSpPr>
        <dsp:cNvPr id="0" name=""/>
        <dsp:cNvSpPr/>
      </dsp:nvSpPr>
      <dsp:spPr>
        <a:xfrm>
          <a:off x="4740544" y="7105216"/>
          <a:ext cx="367349" cy="17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74994"/>
              </a:lnTo>
              <a:lnTo>
                <a:pt x="367349" y="174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4046" y="7182541"/>
        <a:ext cx="20345" cy="20345"/>
      </dsp:txXfrm>
    </dsp:sp>
    <dsp:sp modelId="{0D5B04A4-6757-4BF1-8FC9-ECAD58A7FAC0}">
      <dsp:nvSpPr>
        <dsp:cNvPr id="0" name=""/>
        <dsp:cNvSpPr/>
      </dsp:nvSpPr>
      <dsp:spPr>
        <a:xfrm>
          <a:off x="6944638" y="588025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6042563"/>
        <a:ext cx="25369" cy="25369"/>
      </dsp:txXfrm>
    </dsp:sp>
    <dsp:sp modelId="{74D54788-4884-495F-B232-244BE0C1039F}">
      <dsp:nvSpPr>
        <dsp:cNvPr id="0" name=""/>
        <dsp:cNvSpPr/>
      </dsp:nvSpPr>
      <dsp:spPr>
        <a:xfrm>
          <a:off x="6944638" y="553026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5692573"/>
        <a:ext cx="25369" cy="25369"/>
      </dsp:txXfrm>
    </dsp:sp>
    <dsp:sp modelId="{B2F4DDAE-2525-45AB-847F-F692F33D9201}">
      <dsp:nvSpPr>
        <dsp:cNvPr id="0" name=""/>
        <dsp:cNvSpPr/>
      </dsp:nvSpPr>
      <dsp:spPr>
        <a:xfrm>
          <a:off x="4740544" y="5880253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1224963"/>
              </a:moveTo>
              <a:lnTo>
                <a:pt x="183674" y="1224963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6460763"/>
        <a:ext cx="63942" cy="63942"/>
      </dsp:txXfrm>
    </dsp:sp>
    <dsp:sp modelId="{D7249955-1BE1-42D1-B42E-78D7C5626889}">
      <dsp:nvSpPr>
        <dsp:cNvPr id="0" name=""/>
        <dsp:cNvSpPr/>
      </dsp:nvSpPr>
      <dsp:spPr>
        <a:xfrm>
          <a:off x="2536450" y="4042807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062408"/>
              </a:lnTo>
              <a:lnTo>
                <a:pt x="367349" y="3062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5496903"/>
        <a:ext cx="154218" cy="154218"/>
      </dsp:txXfrm>
    </dsp:sp>
    <dsp:sp modelId="{BF4B3176-E438-4244-9F44-E9E7095113CA}">
      <dsp:nvSpPr>
        <dsp:cNvPr id="0" name=""/>
        <dsp:cNvSpPr/>
      </dsp:nvSpPr>
      <dsp:spPr>
        <a:xfrm>
          <a:off x="6944638" y="4480294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642604"/>
        <a:ext cx="25369" cy="25369"/>
      </dsp:txXfrm>
    </dsp:sp>
    <dsp:sp modelId="{B25E76C1-7006-4192-9532-05CD9A56FBE3}">
      <dsp:nvSpPr>
        <dsp:cNvPr id="0" name=""/>
        <dsp:cNvSpPr/>
      </dsp:nvSpPr>
      <dsp:spPr>
        <a:xfrm>
          <a:off x="6944638" y="4130305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292615"/>
        <a:ext cx="25369" cy="25369"/>
      </dsp:txXfrm>
    </dsp:sp>
    <dsp:sp modelId="{64E8113E-B6C9-45FB-88B1-0606E3637384}">
      <dsp:nvSpPr>
        <dsp:cNvPr id="0" name=""/>
        <dsp:cNvSpPr/>
      </dsp:nvSpPr>
      <dsp:spPr>
        <a:xfrm>
          <a:off x="4740544" y="3430326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049968"/>
              </a:lnTo>
              <a:lnTo>
                <a:pt x="367349" y="1049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3927501"/>
        <a:ext cx="55618" cy="55618"/>
      </dsp:txXfrm>
    </dsp:sp>
    <dsp:sp modelId="{82545CA5-090A-48EC-A06C-0E4D59AAD9D3}">
      <dsp:nvSpPr>
        <dsp:cNvPr id="0" name=""/>
        <dsp:cNvSpPr/>
      </dsp:nvSpPr>
      <dsp:spPr>
        <a:xfrm>
          <a:off x="4740544" y="343032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592636"/>
        <a:ext cx="25369" cy="25369"/>
      </dsp:txXfrm>
    </dsp:sp>
    <dsp:sp modelId="{AC4D3DF0-E96C-483B-87B3-A0969CA10A18}">
      <dsp:nvSpPr>
        <dsp:cNvPr id="0" name=""/>
        <dsp:cNvSpPr/>
      </dsp:nvSpPr>
      <dsp:spPr>
        <a:xfrm>
          <a:off x="4740544" y="308033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242646"/>
        <a:ext cx="25369" cy="25369"/>
      </dsp:txXfrm>
    </dsp:sp>
    <dsp:sp modelId="{E4353591-FBD1-4ECC-BBDC-DCB2FC55024B}">
      <dsp:nvSpPr>
        <dsp:cNvPr id="0" name=""/>
        <dsp:cNvSpPr/>
      </dsp:nvSpPr>
      <dsp:spPr>
        <a:xfrm>
          <a:off x="4740544" y="2380357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1049968"/>
              </a:moveTo>
              <a:lnTo>
                <a:pt x="183674" y="104996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2877532"/>
        <a:ext cx="55618" cy="55618"/>
      </dsp:txXfrm>
    </dsp:sp>
    <dsp:sp modelId="{79D01BED-ABD5-452C-B9B7-800F74769EB2}">
      <dsp:nvSpPr>
        <dsp:cNvPr id="0" name=""/>
        <dsp:cNvSpPr/>
      </dsp:nvSpPr>
      <dsp:spPr>
        <a:xfrm>
          <a:off x="2536450" y="3430326"/>
          <a:ext cx="367349" cy="612481"/>
        </a:xfrm>
        <a:custGeom>
          <a:avLst/>
          <a:gdLst/>
          <a:ahLst/>
          <a:cxnLst/>
          <a:rect l="0" t="0" r="0" b="0"/>
          <a:pathLst>
            <a:path>
              <a:moveTo>
                <a:pt x="0" y="612481"/>
              </a:moveTo>
              <a:lnTo>
                <a:pt x="183674" y="612481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702269" y="3718711"/>
        <a:ext cx="35709" cy="35709"/>
      </dsp:txXfrm>
    </dsp:sp>
    <dsp:sp modelId="{6490C6E0-E117-4681-B6E5-35F3A3C53AB6}">
      <dsp:nvSpPr>
        <dsp:cNvPr id="0" name=""/>
        <dsp:cNvSpPr/>
      </dsp:nvSpPr>
      <dsp:spPr>
        <a:xfrm>
          <a:off x="6944638" y="168037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842688"/>
        <a:ext cx="25369" cy="25369"/>
      </dsp:txXfrm>
    </dsp:sp>
    <dsp:sp modelId="{3496C9BD-174B-4B5E-8886-C7BC42816E24}">
      <dsp:nvSpPr>
        <dsp:cNvPr id="0" name=""/>
        <dsp:cNvSpPr/>
      </dsp:nvSpPr>
      <dsp:spPr>
        <a:xfrm>
          <a:off x="6944638" y="133038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492698"/>
        <a:ext cx="25369" cy="25369"/>
      </dsp:txXfrm>
    </dsp:sp>
    <dsp:sp modelId="{04386CA4-DA56-4B19-895F-BC8D72DE230E}">
      <dsp:nvSpPr>
        <dsp:cNvPr id="0" name=""/>
        <dsp:cNvSpPr/>
      </dsp:nvSpPr>
      <dsp:spPr>
        <a:xfrm>
          <a:off x="4740544" y="98039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699979"/>
              </a:lnTo>
              <a:lnTo>
                <a:pt x="367349" y="69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1310625"/>
        <a:ext cx="39525" cy="39525"/>
      </dsp:txXfrm>
    </dsp:sp>
    <dsp:sp modelId="{0F8685D3-F083-40CB-A7D8-0110DA215D5B}">
      <dsp:nvSpPr>
        <dsp:cNvPr id="0" name=""/>
        <dsp:cNvSpPr/>
      </dsp:nvSpPr>
      <dsp:spPr>
        <a:xfrm>
          <a:off x="4740544" y="934679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5035" y="971215"/>
        <a:ext cx="18367" cy="18367"/>
      </dsp:txXfrm>
    </dsp:sp>
    <dsp:sp modelId="{B0ECCF55-1DBB-40EE-9EAC-B1B2927EE64B}">
      <dsp:nvSpPr>
        <dsp:cNvPr id="0" name=""/>
        <dsp:cNvSpPr/>
      </dsp:nvSpPr>
      <dsp:spPr>
        <a:xfrm>
          <a:off x="4740544" y="28041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699979"/>
              </a:moveTo>
              <a:lnTo>
                <a:pt x="183674" y="69997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610646"/>
        <a:ext cx="39525" cy="39525"/>
      </dsp:txXfrm>
    </dsp:sp>
    <dsp:sp modelId="{7ACCEB1B-215B-4B63-BAED-F4F404B27F6B}">
      <dsp:nvSpPr>
        <dsp:cNvPr id="0" name=""/>
        <dsp:cNvSpPr/>
      </dsp:nvSpPr>
      <dsp:spPr>
        <a:xfrm>
          <a:off x="2536450" y="980399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3062408"/>
              </a:moveTo>
              <a:lnTo>
                <a:pt x="183674" y="306240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2434494"/>
        <a:ext cx="154218" cy="154218"/>
      </dsp:txXfrm>
    </dsp:sp>
    <dsp:sp modelId="{FCF7CC4D-AEF6-4CB9-BC79-AD7819378313}">
      <dsp:nvSpPr>
        <dsp:cNvPr id="0" name=""/>
        <dsp:cNvSpPr/>
      </dsp:nvSpPr>
      <dsp:spPr>
        <a:xfrm rot="16200000">
          <a:off x="313036" y="3762816"/>
          <a:ext cx="3886844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성장으로 인도하는 직관적 특징의  캐릭터</a:t>
          </a:r>
        </a:p>
      </dsp:txBody>
      <dsp:txXfrm>
        <a:off x="313036" y="3762816"/>
        <a:ext cx="3886844" cy="559983"/>
      </dsp:txXfrm>
    </dsp:sp>
    <dsp:sp modelId="{6214FC73-FCAF-4884-BF46-683B52E8B2AC}">
      <dsp:nvSpPr>
        <dsp:cNvPr id="0" name=""/>
        <dsp:cNvSpPr/>
      </dsp:nvSpPr>
      <dsp:spPr>
        <a:xfrm>
          <a:off x="2903799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</a:p>
      </dsp:txBody>
      <dsp:txXfrm>
        <a:off x="2903799" y="700407"/>
        <a:ext cx="1836745" cy="559983"/>
      </dsp:txXfrm>
    </dsp:sp>
    <dsp:sp modelId="{82D459FE-7FC3-43EC-A769-9EC86B042916}">
      <dsp:nvSpPr>
        <dsp:cNvPr id="0" name=""/>
        <dsp:cNvSpPr/>
      </dsp:nvSpPr>
      <dsp:spPr>
        <a:xfrm>
          <a:off x="5107893" y="42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세계관</a:t>
          </a:r>
          <a:endParaRPr lang="en-US" altLang="ko-KR" sz="1500" kern="1200" dirty="0"/>
        </a:p>
      </dsp:txBody>
      <dsp:txXfrm>
        <a:off x="5107893" y="428"/>
        <a:ext cx="1836745" cy="559983"/>
      </dsp:txXfrm>
    </dsp:sp>
    <dsp:sp modelId="{B89F960C-1B2E-4802-B501-44424D4ED9BC}">
      <dsp:nvSpPr>
        <dsp:cNvPr id="0" name=""/>
        <dsp:cNvSpPr/>
      </dsp:nvSpPr>
      <dsp:spPr>
        <a:xfrm>
          <a:off x="5107893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특징</a:t>
          </a:r>
          <a:r>
            <a:rPr lang="en-US" altLang="ko-KR" sz="1500" kern="1200" dirty="0"/>
            <a:t>(</a:t>
          </a:r>
          <a:r>
            <a:rPr lang="ko-KR" altLang="en-US" sz="1500" kern="1200" dirty="0"/>
            <a:t>역할</a:t>
          </a:r>
          <a:r>
            <a:rPr lang="en-US" altLang="ko-KR" sz="1500" kern="1200" dirty="0"/>
            <a:t>)</a:t>
          </a:r>
        </a:p>
      </dsp:txBody>
      <dsp:txXfrm>
        <a:off x="5107893" y="700407"/>
        <a:ext cx="1836745" cy="559983"/>
      </dsp:txXfrm>
    </dsp:sp>
    <dsp:sp modelId="{FBB271B2-35D7-483C-A0CC-5DC81A1DB7C7}">
      <dsp:nvSpPr>
        <dsp:cNvPr id="0" name=""/>
        <dsp:cNvSpPr/>
      </dsp:nvSpPr>
      <dsp:spPr>
        <a:xfrm>
          <a:off x="5107893" y="140038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매력</a:t>
          </a:r>
          <a:endParaRPr lang="en-US" altLang="ko-KR" sz="1500" kern="1200" dirty="0"/>
        </a:p>
      </dsp:txBody>
      <dsp:txXfrm>
        <a:off x="5107893" y="1400386"/>
        <a:ext cx="1836745" cy="559983"/>
      </dsp:txXfrm>
    </dsp:sp>
    <dsp:sp modelId="{70ECC645-6186-4767-9275-0D81D0FEFFF8}">
      <dsp:nvSpPr>
        <dsp:cNvPr id="0" name=""/>
        <dsp:cNvSpPr/>
      </dsp:nvSpPr>
      <dsp:spPr>
        <a:xfrm>
          <a:off x="7311987" y="105039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외형</a:t>
          </a:r>
          <a:endParaRPr lang="en-US" altLang="ko-KR" sz="1500" kern="1200" dirty="0"/>
        </a:p>
      </dsp:txBody>
      <dsp:txXfrm>
        <a:off x="7311987" y="1050397"/>
        <a:ext cx="1836745" cy="559983"/>
      </dsp:txXfrm>
    </dsp:sp>
    <dsp:sp modelId="{01309FED-D023-4BA4-9E5B-262A44A27DCB}">
      <dsp:nvSpPr>
        <dsp:cNvPr id="0" name=""/>
        <dsp:cNvSpPr/>
      </dsp:nvSpPr>
      <dsp:spPr>
        <a:xfrm>
          <a:off x="7311987" y="175037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내형</a:t>
          </a:r>
          <a:endParaRPr lang="en-US" altLang="ko-KR" sz="1500" kern="1200" dirty="0"/>
        </a:p>
      </dsp:txBody>
      <dsp:txXfrm>
        <a:off x="7311987" y="1750376"/>
        <a:ext cx="1836745" cy="559983"/>
      </dsp:txXfrm>
    </dsp:sp>
    <dsp:sp modelId="{03A7FF9E-F5F2-4670-B372-D9A04827D98F}">
      <dsp:nvSpPr>
        <dsp:cNvPr id="0" name=""/>
        <dsp:cNvSpPr/>
      </dsp:nvSpPr>
      <dsp:spPr>
        <a:xfrm>
          <a:off x="2903799" y="315033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시스템</a:t>
          </a:r>
        </a:p>
      </dsp:txBody>
      <dsp:txXfrm>
        <a:off x="2903799" y="3150334"/>
        <a:ext cx="1836745" cy="559983"/>
      </dsp:txXfrm>
    </dsp:sp>
    <dsp:sp modelId="{05AD2A0A-4AC1-4754-B47F-A5A8CBA8F804}">
      <dsp:nvSpPr>
        <dsp:cNvPr id="0" name=""/>
        <dsp:cNvSpPr/>
      </dsp:nvSpPr>
      <dsp:spPr>
        <a:xfrm>
          <a:off x="5107893" y="2100365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편의성</a:t>
          </a:r>
        </a:p>
      </dsp:txBody>
      <dsp:txXfrm>
        <a:off x="5107893" y="2100365"/>
        <a:ext cx="1836745" cy="559983"/>
      </dsp:txXfrm>
    </dsp:sp>
    <dsp:sp modelId="{CCBAF6DC-D056-4D51-9AD0-46A36F39BC35}">
      <dsp:nvSpPr>
        <dsp:cNvPr id="0" name=""/>
        <dsp:cNvSpPr/>
      </dsp:nvSpPr>
      <dsp:spPr>
        <a:xfrm>
          <a:off x="5107893" y="280034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접근성</a:t>
          </a:r>
        </a:p>
      </dsp:txBody>
      <dsp:txXfrm>
        <a:off x="5107893" y="2800344"/>
        <a:ext cx="1836745" cy="559983"/>
      </dsp:txXfrm>
    </dsp:sp>
    <dsp:sp modelId="{6EFD6C74-63CE-4D79-97B0-018CEB82EEB6}">
      <dsp:nvSpPr>
        <dsp:cNvPr id="0" name=""/>
        <dsp:cNvSpPr/>
      </dsp:nvSpPr>
      <dsp:spPr>
        <a:xfrm>
          <a:off x="5107893" y="350032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지속성</a:t>
          </a:r>
        </a:p>
      </dsp:txBody>
      <dsp:txXfrm>
        <a:off x="5107893" y="3500323"/>
        <a:ext cx="1836745" cy="559983"/>
      </dsp:txXfrm>
    </dsp:sp>
    <dsp:sp modelId="{1F7258DF-9D95-45DF-A40D-E940A6E16C17}">
      <dsp:nvSpPr>
        <dsp:cNvPr id="0" name=""/>
        <dsp:cNvSpPr/>
      </dsp:nvSpPr>
      <dsp:spPr>
        <a:xfrm>
          <a:off x="5107893" y="420030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게임성</a:t>
          </a:r>
        </a:p>
      </dsp:txBody>
      <dsp:txXfrm>
        <a:off x="5107893" y="4200303"/>
        <a:ext cx="1836745" cy="559983"/>
      </dsp:txXfrm>
    </dsp:sp>
    <dsp:sp modelId="{2FD0AEA4-67E2-443C-B4DD-07CB26E562A7}">
      <dsp:nvSpPr>
        <dsp:cNvPr id="0" name=""/>
        <dsp:cNvSpPr/>
      </dsp:nvSpPr>
      <dsp:spPr>
        <a:xfrm>
          <a:off x="7311987" y="385031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단계</a:t>
          </a:r>
        </a:p>
      </dsp:txBody>
      <dsp:txXfrm>
        <a:off x="7311987" y="3850313"/>
        <a:ext cx="1836745" cy="559983"/>
      </dsp:txXfrm>
    </dsp:sp>
    <dsp:sp modelId="{4DE189F4-B009-48AE-B02B-E8B8A185F7BF}">
      <dsp:nvSpPr>
        <dsp:cNvPr id="0" name=""/>
        <dsp:cNvSpPr/>
      </dsp:nvSpPr>
      <dsp:spPr>
        <a:xfrm>
          <a:off x="7311987" y="4550292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티어</a:t>
          </a:r>
          <a:endParaRPr lang="ko-KR" altLang="en-US" sz="1500" kern="1200" dirty="0"/>
        </a:p>
      </dsp:txBody>
      <dsp:txXfrm>
        <a:off x="7311987" y="4550292"/>
        <a:ext cx="1836745" cy="559983"/>
      </dsp:txXfrm>
    </dsp:sp>
    <dsp:sp modelId="{E7A93BAF-3B2B-4993-8803-552382AFD701}">
      <dsp:nvSpPr>
        <dsp:cNvPr id="0" name=""/>
        <dsp:cNvSpPr/>
      </dsp:nvSpPr>
      <dsp:spPr>
        <a:xfrm>
          <a:off x="2903799" y="682522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타겟</a:t>
          </a:r>
        </a:p>
      </dsp:txBody>
      <dsp:txXfrm>
        <a:off x="2903799" y="6825224"/>
        <a:ext cx="1836745" cy="559983"/>
      </dsp:txXfrm>
    </dsp:sp>
    <dsp:sp modelId="{0A7431FA-A6ED-4F65-BB03-48C1BFAED069}">
      <dsp:nvSpPr>
        <dsp:cNvPr id="0" name=""/>
        <dsp:cNvSpPr/>
      </dsp:nvSpPr>
      <dsp:spPr>
        <a:xfrm>
          <a:off x="5107893" y="560026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시장</a:t>
          </a:r>
        </a:p>
      </dsp:txBody>
      <dsp:txXfrm>
        <a:off x="5107893" y="5600261"/>
        <a:ext cx="1836745" cy="559983"/>
      </dsp:txXfrm>
    </dsp:sp>
    <dsp:sp modelId="{32F8A01F-5054-410F-95AD-7D0395B51BBB}">
      <dsp:nvSpPr>
        <dsp:cNvPr id="0" name=""/>
        <dsp:cNvSpPr/>
      </dsp:nvSpPr>
      <dsp:spPr>
        <a:xfrm>
          <a:off x="7311987" y="525027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블루오션</a:t>
          </a:r>
        </a:p>
      </dsp:txBody>
      <dsp:txXfrm>
        <a:off x="7311987" y="5250271"/>
        <a:ext cx="1836745" cy="559983"/>
      </dsp:txXfrm>
    </dsp:sp>
    <dsp:sp modelId="{5B54DA27-E838-459D-9C1E-28ABDAC762FB}">
      <dsp:nvSpPr>
        <dsp:cNvPr id="0" name=""/>
        <dsp:cNvSpPr/>
      </dsp:nvSpPr>
      <dsp:spPr>
        <a:xfrm>
          <a:off x="7311987" y="595025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레드오션</a:t>
          </a:r>
        </a:p>
      </dsp:txBody>
      <dsp:txXfrm>
        <a:off x="7311987" y="5950250"/>
        <a:ext cx="1836745" cy="559983"/>
      </dsp:txXfrm>
    </dsp:sp>
    <dsp:sp modelId="{202E137A-06B2-4E0E-B4DF-AF1C970C0AEA}">
      <dsp:nvSpPr>
        <dsp:cNvPr id="0" name=""/>
        <dsp:cNvSpPr/>
      </dsp:nvSpPr>
      <dsp:spPr>
        <a:xfrm>
          <a:off x="5107893" y="700021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여가</a:t>
          </a:r>
        </a:p>
      </dsp:txBody>
      <dsp:txXfrm>
        <a:off x="5107893" y="7000219"/>
        <a:ext cx="1836745" cy="559983"/>
      </dsp:txXfrm>
    </dsp:sp>
    <dsp:sp modelId="{61FAED39-0C1A-4428-B756-4314119C2B94}">
      <dsp:nvSpPr>
        <dsp:cNvPr id="0" name=""/>
        <dsp:cNvSpPr/>
      </dsp:nvSpPr>
      <dsp:spPr>
        <a:xfrm>
          <a:off x="7311987" y="665023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긍정적</a:t>
          </a:r>
        </a:p>
      </dsp:txBody>
      <dsp:txXfrm>
        <a:off x="7311987" y="6650230"/>
        <a:ext cx="1836745" cy="559983"/>
      </dsp:txXfrm>
    </dsp:sp>
    <dsp:sp modelId="{CDC809CC-A4E0-4271-8826-AB532D26B86E}">
      <dsp:nvSpPr>
        <dsp:cNvPr id="0" name=""/>
        <dsp:cNvSpPr/>
      </dsp:nvSpPr>
      <dsp:spPr>
        <a:xfrm>
          <a:off x="7311987" y="735020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불편</a:t>
          </a:r>
        </a:p>
      </dsp:txBody>
      <dsp:txXfrm>
        <a:off x="7311987" y="7350209"/>
        <a:ext cx="1836745" cy="559983"/>
      </dsp:txXfrm>
    </dsp:sp>
    <dsp:sp modelId="{DDC50B84-9F91-4253-AC39-7A7D3068BCFE}">
      <dsp:nvSpPr>
        <dsp:cNvPr id="0" name=""/>
        <dsp:cNvSpPr/>
      </dsp:nvSpPr>
      <dsp:spPr>
        <a:xfrm>
          <a:off x="5107893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매니아</a:t>
          </a:r>
        </a:p>
      </dsp:txBody>
      <dsp:txXfrm>
        <a:off x="5107893" y="8050188"/>
        <a:ext cx="1836745" cy="559983"/>
      </dsp:txXfrm>
    </dsp:sp>
    <dsp:sp modelId="{E2D5F6C4-DC1A-4574-B598-A2D2EBC4FCBD}">
      <dsp:nvSpPr>
        <dsp:cNvPr id="0" name=""/>
        <dsp:cNvSpPr/>
      </dsp:nvSpPr>
      <dsp:spPr>
        <a:xfrm>
          <a:off x="7311987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보상</a:t>
          </a:r>
        </a:p>
      </dsp:txBody>
      <dsp:txXfrm>
        <a:off x="7311987" y="8050188"/>
        <a:ext cx="1836745" cy="55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5549529" y="7973413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8008875"/>
        <a:ext cx="20515" cy="20515"/>
      </dsp:txXfrm>
    </dsp:sp>
    <dsp:sp modelId="{A9987CC1-1661-4A72-A6BF-EF73F8DAFA51}">
      <dsp:nvSpPr>
        <dsp:cNvPr id="0" name=""/>
        <dsp:cNvSpPr/>
      </dsp:nvSpPr>
      <dsp:spPr>
        <a:xfrm>
          <a:off x="3087609" y="6650879"/>
          <a:ext cx="410319" cy="136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1368254"/>
              </a:lnTo>
              <a:lnTo>
                <a:pt x="410319" y="1368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7058" y="7299295"/>
        <a:ext cx="71422" cy="71422"/>
      </dsp:txXfrm>
    </dsp:sp>
    <dsp:sp modelId="{6F7FD3A7-FD05-4AC5-B9C2-6F14D39BD1B0}">
      <dsp:nvSpPr>
        <dsp:cNvPr id="0" name=""/>
        <dsp:cNvSpPr/>
      </dsp:nvSpPr>
      <dsp:spPr>
        <a:xfrm>
          <a:off x="5549529" y="684634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7027640"/>
        <a:ext cx="28336" cy="28336"/>
      </dsp:txXfrm>
    </dsp:sp>
    <dsp:sp modelId="{3641D838-08FA-46A1-9655-238A073E41CE}">
      <dsp:nvSpPr>
        <dsp:cNvPr id="0" name=""/>
        <dsp:cNvSpPr/>
      </dsp:nvSpPr>
      <dsp:spPr>
        <a:xfrm>
          <a:off x="5549529" y="645541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6636710"/>
        <a:ext cx="28336" cy="28336"/>
      </dsp:txXfrm>
    </dsp:sp>
    <dsp:sp modelId="{EB38FB53-B918-4E1C-8A62-ABD42E66C302}">
      <dsp:nvSpPr>
        <dsp:cNvPr id="0" name=""/>
        <dsp:cNvSpPr/>
      </dsp:nvSpPr>
      <dsp:spPr>
        <a:xfrm>
          <a:off x="3087609" y="6650879"/>
          <a:ext cx="410319" cy="19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195464"/>
              </a:lnTo>
              <a:lnTo>
                <a:pt x="410319" y="195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81406" y="6737249"/>
        <a:ext cx="22724" cy="22724"/>
      </dsp:txXfrm>
    </dsp:sp>
    <dsp:sp modelId="{0D5B04A4-6757-4BF1-8FC9-ECAD58A7FAC0}">
      <dsp:nvSpPr>
        <dsp:cNvPr id="0" name=""/>
        <dsp:cNvSpPr/>
      </dsp:nvSpPr>
      <dsp:spPr>
        <a:xfrm>
          <a:off x="5549529" y="528262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5463921"/>
        <a:ext cx="28336" cy="28336"/>
      </dsp:txXfrm>
    </dsp:sp>
    <dsp:sp modelId="{74D54788-4884-495F-B232-244BE0C1039F}">
      <dsp:nvSpPr>
        <dsp:cNvPr id="0" name=""/>
        <dsp:cNvSpPr/>
      </dsp:nvSpPr>
      <dsp:spPr>
        <a:xfrm>
          <a:off x="5549529" y="489169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5072991"/>
        <a:ext cx="28336" cy="28336"/>
      </dsp:txXfrm>
    </dsp:sp>
    <dsp:sp modelId="{B2F4DDAE-2525-45AB-847F-F692F33D9201}">
      <dsp:nvSpPr>
        <dsp:cNvPr id="0" name=""/>
        <dsp:cNvSpPr/>
      </dsp:nvSpPr>
      <dsp:spPr>
        <a:xfrm>
          <a:off x="3087609" y="5282624"/>
          <a:ext cx="410319" cy="1368254"/>
        </a:xfrm>
        <a:custGeom>
          <a:avLst/>
          <a:gdLst/>
          <a:ahLst/>
          <a:cxnLst/>
          <a:rect l="0" t="0" r="0" b="0"/>
          <a:pathLst>
            <a:path>
              <a:moveTo>
                <a:pt x="0" y="1368254"/>
              </a:moveTo>
              <a:lnTo>
                <a:pt x="205159" y="136825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7058" y="5931040"/>
        <a:ext cx="71422" cy="71422"/>
      </dsp:txXfrm>
    </dsp:sp>
    <dsp:sp modelId="{D7249955-1BE1-42D1-B42E-78D7C5626889}">
      <dsp:nvSpPr>
        <dsp:cNvPr id="0" name=""/>
        <dsp:cNvSpPr/>
      </dsp:nvSpPr>
      <dsp:spPr>
        <a:xfrm>
          <a:off x="625689" y="4109835"/>
          <a:ext cx="410319" cy="2541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2541044"/>
              </a:lnTo>
              <a:lnTo>
                <a:pt x="410319" y="2541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66500" y="5316008"/>
        <a:ext cx="128697" cy="128697"/>
      </dsp:txXfrm>
    </dsp:sp>
    <dsp:sp modelId="{2D0F2CA8-F257-4DD9-A7AB-E34B1D6F9075}">
      <dsp:nvSpPr>
        <dsp:cNvPr id="0" name=""/>
        <dsp:cNvSpPr/>
      </dsp:nvSpPr>
      <dsp:spPr>
        <a:xfrm>
          <a:off x="8011449" y="410983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202440" y="4291131"/>
        <a:ext cx="28336" cy="28336"/>
      </dsp:txXfrm>
    </dsp:sp>
    <dsp:sp modelId="{80A47018-9E8E-4C50-A9B6-F107AD2158B6}">
      <dsp:nvSpPr>
        <dsp:cNvPr id="0" name=""/>
        <dsp:cNvSpPr/>
      </dsp:nvSpPr>
      <dsp:spPr>
        <a:xfrm>
          <a:off x="801144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202440" y="3900201"/>
        <a:ext cx="28336" cy="28336"/>
      </dsp:txXfrm>
    </dsp:sp>
    <dsp:sp modelId="{1975E7F0-94EA-448F-B167-1845ED319BC0}">
      <dsp:nvSpPr>
        <dsp:cNvPr id="0" name=""/>
        <dsp:cNvSpPr/>
      </dsp:nvSpPr>
      <dsp:spPr>
        <a:xfrm>
          <a:off x="5549529" y="4064115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4099577"/>
        <a:ext cx="20515" cy="20515"/>
      </dsp:txXfrm>
    </dsp:sp>
    <dsp:sp modelId="{82545CA5-090A-48EC-A06C-0E4D59AAD9D3}">
      <dsp:nvSpPr>
        <dsp:cNvPr id="0" name=""/>
        <dsp:cNvSpPr/>
      </dsp:nvSpPr>
      <dsp:spPr>
        <a:xfrm>
          <a:off x="308760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8601" y="3900201"/>
        <a:ext cx="28336" cy="28336"/>
      </dsp:txXfrm>
    </dsp:sp>
    <dsp:sp modelId="{AC4D3DF0-E96C-483B-87B3-A0969CA10A18}">
      <dsp:nvSpPr>
        <dsp:cNvPr id="0" name=""/>
        <dsp:cNvSpPr/>
      </dsp:nvSpPr>
      <dsp:spPr>
        <a:xfrm>
          <a:off x="3087609" y="332797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8601" y="3509271"/>
        <a:ext cx="28336" cy="28336"/>
      </dsp:txXfrm>
    </dsp:sp>
    <dsp:sp modelId="{79D01BED-ABD5-452C-B9B7-800F74769EB2}">
      <dsp:nvSpPr>
        <dsp:cNvPr id="0" name=""/>
        <dsp:cNvSpPr/>
      </dsp:nvSpPr>
      <dsp:spPr>
        <a:xfrm>
          <a:off x="62568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16681" y="3900201"/>
        <a:ext cx="28336" cy="28336"/>
      </dsp:txXfrm>
    </dsp:sp>
    <dsp:sp modelId="{6490C6E0-E117-4681-B6E5-35F3A3C53AB6}">
      <dsp:nvSpPr>
        <dsp:cNvPr id="0" name=""/>
        <dsp:cNvSpPr/>
      </dsp:nvSpPr>
      <dsp:spPr>
        <a:xfrm>
          <a:off x="5549529" y="254611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2727412"/>
        <a:ext cx="28336" cy="28336"/>
      </dsp:txXfrm>
    </dsp:sp>
    <dsp:sp modelId="{3496C9BD-174B-4B5E-8886-C7BC42816E24}">
      <dsp:nvSpPr>
        <dsp:cNvPr id="0" name=""/>
        <dsp:cNvSpPr/>
      </dsp:nvSpPr>
      <dsp:spPr>
        <a:xfrm>
          <a:off x="5549529" y="215518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2336482"/>
        <a:ext cx="28336" cy="28336"/>
      </dsp:txXfrm>
    </dsp:sp>
    <dsp:sp modelId="{04386CA4-DA56-4B19-895F-BC8D72DE230E}">
      <dsp:nvSpPr>
        <dsp:cNvPr id="0" name=""/>
        <dsp:cNvSpPr/>
      </dsp:nvSpPr>
      <dsp:spPr>
        <a:xfrm>
          <a:off x="3087609" y="1568790"/>
          <a:ext cx="410319" cy="97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977324"/>
              </a:lnTo>
              <a:lnTo>
                <a:pt x="410319" y="977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6270" y="2030954"/>
        <a:ext cx="52998" cy="52998"/>
      </dsp:txXfrm>
    </dsp:sp>
    <dsp:sp modelId="{EF969D5C-EBA2-4C9B-9EB0-05DB9B16F648}">
      <dsp:nvSpPr>
        <dsp:cNvPr id="0" name=""/>
        <dsp:cNvSpPr/>
      </dsp:nvSpPr>
      <dsp:spPr>
        <a:xfrm>
          <a:off x="5549529" y="1327606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1363068"/>
        <a:ext cx="20515" cy="20515"/>
      </dsp:txXfrm>
    </dsp:sp>
    <dsp:sp modelId="{0F8685D3-F083-40CB-A7D8-0110DA215D5B}">
      <dsp:nvSpPr>
        <dsp:cNvPr id="0" name=""/>
        <dsp:cNvSpPr/>
      </dsp:nvSpPr>
      <dsp:spPr>
        <a:xfrm>
          <a:off x="3087609" y="1373326"/>
          <a:ext cx="410319" cy="195464"/>
        </a:xfrm>
        <a:custGeom>
          <a:avLst/>
          <a:gdLst/>
          <a:ahLst/>
          <a:cxnLst/>
          <a:rect l="0" t="0" r="0" b="0"/>
          <a:pathLst>
            <a:path>
              <a:moveTo>
                <a:pt x="0" y="195464"/>
              </a:moveTo>
              <a:lnTo>
                <a:pt x="205159" y="19546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81406" y="1459696"/>
        <a:ext cx="22724" cy="22724"/>
      </dsp:txXfrm>
    </dsp:sp>
    <dsp:sp modelId="{B0ECCF55-1DBB-40EE-9EAC-B1B2927EE64B}">
      <dsp:nvSpPr>
        <dsp:cNvPr id="0" name=""/>
        <dsp:cNvSpPr/>
      </dsp:nvSpPr>
      <dsp:spPr>
        <a:xfrm>
          <a:off x="3087609" y="591466"/>
          <a:ext cx="410319" cy="977324"/>
        </a:xfrm>
        <a:custGeom>
          <a:avLst/>
          <a:gdLst/>
          <a:ahLst/>
          <a:cxnLst/>
          <a:rect l="0" t="0" r="0" b="0"/>
          <a:pathLst>
            <a:path>
              <a:moveTo>
                <a:pt x="0" y="977324"/>
              </a:moveTo>
              <a:lnTo>
                <a:pt x="205159" y="97732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6270" y="1053629"/>
        <a:ext cx="52998" cy="52998"/>
      </dsp:txXfrm>
    </dsp:sp>
    <dsp:sp modelId="{7ACCEB1B-215B-4B63-BAED-F4F404B27F6B}">
      <dsp:nvSpPr>
        <dsp:cNvPr id="0" name=""/>
        <dsp:cNvSpPr/>
      </dsp:nvSpPr>
      <dsp:spPr>
        <a:xfrm>
          <a:off x="625689" y="1568790"/>
          <a:ext cx="410319" cy="2541044"/>
        </a:xfrm>
        <a:custGeom>
          <a:avLst/>
          <a:gdLst/>
          <a:ahLst/>
          <a:cxnLst/>
          <a:rect l="0" t="0" r="0" b="0"/>
          <a:pathLst>
            <a:path>
              <a:moveTo>
                <a:pt x="0" y="2541044"/>
              </a:moveTo>
              <a:lnTo>
                <a:pt x="205159" y="254104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66500" y="2774964"/>
        <a:ext cx="128697" cy="128697"/>
      </dsp:txXfrm>
    </dsp:sp>
    <dsp:sp modelId="{FCF7CC4D-AEF6-4CB9-BC79-AD7819378313}">
      <dsp:nvSpPr>
        <dsp:cNvPr id="0" name=""/>
        <dsp:cNvSpPr/>
      </dsp:nvSpPr>
      <dsp:spPr>
        <a:xfrm rot="16200000">
          <a:off x="-1857809" y="3797091"/>
          <a:ext cx="4341510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절로 성장을 따르고 싶게 만드는 인도자적 캐릭터의 구조란 무엇일까</a:t>
          </a:r>
          <a:r>
            <a:rPr lang="en-US" altLang="ko-KR" sz="1500" kern="1200" dirty="0"/>
            <a:t>?</a:t>
          </a:r>
          <a:endParaRPr lang="ko-KR" altLang="en-US" sz="1500" kern="1200" dirty="0"/>
        </a:p>
      </dsp:txBody>
      <dsp:txXfrm>
        <a:off x="-1857809" y="3797091"/>
        <a:ext cx="4341510" cy="625487"/>
      </dsp:txXfrm>
    </dsp:sp>
    <dsp:sp modelId="{6214FC73-FCAF-4884-BF46-683B52E8B2AC}">
      <dsp:nvSpPr>
        <dsp:cNvPr id="0" name=""/>
        <dsp:cNvSpPr/>
      </dsp:nvSpPr>
      <dsp:spPr>
        <a:xfrm>
          <a:off x="1036009" y="1256047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한눈에 캐릭터를 알아 볼 직관적 특징은 어떻게 구성될까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1256047"/>
        <a:ext cx="2051599" cy="625487"/>
      </dsp:txXfrm>
    </dsp:sp>
    <dsp:sp modelId="{82D459FE-7FC3-43EC-A769-9EC86B042916}">
      <dsp:nvSpPr>
        <dsp:cNvPr id="0" name=""/>
        <dsp:cNvSpPr/>
      </dsp:nvSpPr>
      <dsp:spPr>
        <a:xfrm>
          <a:off x="3497929" y="27872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사람들의 인도를 위해서 완성형의 탄탄한 세계관이 가진 서사 제공이 필요 </a:t>
          </a:r>
          <a:endParaRPr lang="en-US" altLang="ko-KR" sz="700" kern="1200" dirty="0"/>
        </a:p>
      </dsp:txBody>
      <dsp:txXfrm>
        <a:off x="3497929" y="278722"/>
        <a:ext cx="2051599" cy="625487"/>
      </dsp:txXfrm>
    </dsp:sp>
    <dsp:sp modelId="{B89F960C-1B2E-4802-B501-44424D4ED9BC}">
      <dsp:nvSpPr>
        <dsp:cNvPr id="0" name=""/>
        <dsp:cNvSpPr/>
      </dsp:nvSpPr>
      <dsp:spPr>
        <a:xfrm>
          <a:off x="3497929" y="106058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사람의 움직임을 인도하는 역할을 가진 물건들이 어떤 특징을 가질까</a:t>
          </a:r>
          <a:r>
            <a:rPr lang="en-US" altLang="ko-KR" sz="700" kern="1200" dirty="0"/>
            <a:t>?</a:t>
          </a:r>
        </a:p>
      </dsp:txBody>
      <dsp:txXfrm>
        <a:off x="3497929" y="1060582"/>
        <a:ext cx="2051599" cy="625487"/>
      </dsp:txXfrm>
    </dsp:sp>
    <dsp:sp modelId="{0EFD63CE-69A4-4A26-96DE-93B0A95AF7C0}">
      <dsp:nvSpPr>
        <dsp:cNvPr id="0" name=""/>
        <dsp:cNvSpPr/>
      </dsp:nvSpPr>
      <dsp:spPr>
        <a:xfrm>
          <a:off x="5959849" y="106058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누구나 한눈에 찾기 쉽고 따라갈 수 있도록 </a:t>
          </a:r>
          <a:r>
            <a:rPr lang="ko-KR" altLang="en-US" sz="700" kern="1200" dirty="0" err="1"/>
            <a:t>만들어야한다</a:t>
          </a:r>
          <a:r>
            <a:rPr lang="en-US" altLang="ko-KR" sz="700" kern="1200" dirty="0"/>
            <a:t>.</a:t>
          </a:r>
        </a:p>
      </dsp:txBody>
      <dsp:txXfrm>
        <a:off x="5959849" y="1060582"/>
        <a:ext cx="2051599" cy="625487"/>
      </dsp:txXfrm>
    </dsp:sp>
    <dsp:sp modelId="{FBB271B2-35D7-483C-A0CC-5DC81A1DB7C7}">
      <dsp:nvSpPr>
        <dsp:cNvPr id="0" name=""/>
        <dsp:cNvSpPr/>
      </dsp:nvSpPr>
      <dsp:spPr>
        <a:xfrm>
          <a:off x="3497929" y="223337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인도자가 가져야 할 매력이란 무엇일까</a:t>
          </a:r>
          <a:r>
            <a:rPr lang="en-US" altLang="ko-KR" sz="700" kern="1200" dirty="0"/>
            <a:t>?</a:t>
          </a:r>
        </a:p>
      </dsp:txBody>
      <dsp:txXfrm>
        <a:off x="3497929" y="2233371"/>
        <a:ext cx="2051599" cy="625487"/>
      </dsp:txXfrm>
    </dsp:sp>
    <dsp:sp modelId="{70ECC645-6186-4767-9275-0D81D0FEFFF8}">
      <dsp:nvSpPr>
        <dsp:cNvPr id="0" name=""/>
        <dsp:cNvSpPr/>
      </dsp:nvSpPr>
      <dsp:spPr>
        <a:xfrm>
          <a:off x="5959849" y="184244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아우라를 뿜어내는 외형이 필요하다</a:t>
          </a:r>
          <a:r>
            <a:rPr lang="en-US" altLang="ko-KR" sz="700" kern="1200" dirty="0"/>
            <a:t>.</a:t>
          </a:r>
        </a:p>
      </dsp:txBody>
      <dsp:txXfrm>
        <a:off x="5959849" y="1842441"/>
        <a:ext cx="2051599" cy="625487"/>
      </dsp:txXfrm>
    </dsp:sp>
    <dsp:sp modelId="{01309FED-D023-4BA4-9E5B-262A44A27DCB}">
      <dsp:nvSpPr>
        <dsp:cNvPr id="0" name=""/>
        <dsp:cNvSpPr/>
      </dsp:nvSpPr>
      <dsp:spPr>
        <a:xfrm>
          <a:off x="5959849" y="262430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기적적인 효과를 내는 내형의 기술들</a:t>
          </a:r>
          <a:endParaRPr lang="en-US" altLang="ko-KR" sz="700" kern="1200" dirty="0"/>
        </a:p>
      </dsp:txBody>
      <dsp:txXfrm>
        <a:off x="5959849" y="2624301"/>
        <a:ext cx="2051599" cy="625487"/>
      </dsp:txXfrm>
    </dsp:sp>
    <dsp:sp modelId="{03A7FF9E-F5F2-4670-B372-D9A04827D98F}">
      <dsp:nvSpPr>
        <dsp:cNvPr id="0" name=""/>
        <dsp:cNvSpPr/>
      </dsp:nvSpPr>
      <dsp:spPr>
        <a:xfrm>
          <a:off x="1036009" y="340616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사람들을 성장으로 쉽게 인도할 만한 방법은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3406161"/>
        <a:ext cx="2051599" cy="625487"/>
      </dsp:txXfrm>
    </dsp:sp>
    <dsp:sp modelId="{CCBAF6DC-D056-4D51-9AD0-46A36F39BC35}">
      <dsp:nvSpPr>
        <dsp:cNvPr id="0" name=""/>
        <dsp:cNvSpPr/>
      </dsp:nvSpPr>
      <dsp:spPr>
        <a:xfrm>
          <a:off x="3497929" y="301523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깨달음을 그대로 답습 가능한 지침들을 이야기의 형식으로 제공</a:t>
          </a:r>
        </a:p>
      </dsp:txBody>
      <dsp:txXfrm>
        <a:off x="3497929" y="3015231"/>
        <a:ext cx="2051599" cy="625487"/>
      </dsp:txXfrm>
    </dsp:sp>
    <dsp:sp modelId="{6EFD6C74-63CE-4D79-97B0-018CEB82EEB6}">
      <dsp:nvSpPr>
        <dsp:cNvPr id="0" name=""/>
        <dsp:cNvSpPr/>
      </dsp:nvSpPr>
      <dsp:spPr>
        <a:xfrm>
          <a:off x="3497929" y="379709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인도자가 인도하는 바를 계속 따라오게 만들 방법은 뭐가 있지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3797091"/>
        <a:ext cx="2051599" cy="625487"/>
      </dsp:txXfrm>
    </dsp:sp>
    <dsp:sp modelId="{10A2235E-F047-468A-A835-92E1EDDC041F}">
      <dsp:nvSpPr>
        <dsp:cNvPr id="0" name=""/>
        <dsp:cNvSpPr/>
      </dsp:nvSpPr>
      <dsp:spPr>
        <a:xfrm>
          <a:off x="5959849" y="379709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성장해야 하는 이유 즉 목표를 주면 되지 않을까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5959849" y="3797091"/>
        <a:ext cx="2051599" cy="625487"/>
      </dsp:txXfrm>
    </dsp:sp>
    <dsp:sp modelId="{CA1E3CBB-5582-4360-9507-757352D01EE4}">
      <dsp:nvSpPr>
        <dsp:cNvPr id="0" name=""/>
        <dsp:cNvSpPr/>
      </dsp:nvSpPr>
      <dsp:spPr>
        <a:xfrm>
          <a:off x="8421769" y="340616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목표는 단계별로 제공해서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쉽고 지속적으로 </a:t>
          </a:r>
          <a:r>
            <a:rPr lang="ko-KR" altLang="en-US" sz="700" kern="1200" dirty="0" err="1"/>
            <a:t>따라오는것을</a:t>
          </a:r>
          <a:r>
            <a:rPr lang="ko-KR" altLang="en-US" sz="700" kern="1200" dirty="0"/>
            <a:t> 유도한다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8421769" y="3406161"/>
        <a:ext cx="2051599" cy="625487"/>
      </dsp:txXfrm>
    </dsp:sp>
    <dsp:sp modelId="{804B44DB-CBB5-49A5-811B-91CA0701828F}">
      <dsp:nvSpPr>
        <dsp:cNvPr id="0" name=""/>
        <dsp:cNvSpPr/>
      </dsp:nvSpPr>
      <dsp:spPr>
        <a:xfrm>
          <a:off x="8421769" y="418802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모습을 여러 단계별로 제공하여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성장 발자취를 유저가 </a:t>
          </a:r>
          <a:r>
            <a:rPr lang="ko-KR" altLang="en-US" sz="700" kern="1200" dirty="0" err="1"/>
            <a:t>따오로도록</a:t>
          </a:r>
          <a:r>
            <a:rPr lang="ko-KR" altLang="en-US" sz="700" kern="1200" dirty="0"/>
            <a:t> 도와준다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8421769" y="4188021"/>
        <a:ext cx="2051599" cy="625487"/>
      </dsp:txXfrm>
    </dsp:sp>
    <dsp:sp modelId="{E7A93BAF-3B2B-4993-8803-552382AFD701}">
      <dsp:nvSpPr>
        <dsp:cNvPr id="0" name=""/>
        <dsp:cNvSpPr/>
      </dsp:nvSpPr>
      <dsp:spPr>
        <a:xfrm>
          <a:off x="1036009" y="6338135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사람들을 쉽게 게임의 몰입으로 인도하는 캐릭터는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6338135"/>
        <a:ext cx="2051599" cy="625487"/>
      </dsp:txXfrm>
    </dsp:sp>
    <dsp:sp modelId="{0A7431FA-A6ED-4F65-BB03-48C1BFAED069}">
      <dsp:nvSpPr>
        <dsp:cNvPr id="0" name=""/>
        <dsp:cNvSpPr/>
      </dsp:nvSpPr>
      <dsp:spPr>
        <a:xfrm>
          <a:off x="3497929" y="496988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시장에서 주로 쓰이는 몰입으로 인도하는 캐릭터는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4969880"/>
        <a:ext cx="2051599" cy="625487"/>
      </dsp:txXfrm>
    </dsp:sp>
    <dsp:sp modelId="{32F8A01F-5054-410F-95AD-7D0395B51BBB}">
      <dsp:nvSpPr>
        <dsp:cNvPr id="0" name=""/>
        <dsp:cNvSpPr/>
      </dsp:nvSpPr>
      <dsp:spPr>
        <a:xfrm>
          <a:off x="5959849" y="457895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지역설화나 전승에서 등장하는 마이너한 인도적 캐릭터로 독창성과 흥미 유발</a:t>
          </a:r>
        </a:p>
      </dsp:txBody>
      <dsp:txXfrm>
        <a:off x="5959849" y="4578950"/>
        <a:ext cx="2051599" cy="625487"/>
      </dsp:txXfrm>
    </dsp:sp>
    <dsp:sp modelId="{5B54DA27-E838-459D-9C1E-28ABDAC762FB}">
      <dsp:nvSpPr>
        <dsp:cNvPr id="0" name=""/>
        <dsp:cNvSpPr/>
      </dsp:nvSpPr>
      <dsp:spPr>
        <a:xfrm>
          <a:off x="5959849" y="536081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유명하고 흔하지만 친숙한 인상을 주는 캐릭터의 매력을 통해  접근성을 높인다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5360810"/>
        <a:ext cx="2051599" cy="625487"/>
      </dsp:txXfrm>
    </dsp:sp>
    <dsp:sp modelId="{202E137A-06B2-4E0E-B4DF-AF1C970C0AEA}">
      <dsp:nvSpPr>
        <dsp:cNvPr id="0" name=""/>
        <dsp:cNvSpPr/>
      </dsp:nvSpPr>
      <dsp:spPr>
        <a:xfrm>
          <a:off x="3497929" y="653360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여가 중에 부담 없이 소비하는 캐릭터의 특징은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6533600"/>
        <a:ext cx="2051599" cy="625487"/>
      </dsp:txXfrm>
    </dsp:sp>
    <dsp:sp modelId="{61FAED39-0C1A-4428-B756-4314119C2B94}">
      <dsp:nvSpPr>
        <dsp:cNvPr id="0" name=""/>
        <dsp:cNvSpPr/>
      </dsp:nvSpPr>
      <dsp:spPr>
        <a:xfrm>
          <a:off x="5959849" y="614267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외형이 보기 좋고 내형이 탄탄한 캐릭터를 원한다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6142670"/>
        <a:ext cx="2051599" cy="625487"/>
      </dsp:txXfrm>
    </dsp:sp>
    <dsp:sp modelId="{CDC809CC-A4E0-4271-8826-AB532D26B86E}">
      <dsp:nvSpPr>
        <dsp:cNvPr id="0" name=""/>
        <dsp:cNvSpPr/>
      </dsp:nvSpPr>
      <dsp:spPr>
        <a:xfrm>
          <a:off x="5959849" y="692453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종교나 사상의 이슈 등으로 불편을 주지 않는 선에서 캐릭터를 제공해야 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6924530"/>
        <a:ext cx="2051599" cy="625487"/>
      </dsp:txXfrm>
    </dsp:sp>
    <dsp:sp modelId="{DDC50B84-9F91-4253-AC39-7A7D3068BCFE}">
      <dsp:nvSpPr>
        <dsp:cNvPr id="0" name=""/>
        <dsp:cNvSpPr/>
      </dsp:nvSpPr>
      <dsp:spPr>
        <a:xfrm>
          <a:off x="3497929" y="7706389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매니아 층이 원하는 캐릭터를 통해 얻고자 하는 결과는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7706389"/>
        <a:ext cx="2051599" cy="625487"/>
      </dsp:txXfrm>
    </dsp:sp>
    <dsp:sp modelId="{E2D5F6C4-DC1A-4574-B598-A2D2EBC4FCBD}">
      <dsp:nvSpPr>
        <dsp:cNvPr id="0" name=""/>
        <dsp:cNvSpPr/>
      </dsp:nvSpPr>
      <dsp:spPr>
        <a:xfrm>
          <a:off x="5959849" y="7706389"/>
          <a:ext cx="5165148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캐릭터와 깊이 있는 교감을 원하고 열심히 성장시킨 캐릭터가 전장을 지배하길 원한다</a:t>
          </a:r>
          <a:r>
            <a:rPr lang="en-US" altLang="ko-KR" sz="700" kern="1200" dirty="0"/>
            <a:t>.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최종적인 </a:t>
          </a:r>
          <a:r>
            <a:rPr lang="ko-KR" altLang="en-US" sz="700" kern="1200" dirty="0" err="1"/>
            <a:t>단꼐는</a:t>
          </a:r>
          <a:r>
            <a:rPr lang="ko-KR" altLang="en-US" sz="700" kern="1200" dirty="0"/>
            <a:t> 다들 내 </a:t>
          </a:r>
          <a:r>
            <a:rPr lang="ko-KR" altLang="en-US" sz="700" kern="1200" dirty="0" err="1"/>
            <a:t>덱</a:t>
          </a:r>
          <a:r>
            <a:rPr lang="ko-KR" altLang="en-US" sz="700" kern="1200" dirty="0"/>
            <a:t> 중 한자리를 차지할 수 있길 원한다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7706389"/>
        <a:ext cx="5165148" cy="625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EDBD8-2147-44FB-8B77-0C7700314C43}">
      <dsp:nvSpPr>
        <dsp:cNvPr id="0" name=""/>
        <dsp:cNvSpPr/>
      </dsp:nvSpPr>
      <dsp:spPr>
        <a:xfrm>
          <a:off x="5911230" y="4510147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493" y="0"/>
              </a:lnTo>
              <a:lnTo>
                <a:pt x="218493" y="416336"/>
              </a:lnTo>
              <a:lnTo>
                <a:pt x="436987" y="416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4703226"/>
        <a:ext cx="30178" cy="30178"/>
      </dsp:txXfrm>
    </dsp:sp>
    <dsp:sp modelId="{82FA7D40-78BB-4508-AB2E-63920FAD4EFB}">
      <dsp:nvSpPr>
        <dsp:cNvPr id="0" name=""/>
        <dsp:cNvSpPr/>
      </dsp:nvSpPr>
      <dsp:spPr>
        <a:xfrm>
          <a:off x="5911230" y="4093810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416336"/>
              </a:moveTo>
              <a:lnTo>
                <a:pt x="218493" y="416336"/>
              </a:lnTo>
              <a:lnTo>
                <a:pt x="218493" y="0"/>
              </a:lnTo>
              <a:lnTo>
                <a:pt x="436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4286889"/>
        <a:ext cx="30178" cy="30178"/>
      </dsp:txXfrm>
    </dsp:sp>
    <dsp:sp modelId="{62542FD0-6A4D-4C19-B223-26D3A6D34CEB}">
      <dsp:nvSpPr>
        <dsp:cNvPr id="0" name=""/>
        <dsp:cNvSpPr/>
      </dsp:nvSpPr>
      <dsp:spPr>
        <a:xfrm>
          <a:off x="3289308" y="2844800"/>
          <a:ext cx="436987" cy="166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493" y="0"/>
              </a:lnTo>
              <a:lnTo>
                <a:pt x="218493" y="1665347"/>
              </a:lnTo>
              <a:lnTo>
                <a:pt x="436987" y="1665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464758" y="3634430"/>
        <a:ext cx="86086" cy="86086"/>
      </dsp:txXfrm>
    </dsp:sp>
    <dsp:sp modelId="{0C7BE5DE-D47D-491E-8453-B1ACED721FD1}">
      <dsp:nvSpPr>
        <dsp:cNvPr id="0" name=""/>
        <dsp:cNvSpPr/>
      </dsp:nvSpPr>
      <dsp:spPr>
        <a:xfrm>
          <a:off x="5911230" y="2844800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493" y="0"/>
              </a:lnTo>
              <a:lnTo>
                <a:pt x="218493" y="416336"/>
              </a:lnTo>
              <a:lnTo>
                <a:pt x="436987" y="416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3037879"/>
        <a:ext cx="30178" cy="30178"/>
      </dsp:txXfrm>
    </dsp:sp>
    <dsp:sp modelId="{3F9DA247-578D-4CA9-8D29-C8B9A6D8FE5A}">
      <dsp:nvSpPr>
        <dsp:cNvPr id="0" name=""/>
        <dsp:cNvSpPr/>
      </dsp:nvSpPr>
      <dsp:spPr>
        <a:xfrm>
          <a:off x="5911230" y="2428463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416336"/>
              </a:moveTo>
              <a:lnTo>
                <a:pt x="218493" y="416336"/>
              </a:lnTo>
              <a:lnTo>
                <a:pt x="218493" y="0"/>
              </a:lnTo>
              <a:lnTo>
                <a:pt x="436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2621542"/>
        <a:ext cx="30178" cy="30178"/>
      </dsp:txXfrm>
    </dsp:sp>
    <dsp:sp modelId="{4C962851-AC2C-4242-B84E-CA30C9C35976}">
      <dsp:nvSpPr>
        <dsp:cNvPr id="0" name=""/>
        <dsp:cNvSpPr/>
      </dsp:nvSpPr>
      <dsp:spPr>
        <a:xfrm>
          <a:off x="3289308" y="2799080"/>
          <a:ext cx="436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96877" y="2833875"/>
        <a:ext cx="21849" cy="21849"/>
      </dsp:txXfrm>
    </dsp:sp>
    <dsp:sp modelId="{74699E70-5377-48FA-A6AD-64D34C824B6C}">
      <dsp:nvSpPr>
        <dsp:cNvPr id="0" name=""/>
        <dsp:cNvSpPr/>
      </dsp:nvSpPr>
      <dsp:spPr>
        <a:xfrm>
          <a:off x="5911230" y="1179452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493" y="0"/>
              </a:lnTo>
              <a:lnTo>
                <a:pt x="218493" y="416336"/>
              </a:lnTo>
              <a:lnTo>
                <a:pt x="436987" y="416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1372532"/>
        <a:ext cx="30178" cy="30178"/>
      </dsp:txXfrm>
    </dsp:sp>
    <dsp:sp modelId="{922FAABB-47BF-4EF2-834B-CC148AC7F659}">
      <dsp:nvSpPr>
        <dsp:cNvPr id="0" name=""/>
        <dsp:cNvSpPr/>
      </dsp:nvSpPr>
      <dsp:spPr>
        <a:xfrm>
          <a:off x="5911230" y="763116"/>
          <a:ext cx="436987" cy="416336"/>
        </a:xfrm>
        <a:custGeom>
          <a:avLst/>
          <a:gdLst/>
          <a:ahLst/>
          <a:cxnLst/>
          <a:rect l="0" t="0" r="0" b="0"/>
          <a:pathLst>
            <a:path>
              <a:moveTo>
                <a:pt x="0" y="416336"/>
              </a:moveTo>
              <a:lnTo>
                <a:pt x="218493" y="416336"/>
              </a:lnTo>
              <a:lnTo>
                <a:pt x="218493" y="0"/>
              </a:lnTo>
              <a:lnTo>
                <a:pt x="436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14634" y="956195"/>
        <a:ext cx="30178" cy="30178"/>
      </dsp:txXfrm>
    </dsp:sp>
    <dsp:sp modelId="{A4AC4A24-FDF3-48D7-AAD0-94C17E72DB7D}">
      <dsp:nvSpPr>
        <dsp:cNvPr id="0" name=""/>
        <dsp:cNvSpPr/>
      </dsp:nvSpPr>
      <dsp:spPr>
        <a:xfrm>
          <a:off x="3289308" y="1179452"/>
          <a:ext cx="436987" cy="1665347"/>
        </a:xfrm>
        <a:custGeom>
          <a:avLst/>
          <a:gdLst/>
          <a:ahLst/>
          <a:cxnLst/>
          <a:rect l="0" t="0" r="0" b="0"/>
          <a:pathLst>
            <a:path>
              <a:moveTo>
                <a:pt x="0" y="1665347"/>
              </a:moveTo>
              <a:lnTo>
                <a:pt x="218493" y="1665347"/>
              </a:lnTo>
              <a:lnTo>
                <a:pt x="218493" y="0"/>
              </a:lnTo>
              <a:lnTo>
                <a:pt x="436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464758" y="1969083"/>
        <a:ext cx="86086" cy="86086"/>
      </dsp:txXfrm>
    </dsp:sp>
    <dsp:sp modelId="{A41D8B58-4F9B-45B9-AB8A-7FBEFF775E9A}">
      <dsp:nvSpPr>
        <dsp:cNvPr id="0" name=""/>
        <dsp:cNvSpPr/>
      </dsp:nvSpPr>
      <dsp:spPr>
        <a:xfrm>
          <a:off x="667385" y="2799080"/>
          <a:ext cx="436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9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4954" y="2833875"/>
        <a:ext cx="21849" cy="21849"/>
      </dsp:txXfrm>
    </dsp:sp>
    <dsp:sp modelId="{19A09264-68B4-4187-AF66-0F9B57D14D06}">
      <dsp:nvSpPr>
        <dsp:cNvPr id="0" name=""/>
        <dsp:cNvSpPr/>
      </dsp:nvSpPr>
      <dsp:spPr>
        <a:xfrm rot="16200000">
          <a:off x="-1418680" y="2511730"/>
          <a:ext cx="3505993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장르에 어울리는 특징을 가진 캐릭터</a:t>
          </a:r>
        </a:p>
      </dsp:txBody>
      <dsp:txXfrm>
        <a:off x="-1418680" y="2511730"/>
        <a:ext cx="3505993" cy="666138"/>
      </dsp:txXfrm>
    </dsp:sp>
    <dsp:sp modelId="{ADADC113-4B21-4F9B-B389-2128AB86A6C3}">
      <dsp:nvSpPr>
        <dsp:cNvPr id="0" name=""/>
        <dsp:cNvSpPr/>
      </dsp:nvSpPr>
      <dsp:spPr>
        <a:xfrm>
          <a:off x="1104372" y="2511730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특징적 상징과 직관적</a:t>
          </a:r>
          <a:r>
            <a:rPr lang="en-US" altLang="ko-KR" sz="1300" kern="1200" dirty="0"/>
            <a:t>,</a:t>
          </a:r>
          <a:r>
            <a:rPr lang="ko-KR" altLang="en-US" sz="1300" kern="1200" dirty="0"/>
            <a:t> 전략적 특성을 가진 캐릭터</a:t>
          </a:r>
        </a:p>
      </dsp:txBody>
      <dsp:txXfrm>
        <a:off x="1104372" y="2511730"/>
        <a:ext cx="2184935" cy="666138"/>
      </dsp:txXfrm>
    </dsp:sp>
    <dsp:sp modelId="{23B9C9BC-B8EB-4706-9974-C54A466B9C38}">
      <dsp:nvSpPr>
        <dsp:cNvPr id="0" name=""/>
        <dsp:cNvSpPr/>
      </dsp:nvSpPr>
      <dsp:spPr>
        <a:xfrm>
          <a:off x="3726295" y="846383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성장단계의 직관적 이해를 돕는 외형과 조직화</a:t>
          </a:r>
          <a:endParaRPr lang="en-US" altLang="ko-KR" sz="1300" kern="1200" dirty="0"/>
        </a:p>
      </dsp:txBody>
      <dsp:txXfrm>
        <a:off x="3726295" y="846383"/>
        <a:ext cx="2184935" cy="666138"/>
      </dsp:txXfrm>
    </dsp:sp>
    <dsp:sp modelId="{4A282145-BA10-4890-8255-230649D38A79}">
      <dsp:nvSpPr>
        <dsp:cNvPr id="0" name=""/>
        <dsp:cNvSpPr/>
      </dsp:nvSpPr>
      <dsp:spPr>
        <a:xfrm>
          <a:off x="6348217" y="430046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단계별 성장을 외형의 변화로 표현해 직관적 목표 부여</a:t>
          </a:r>
          <a:endParaRPr lang="en-US" altLang="ko-KR" sz="1300" kern="1200" dirty="0"/>
        </a:p>
      </dsp:txBody>
      <dsp:txXfrm>
        <a:off x="6348217" y="430046"/>
        <a:ext cx="2184935" cy="666138"/>
      </dsp:txXfrm>
    </dsp:sp>
    <dsp:sp modelId="{69A0CDC1-3078-495B-A68E-4123441B9E76}">
      <dsp:nvSpPr>
        <dsp:cNvPr id="0" name=""/>
        <dsp:cNvSpPr/>
      </dsp:nvSpPr>
      <dsp:spPr>
        <a:xfrm>
          <a:off x="6348217" y="1262720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특징을 이용한 </a:t>
          </a:r>
          <a:r>
            <a:rPr lang="ko-KR" altLang="en-US" sz="1300" kern="1200" dirty="0" err="1"/>
            <a:t>레어리티</a:t>
          </a:r>
          <a:r>
            <a:rPr lang="ko-KR" altLang="en-US" sz="1300" kern="1200" dirty="0"/>
            <a:t> 정립과 </a:t>
          </a:r>
          <a:r>
            <a:rPr lang="ko-KR" altLang="en-US" sz="1300" kern="1200" dirty="0" err="1"/>
            <a:t>조합식</a:t>
          </a:r>
          <a:r>
            <a:rPr lang="ko-KR" altLang="en-US" sz="1300" kern="1200" dirty="0"/>
            <a:t> 제작</a:t>
          </a:r>
          <a:endParaRPr lang="en-US" altLang="ko-KR" sz="1300" kern="1200" dirty="0"/>
        </a:p>
      </dsp:txBody>
      <dsp:txXfrm>
        <a:off x="6348217" y="1262720"/>
        <a:ext cx="2184935" cy="666138"/>
      </dsp:txXfrm>
    </dsp:sp>
    <dsp:sp modelId="{34A89FFE-8262-4F0C-BBA6-AC71860B761B}">
      <dsp:nvSpPr>
        <dsp:cNvPr id="0" name=""/>
        <dsp:cNvSpPr/>
      </dsp:nvSpPr>
      <dsp:spPr>
        <a:xfrm>
          <a:off x="3726295" y="2511730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원작 캐릭터의 오러 컬러를 이용한 특징 표현</a:t>
          </a:r>
        </a:p>
      </dsp:txBody>
      <dsp:txXfrm>
        <a:off x="3726295" y="2511730"/>
        <a:ext cx="2184935" cy="666138"/>
      </dsp:txXfrm>
    </dsp:sp>
    <dsp:sp modelId="{FF53E636-FB12-4149-BB4F-A692B39E753A}">
      <dsp:nvSpPr>
        <dsp:cNvPr id="0" name=""/>
        <dsp:cNvSpPr/>
      </dsp:nvSpPr>
      <dsp:spPr>
        <a:xfrm>
          <a:off x="6348217" y="2095393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퍼스널 컬러를 사용한 캐릭터 키아이템을 표현</a:t>
          </a:r>
        </a:p>
      </dsp:txBody>
      <dsp:txXfrm>
        <a:off x="6348217" y="2095393"/>
        <a:ext cx="2184935" cy="666138"/>
      </dsp:txXfrm>
    </dsp:sp>
    <dsp:sp modelId="{4CD9E036-84A7-48D5-BFAC-D06FA05383E0}">
      <dsp:nvSpPr>
        <dsp:cNvPr id="0" name=""/>
        <dsp:cNvSpPr/>
      </dsp:nvSpPr>
      <dsp:spPr>
        <a:xfrm>
          <a:off x="6348217" y="2928067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퍼스널 컬러를 이용한 전용 이펙트</a:t>
          </a:r>
          <a:r>
            <a:rPr lang="en-US" altLang="ko-KR" sz="1300" kern="1200" dirty="0"/>
            <a:t>(</a:t>
          </a:r>
          <a:r>
            <a:rPr lang="ko-KR" altLang="en-US" sz="1300" kern="1200" dirty="0"/>
            <a:t>스킬</a:t>
          </a:r>
          <a:r>
            <a:rPr lang="en-US" altLang="ko-KR" sz="1300" kern="1200" dirty="0"/>
            <a:t>)</a:t>
          </a:r>
          <a:endParaRPr lang="ko-KR" altLang="en-US" sz="1300" kern="1200" dirty="0"/>
        </a:p>
      </dsp:txBody>
      <dsp:txXfrm>
        <a:off x="6348217" y="2928067"/>
        <a:ext cx="2184935" cy="666138"/>
      </dsp:txXfrm>
    </dsp:sp>
    <dsp:sp modelId="{2D5A323F-273D-45EE-8CAD-89159AF55D1E}">
      <dsp:nvSpPr>
        <dsp:cNvPr id="0" name=""/>
        <dsp:cNvSpPr/>
      </dsp:nvSpPr>
      <dsp:spPr>
        <a:xfrm>
          <a:off x="3726295" y="4177077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가위바위보의 배타적 상성관계를 기본요소로 채용</a:t>
          </a:r>
        </a:p>
      </dsp:txBody>
      <dsp:txXfrm>
        <a:off x="3726295" y="4177077"/>
        <a:ext cx="2184935" cy="666138"/>
      </dsp:txXfrm>
    </dsp:sp>
    <dsp:sp modelId="{17577944-8F6C-42C7-9555-6EBC91EC0FB2}">
      <dsp:nvSpPr>
        <dsp:cNvPr id="0" name=""/>
        <dsp:cNvSpPr/>
      </dsp:nvSpPr>
      <dsp:spPr>
        <a:xfrm>
          <a:off x="6348217" y="3760740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상성 관계의 직관적 이해를 돕는 쉬운 개념과 단어</a:t>
          </a:r>
          <a:endParaRPr lang="en-US" altLang="ko-KR" sz="1300" kern="1200" dirty="0"/>
        </a:p>
      </dsp:txBody>
      <dsp:txXfrm>
        <a:off x="6348217" y="3760740"/>
        <a:ext cx="2184935" cy="666138"/>
      </dsp:txXfrm>
    </dsp:sp>
    <dsp:sp modelId="{75B60E4C-1C90-471B-A428-74F8393232CE}">
      <dsp:nvSpPr>
        <dsp:cNvPr id="0" name=""/>
        <dsp:cNvSpPr/>
      </dsp:nvSpPr>
      <dsp:spPr>
        <a:xfrm>
          <a:off x="6348217" y="4593414"/>
          <a:ext cx="2184935" cy="666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통상적 개념과 직결 되어 즉시 이해 가능한 버프</a:t>
          </a:r>
          <a:r>
            <a:rPr lang="en-US" altLang="ko-KR" sz="1300" kern="1200" dirty="0"/>
            <a:t>&amp;</a:t>
          </a:r>
          <a:r>
            <a:rPr lang="ko-KR" altLang="en-US" sz="1300" kern="1200" dirty="0" err="1"/>
            <a:t>디버프</a:t>
          </a:r>
          <a:endParaRPr lang="ko-KR" altLang="en-US" sz="1300" kern="1200" dirty="0"/>
        </a:p>
      </dsp:txBody>
      <dsp:txXfrm>
        <a:off x="6348217" y="4593414"/>
        <a:ext cx="2184935" cy="666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ons.kr/bbs/board.php?bo_table=mk_helper&amp;wr_id=12752#Show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407289"/>
            <a:ext cx="11064240" cy="672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90" dirty="0"/>
              <a:t>Why? </a:t>
            </a:r>
            <a:r>
              <a:rPr lang="ko-KR" altLang="en-US" sz="1890" dirty="0"/>
              <a:t>왜 </a:t>
            </a:r>
            <a:r>
              <a:rPr lang="ko-KR" altLang="en-US" sz="1890" dirty="0" err="1"/>
              <a:t>해야하지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다양한 타겟</a:t>
            </a:r>
            <a:r>
              <a:rPr lang="en-US" altLang="ko-KR" sz="2000" dirty="0"/>
              <a:t>(</a:t>
            </a:r>
            <a:r>
              <a:rPr lang="ko-KR" altLang="en-US" sz="2000" dirty="0"/>
              <a:t>소설</a:t>
            </a:r>
            <a:r>
              <a:rPr lang="en-US" altLang="ko-KR" sz="2000" dirty="0"/>
              <a:t>, </a:t>
            </a:r>
            <a:r>
              <a:rPr lang="ko-KR" altLang="en-US" sz="2000" dirty="0"/>
              <a:t>웹툰</a:t>
            </a:r>
            <a:r>
              <a:rPr lang="en-US" altLang="ko-KR" sz="2000" dirty="0"/>
              <a:t>, </a:t>
            </a:r>
            <a:r>
              <a:rPr lang="ko-KR" altLang="en-US" sz="2000" dirty="0"/>
              <a:t>장르 유저 등</a:t>
            </a:r>
            <a:r>
              <a:rPr lang="en-US" altLang="ko-KR" sz="2000" dirty="0"/>
              <a:t>) </a:t>
            </a:r>
            <a:r>
              <a:rPr lang="ko-KR" altLang="en-US" sz="2000" dirty="0"/>
              <a:t>유저들이 만족할 수 있는 </a:t>
            </a:r>
            <a:r>
              <a:rPr lang="ko-KR" altLang="en-US" sz="2000" b="1" dirty="0"/>
              <a:t>다양한 성장으로 인도하는 직관적 특징의 캐릭터</a:t>
            </a:r>
            <a:r>
              <a:rPr lang="ko-KR" altLang="en-US" sz="2000" dirty="0"/>
              <a:t>를 제공해야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캐릭터는 명확한 역할을 가진 인도자로서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유저들이 게임에 쉽게 몰입하고 즐거움을 느낄 수 있게 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</a:t>
            </a:r>
            <a:r>
              <a:rPr lang="en-US" altLang="ko-KR" sz="2000" dirty="0"/>
              <a:t>IP</a:t>
            </a:r>
            <a:r>
              <a:rPr lang="ko-KR" altLang="en-US" sz="2000" dirty="0"/>
              <a:t>에 맞는 캐릭터와 게임 장르를 통해 유저들은 자신이 선호하는 콘텐츠를 더욱 깊이 있게 경험하고자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For What? </a:t>
            </a:r>
            <a:r>
              <a:rPr lang="ko-KR" altLang="en-US" sz="1890" dirty="0"/>
              <a:t>무엇을 위해 뭘 해야 하지</a:t>
            </a:r>
            <a:r>
              <a:rPr lang="en-US" altLang="ko-KR" sz="1890" dirty="0"/>
              <a:t>? </a:t>
            </a:r>
          </a:p>
          <a:p>
            <a:r>
              <a:rPr lang="en-US" altLang="ko-KR" sz="2000" dirty="0"/>
              <a:t>: </a:t>
            </a:r>
            <a:r>
              <a:rPr lang="ko-KR" altLang="en-US" sz="2000" b="1" dirty="0"/>
              <a:t>다양한 성장으로 인도하는 직관적 특징의 캐릭터를 </a:t>
            </a:r>
            <a:r>
              <a:rPr lang="ko-KR" altLang="en-US" sz="2000" dirty="0"/>
              <a:t>통해 유저들이 다양한 성장의 방향으로 나아갈 수 있도록 도와야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유저들이 게임 내에서 자신의 목표를 설정하고 달성하는 데 핵심적인 역할을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So What? </a:t>
            </a:r>
            <a:r>
              <a:rPr lang="ko-KR" altLang="en-US" sz="1890" dirty="0"/>
              <a:t>그 다음에는 뭘 할 거야</a:t>
            </a:r>
            <a:r>
              <a:rPr lang="en-US" altLang="ko-KR" sz="1890" dirty="0"/>
              <a:t>? </a:t>
            </a:r>
            <a:r>
              <a:rPr lang="ko-KR" altLang="en-US" sz="1890" dirty="0"/>
              <a:t>그걸 하면 어떤 이득이 있지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유저들이 </a:t>
            </a:r>
            <a:r>
              <a:rPr lang="ko-KR" altLang="en-US" sz="2000" b="1" dirty="0"/>
              <a:t>캐릭터</a:t>
            </a:r>
            <a:r>
              <a:rPr lang="ko-KR" altLang="en-US" sz="2000" dirty="0"/>
              <a:t>를 통해 자신의 성장 경로를 명확히 이해하고 게임을 즐길 수 있도록 목표를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목표 달성 중 박탈감이 들지 않도록 밸런스를 맞춰야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적당한 난이도를 통한 도전의 카타르시스를 제공하여 게임에 몰입하고 재미를 느낄 수 있게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장기적 유저 유지로 이어진다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But For? </a:t>
            </a:r>
            <a:r>
              <a:rPr lang="ko-KR" altLang="en-US" sz="1890" dirty="0"/>
              <a:t>안 하면 안되나</a:t>
            </a:r>
            <a:r>
              <a:rPr lang="en-US" altLang="ko-KR" sz="1890" dirty="0"/>
              <a:t>?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안해도</a:t>
            </a:r>
            <a:r>
              <a:rPr lang="ko-KR" altLang="en-US" sz="1890" dirty="0"/>
              <a:t> 되는 일 아닐까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 </a:t>
            </a:r>
            <a:r>
              <a:rPr lang="ko-KR" altLang="en-US" sz="2000" dirty="0"/>
              <a:t>만약 이러한 과정을 거치지 않는다면</a:t>
            </a:r>
            <a:r>
              <a:rPr lang="en-US" altLang="ko-KR" sz="2000" dirty="0"/>
              <a:t>, </a:t>
            </a:r>
            <a:r>
              <a:rPr lang="ko-KR" altLang="en-US" sz="2000" dirty="0"/>
              <a:t>타겟 유저들이 원하는 캐릭터와 시스템을 이해하지 못해 게임에 몰입하지 못하거나 금방 이탈할 위험이 있다</a:t>
            </a:r>
            <a:r>
              <a:rPr lang="en-US" altLang="ko-KR" sz="2000" dirty="0"/>
              <a:t>. </a:t>
            </a:r>
            <a:r>
              <a:rPr lang="ko-KR" altLang="en-US" sz="2000" b="1" dirty="0"/>
              <a:t>인도자 역할의 캐릭터</a:t>
            </a:r>
            <a:r>
              <a:rPr lang="ko-KR" altLang="en-US" sz="2000" dirty="0"/>
              <a:t>가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유저들은 게임 내에서 방향성을 잃고 흥미를 잃을 수 있다</a:t>
            </a:r>
            <a:r>
              <a:rPr lang="en-US" altLang="ko-KR" sz="2000" dirty="0"/>
              <a:t>. </a:t>
            </a:r>
            <a:endParaRPr lang="en-US" altLang="ko-KR" sz="1890" dirty="0"/>
          </a:p>
          <a:p>
            <a:endParaRPr lang="en-US" altLang="ko-KR" sz="18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94F05-FBBF-63C5-055C-6A4853E4261C}"/>
              </a:ext>
            </a:extLst>
          </p:cNvPr>
          <p:cNvSpPr txBox="1"/>
          <p:nvPr/>
        </p:nvSpPr>
        <p:spPr>
          <a:xfrm>
            <a:off x="502920" y="546100"/>
            <a:ext cx="120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en-US" dirty="0"/>
              <a:t>다양한 성장으로 인도하는 직관적 특징의 캐릭터 </a:t>
            </a:r>
            <a:r>
              <a:rPr lang="en-US" altLang="ko-KR" dirty="0"/>
              <a:t>[</a:t>
            </a:r>
            <a:r>
              <a:rPr lang="ko-KR" altLang="en-US" dirty="0"/>
              <a:t>인도자로서 선구자적 인물상이자 직관적 특징</a:t>
            </a:r>
            <a:r>
              <a:rPr lang="en-US" altLang="ko-KR" dirty="0"/>
              <a:t>(</a:t>
            </a:r>
            <a:r>
              <a:rPr lang="ko-KR" altLang="en-US" dirty="0"/>
              <a:t>역할</a:t>
            </a:r>
            <a:r>
              <a:rPr lang="en-US" altLang="ko-KR" dirty="0"/>
              <a:t>)</a:t>
            </a:r>
            <a:r>
              <a:rPr lang="ko-KR" altLang="en-US" dirty="0"/>
              <a:t>을 가진 캐릭터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739147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2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41063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8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63DF-02BB-687B-C2E5-6DF29AC6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FB387E9C-9F79-0B66-804B-BA07541B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376291"/>
              </p:ext>
            </p:extLst>
          </p:nvPr>
        </p:nvGraphicFramePr>
        <p:xfrm>
          <a:off x="840755" y="1523617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EE555-DE80-4CE6-42E3-557D292DA5EB}"/>
              </a:ext>
            </a:extLst>
          </p:cNvPr>
          <p:cNvSpPr/>
          <p:nvPr/>
        </p:nvSpPr>
        <p:spPr>
          <a:xfrm>
            <a:off x="29699" y="47187"/>
            <a:ext cx="1169927" cy="3806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컨셉트리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0E367-0254-2D48-E2CF-35706E0D851C}"/>
              </a:ext>
            </a:extLst>
          </p:cNvPr>
          <p:cNvSpPr txBox="1"/>
          <p:nvPr/>
        </p:nvSpPr>
        <p:spPr>
          <a:xfrm>
            <a:off x="505968" y="7444532"/>
            <a:ext cx="12295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메인 기획 과제 </a:t>
            </a:r>
            <a:r>
              <a:rPr lang="en-US" altLang="ko-KR" dirty="0"/>
              <a:t>: </a:t>
            </a:r>
            <a:r>
              <a:rPr lang="ko-KR" altLang="en-US" dirty="0"/>
              <a:t>특징적인 상징을 가진 캐릭터와 직관적이며 전략적인 특성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서브 기획과제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인도적 캐릭터와 상징을 통한 성장 과정 설계가 필요한데</a:t>
            </a:r>
            <a:r>
              <a:rPr lang="en-US" altLang="ko-KR" dirty="0"/>
              <a:t>? =&gt; </a:t>
            </a:r>
            <a:r>
              <a:rPr lang="ko-KR" altLang="en-US" dirty="0"/>
              <a:t>성장단계의 직관적 이해를 돕는 상징과 조직화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원작 캐릭터의 아우라의 외형과 연결된 직관적 특징의 스킬 </a:t>
            </a:r>
            <a:r>
              <a:rPr lang="en-US" altLang="ko-KR" dirty="0"/>
              <a:t>=&gt;  </a:t>
            </a:r>
            <a:r>
              <a:rPr lang="ko-KR" altLang="en-US" dirty="0"/>
              <a:t>원작 캐릭터의 오러 컬러를 이용한 특징 표현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캐릭터 별 전략적 특성의 특화 성장 및 </a:t>
            </a:r>
            <a:r>
              <a:rPr lang="ko-KR" altLang="en-US" dirty="0" err="1"/>
              <a:t>밸런싱이</a:t>
            </a:r>
            <a:r>
              <a:rPr lang="ko-KR" altLang="en-US" dirty="0"/>
              <a:t> 필요하다 </a:t>
            </a:r>
            <a:r>
              <a:rPr lang="en-US" altLang="ko-KR" dirty="0"/>
              <a:t>=&gt;  </a:t>
            </a:r>
            <a:r>
              <a:rPr lang="ko-KR" altLang="en-US" dirty="0"/>
              <a:t>가위바위보의 배타적 상성관계를 기본요소로 채용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E6E12-023E-4686-CDEC-514DC2DFF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155" y="1047169"/>
            <a:ext cx="2943846" cy="1624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FDEE6-9FA9-5CE9-174D-7764CD282CBC}"/>
              </a:ext>
            </a:extLst>
          </p:cNvPr>
          <p:cNvSpPr txBox="1"/>
          <p:nvPr/>
        </p:nvSpPr>
        <p:spPr>
          <a:xfrm>
            <a:off x="9375155" y="5462822"/>
            <a:ext cx="2767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방어력 높다 </a:t>
            </a:r>
            <a:r>
              <a:rPr lang="en-US" altLang="ko-KR" sz="1100" dirty="0"/>
              <a:t>= </a:t>
            </a:r>
            <a:r>
              <a:rPr lang="ko-KR" altLang="en-US" sz="1100" dirty="0"/>
              <a:t>방어력 관통 능력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1C670-33AE-7A17-6FD5-B2DD984150A8}"/>
              </a:ext>
            </a:extLst>
          </p:cNvPr>
          <p:cNvSpPr txBox="1"/>
          <p:nvPr/>
        </p:nvSpPr>
        <p:spPr>
          <a:xfrm>
            <a:off x="9336880" y="6295138"/>
            <a:ext cx="29821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버프</a:t>
            </a:r>
            <a:r>
              <a:rPr lang="en-US" altLang="ko-KR" sz="1100" dirty="0"/>
              <a:t>: </a:t>
            </a:r>
            <a:r>
              <a:rPr lang="ko-KR" altLang="en-US" sz="1100" dirty="0"/>
              <a:t>공격력 증가</a:t>
            </a:r>
            <a:endParaRPr lang="en-US" altLang="ko-KR" sz="1100" dirty="0"/>
          </a:p>
          <a:p>
            <a:r>
              <a:rPr lang="ko-KR" altLang="en-US" sz="1100" dirty="0" err="1"/>
              <a:t>디버프</a:t>
            </a:r>
            <a:r>
              <a:rPr lang="en-US" altLang="ko-KR" sz="1100" dirty="0"/>
              <a:t>:  </a:t>
            </a:r>
            <a:r>
              <a:rPr lang="ko-KR" altLang="en-US" sz="1100" dirty="0"/>
              <a:t>몬스터 이동속도 증가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공격력 증가</a:t>
            </a:r>
            <a:r>
              <a:rPr lang="en-US" altLang="ko-KR" sz="1100" dirty="0"/>
              <a:t>, </a:t>
            </a:r>
            <a:r>
              <a:rPr lang="ko-KR" altLang="en-US" sz="1100" dirty="0"/>
              <a:t>공격속도 증가 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방어력관통</a:t>
            </a:r>
            <a:r>
              <a:rPr lang="en-US" altLang="ko-KR" sz="1100" dirty="0"/>
              <a:t>, </a:t>
            </a:r>
            <a:r>
              <a:rPr lang="ko-KR" altLang="en-US" sz="1100" dirty="0"/>
              <a:t>이동속도 감소</a:t>
            </a:r>
            <a:r>
              <a:rPr lang="en-US" altLang="ko-KR" sz="1100" dirty="0"/>
              <a:t>, </a:t>
            </a:r>
            <a:r>
              <a:rPr lang="ko-KR" altLang="en-US" sz="1100" dirty="0"/>
              <a:t>행동 불가</a:t>
            </a:r>
            <a:r>
              <a:rPr lang="en-US" altLang="ko-KR" sz="1100" dirty="0"/>
              <a:t>(CC) 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11CD1-8639-EBC6-BD9C-6807E1857432}"/>
              </a:ext>
            </a:extLst>
          </p:cNvPr>
          <p:cNvSpPr txBox="1"/>
          <p:nvPr/>
        </p:nvSpPr>
        <p:spPr>
          <a:xfrm>
            <a:off x="9469598" y="2958247"/>
            <a:ext cx="223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hlinkClick r:id="rId8"/>
              </a:rPr>
              <a:t>원랜디</a:t>
            </a:r>
            <a:r>
              <a:rPr lang="ko-KR" altLang="en-US" sz="1100" dirty="0">
                <a:hlinkClick r:id="rId8"/>
              </a:rPr>
              <a:t> </a:t>
            </a:r>
            <a:r>
              <a:rPr lang="ko-KR" altLang="en-US" sz="1100" dirty="0" err="1">
                <a:hlinkClick r:id="rId8"/>
              </a:rPr>
              <a:t>조합식</a:t>
            </a:r>
            <a:r>
              <a:rPr lang="ko-KR" altLang="en-US" sz="1100" dirty="0">
                <a:hlinkClick r:id="rId8"/>
              </a:rPr>
              <a:t> 사이트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AAC197-4AB5-5BD6-A291-7B746F3B9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793" y="3641627"/>
            <a:ext cx="2482052" cy="14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85F49-3EC8-7E6F-B99B-1ACCABD1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08" y="3168451"/>
            <a:ext cx="5556250" cy="326429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32A63E5-5C88-EBEF-0D90-05827DC1376E}"/>
              </a:ext>
            </a:extLst>
          </p:cNvPr>
          <p:cNvGrpSpPr/>
          <p:nvPr/>
        </p:nvGrpSpPr>
        <p:grpSpPr>
          <a:xfrm>
            <a:off x="493136" y="2922200"/>
            <a:ext cx="5556249" cy="3756797"/>
            <a:chOff x="7807778" y="1193829"/>
            <a:chExt cx="4296048" cy="51168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1B27AF-56FA-7D9A-41DF-E6F9EA610B44}"/>
                </a:ext>
              </a:extLst>
            </p:cNvPr>
            <p:cNvGrpSpPr/>
            <p:nvPr/>
          </p:nvGrpSpPr>
          <p:grpSpPr>
            <a:xfrm>
              <a:off x="8272045" y="1627159"/>
              <a:ext cx="3831781" cy="4316349"/>
              <a:chOff x="8158828" y="1627159"/>
              <a:chExt cx="3831781" cy="431634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2BC1932-9795-9A15-2006-A87182ABBEF2}"/>
                  </a:ext>
                </a:extLst>
              </p:cNvPr>
              <p:cNvSpPr/>
              <p:nvPr/>
            </p:nvSpPr>
            <p:spPr>
              <a:xfrm>
                <a:off x="8412486" y="1627159"/>
                <a:ext cx="2934788" cy="430786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30936">
                  <a:spcAft>
                    <a:spcPts val="600"/>
                  </a:spcAft>
                </a:pPr>
                <a:r>
                  <a:rPr lang="ko-KR" altLang="en-US" sz="124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장르에 어울리는 특징을 가진 캐릭터</a:t>
                </a:r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5B58BE-E9B7-3594-D334-707EA5D73163}"/>
                  </a:ext>
                </a:extLst>
              </p:cNvPr>
              <p:cNvSpPr/>
              <p:nvPr/>
            </p:nvSpPr>
            <p:spPr>
              <a:xfrm>
                <a:off x="8412486" y="2301540"/>
                <a:ext cx="2934788" cy="430786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30936">
                  <a:spcAft>
                    <a:spcPts val="600"/>
                  </a:spcAft>
                </a:pPr>
                <a:r>
                  <a:rPr lang="ko-KR" altLang="en-US" sz="124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특징적 상징과 직관적</a:t>
                </a:r>
                <a:r>
                  <a:rPr lang="en-US" altLang="ko-KR" sz="124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</a:t>
                </a:r>
                <a:r>
                  <a:rPr lang="ko-KR" altLang="en-US" sz="124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 전략적 특성을 가진 캐릭터</a:t>
                </a:r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EA9F656-408F-A6C7-CFB0-801EAB373753}"/>
                  </a:ext>
                </a:extLst>
              </p:cNvPr>
              <p:cNvSpPr/>
              <p:nvPr/>
            </p:nvSpPr>
            <p:spPr>
              <a:xfrm>
                <a:off x="8158829" y="3122591"/>
                <a:ext cx="749813" cy="430786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1242" dirty="0"/>
                  <a:t>성장</a:t>
                </a:r>
                <a:endParaRPr kumimoji="1" lang="ja-JP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414D0A-8151-EB3B-29BF-224311AFE7C4}"/>
                  </a:ext>
                </a:extLst>
              </p:cNvPr>
              <p:cNvSpPr/>
              <p:nvPr/>
            </p:nvSpPr>
            <p:spPr>
              <a:xfrm>
                <a:off x="8164189" y="3705184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897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목표를 부여하는 직관적 성장 단계</a:t>
                </a:r>
                <a:endParaRPr kumimoji="1" lang="ja-JP" altLang="en-US" sz="13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0131E6-8076-206C-9C51-F57432E0A2AC}"/>
                  </a:ext>
                </a:extLst>
              </p:cNvPr>
              <p:cNvSpPr/>
              <p:nvPr/>
            </p:nvSpPr>
            <p:spPr>
              <a:xfrm>
                <a:off x="8164189" y="4477853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900" dirty="0"/>
                  <a:t>캐릭터 성장 단계와 연동된 </a:t>
                </a:r>
                <a:r>
                  <a:rPr kumimoji="1" lang="ko-KR" altLang="en-US" sz="900" dirty="0" err="1"/>
                  <a:t>레어리티</a:t>
                </a:r>
                <a:r>
                  <a:rPr kumimoji="1" lang="ko-KR" altLang="en-US" sz="900" dirty="0"/>
                  <a:t> 정립</a:t>
                </a:r>
                <a:endParaRPr kumimoji="1" lang="ja-JP" altLang="en-US" sz="9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8F99A68-BECD-FB56-A30A-4AE7439719DF}"/>
                  </a:ext>
                </a:extLst>
              </p:cNvPr>
              <p:cNvSpPr/>
              <p:nvPr/>
            </p:nvSpPr>
            <p:spPr>
              <a:xfrm>
                <a:off x="8165680" y="5258492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897" dirty="0"/>
                  <a:t>캐릭터 특징과 서사를 이용한 </a:t>
                </a:r>
                <a:r>
                  <a:rPr kumimoji="1" lang="ko-KR" altLang="en-US" sz="897" dirty="0" err="1"/>
                  <a:t>조합식</a:t>
                </a:r>
                <a:r>
                  <a:rPr kumimoji="1" lang="ko-KR" altLang="en-US" sz="897" dirty="0"/>
                  <a:t> 제작</a:t>
                </a:r>
                <a:endParaRPr kumimoji="1" lang="ja-JP" altLang="en-US" sz="1300" dirty="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BE93AF2-82B0-3E33-DD17-40501E661F3D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79880" y="2057945"/>
                <a:ext cx="0" cy="243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EE258471-1641-D30E-D94D-8D7A52C609EE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 rot="5400000">
                <a:off x="9011676" y="2254386"/>
                <a:ext cx="390265" cy="134614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9266D31B-26D7-28BA-738D-A43D387B03C0}"/>
                  </a:ext>
                </a:extLst>
              </p:cNvPr>
              <p:cNvCxnSpPr>
                <a:cxnSpLocks/>
                <a:stCxn id="12" idx="2"/>
                <a:endCxn id="37" idx="0"/>
              </p:cNvCxnSpPr>
              <p:nvPr/>
            </p:nvCxnSpPr>
            <p:spPr>
              <a:xfrm rot="16200000" flipH="1">
                <a:off x="9682385" y="2929821"/>
                <a:ext cx="396874" cy="188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49747647-5904-1BB7-1E85-870281343384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 rot="16200000" flipH="1">
                <a:off x="10356570" y="2255635"/>
                <a:ext cx="385550" cy="133893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227CCC41-F7F1-D48F-A08A-86897FCEB681}"/>
                  </a:ext>
                </a:extLst>
              </p:cNvPr>
              <p:cNvCxnSpPr>
                <a:cxnSpLocks/>
                <a:stCxn id="13" idx="1"/>
                <a:endCxn id="14" idx="1"/>
              </p:cNvCxnSpPr>
              <p:nvPr/>
            </p:nvCxnSpPr>
            <p:spPr>
              <a:xfrm rot="10800000" flipH="1" flipV="1">
                <a:off x="8158829" y="3337984"/>
                <a:ext cx="5360" cy="709708"/>
              </a:xfrm>
              <a:prstGeom prst="bentConnector3">
                <a:avLst>
                  <a:gd name="adj1" fmla="val -42649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91E03256-5A0E-2C7B-C176-B49CE8D28963}"/>
                  </a:ext>
                </a:extLst>
              </p:cNvPr>
              <p:cNvCxnSpPr>
                <a:cxnSpLocks/>
                <a:stCxn id="13" idx="1"/>
                <a:endCxn id="15" idx="1"/>
              </p:cNvCxnSpPr>
              <p:nvPr/>
            </p:nvCxnSpPr>
            <p:spPr>
              <a:xfrm rot="10800000" flipH="1" flipV="1">
                <a:off x="8158829" y="3337983"/>
                <a:ext cx="5360" cy="1482377"/>
              </a:xfrm>
              <a:prstGeom prst="bentConnector3">
                <a:avLst>
                  <a:gd name="adj1" fmla="val -42649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BB02263-5D5A-3855-97F5-2534A8FC208F}"/>
                  </a:ext>
                </a:extLst>
              </p:cNvPr>
              <p:cNvCxnSpPr>
                <a:cxnSpLocks/>
                <a:stCxn id="13" idx="1"/>
                <a:endCxn id="16" idx="1"/>
              </p:cNvCxnSpPr>
              <p:nvPr/>
            </p:nvCxnSpPr>
            <p:spPr>
              <a:xfrm rot="10800000" flipH="1" flipV="1">
                <a:off x="8158828" y="3337984"/>
                <a:ext cx="6851" cy="2263016"/>
              </a:xfrm>
              <a:prstGeom prst="bentConnector3">
                <a:avLst>
                  <a:gd name="adj1" fmla="val -33367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FADF548F-D26C-74DF-358A-44BB370F3D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9" y="3298435"/>
                <a:ext cx="114318" cy="709708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796075FF-BD01-37A6-9CA8-62A5F80CF1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9" y="3298434"/>
                <a:ext cx="114318" cy="1482377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0F470C10-E930-D370-0293-3F716144C1A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8" y="3298435"/>
                <a:ext cx="133227" cy="2263016"/>
              </a:xfrm>
              <a:prstGeom prst="bentConnector3">
                <a:avLst>
                  <a:gd name="adj1" fmla="val -1715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6071B690-806A-98D6-21A4-28E1917297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4" y="3269190"/>
                <a:ext cx="114318" cy="709708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32C096EB-C388-8682-C656-A3EA9CB920C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4" y="3269189"/>
                <a:ext cx="114318" cy="1482377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49550360-2AE5-9D8A-3EF5-1D4E1F2E67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3" y="3269190"/>
                <a:ext cx="133227" cy="2263016"/>
              </a:xfrm>
              <a:prstGeom prst="bentConnector3">
                <a:avLst>
                  <a:gd name="adj1" fmla="val -1715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C943729-B8EF-31A1-185D-170E99D5327A}"/>
                  </a:ext>
                </a:extLst>
              </p:cNvPr>
              <p:cNvSpPr/>
              <p:nvPr/>
            </p:nvSpPr>
            <p:spPr>
              <a:xfrm>
                <a:off x="10962344" y="3696475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lang="ko-KR" altLang="en-US" sz="900" dirty="0"/>
                  <a:t>가위바위보 상성 관계를 활용한 전술 요소</a:t>
                </a:r>
                <a:endParaRPr kumimoji="1" lang="ko-KR" altLang="en-US" sz="9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15BBE6-1C01-45CB-608C-8952C03305F2}"/>
                  </a:ext>
                </a:extLst>
              </p:cNvPr>
              <p:cNvSpPr/>
              <p:nvPr/>
            </p:nvSpPr>
            <p:spPr>
              <a:xfrm>
                <a:off x="10962344" y="4469144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900" dirty="0"/>
                  <a:t>상성 관계의 직관적 이해를 돕는 쉬운 개념과 단어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022BDC5-F03D-8FA7-1994-7A4704D8335F}"/>
                  </a:ext>
                </a:extLst>
              </p:cNvPr>
              <p:cNvSpPr/>
              <p:nvPr/>
            </p:nvSpPr>
            <p:spPr>
              <a:xfrm>
                <a:off x="10974033" y="5247128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900" dirty="0"/>
                  <a:t>통상적 개념과 직결되어 이해가 쉬운 버프</a:t>
                </a:r>
                <a:r>
                  <a:rPr kumimoji="1" lang="en-US" altLang="ko-KR" sz="900" dirty="0"/>
                  <a:t>, </a:t>
                </a:r>
                <a:r>
                  <a:rPr kumimoji="1" lang="ko-KR" altLang="en-US" sz="900" dirty="0" err="1"/>
                  <a:t>디버프</a:t>
                </a:r>
                <a:endParaRPr kumimoji="1" lang="ja-JP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1FAD34-9057-66CF-10F7-684DFA8EBA64}"/>
                  </a:ext>
                </a:extLst>
              </p:cNvPr>
              <p:cNvSpPr/>
              <p:nvPr/>
            </p:nvSpPr>
            <p:spPr>
              <a:xfrm>
                <a:off x="9491467" y="3693820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900" dirty="0"/>
                  <a:t>캐릭터의 단계별 성장 모습을 외형과 오러 변화로 표현</a:t>
                </a:r>
                <a:endParaRPr kumimoji="1" lang="ja-JP" altLang="en-US" sz="9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B080D22-5241-D06F-B07D-16EA98ACE498}"/>
                  </a:ext>
                </a:extLst>
              </p:cNvPr>
              <p:cNvSpPr/>
              <p:nvPr/>
            </p:nvSpPr>
            <p:spPr>
              <a:xfrm>
                <a:off x="9491467" y="4466489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897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퍼스널 컬러를 이용한 캐릭터 전용 이펙트</a:t>
                </a:r>
                <a:endParaRPr kumimoji="1" lang="ja-JP" altLang="en-US" sz="13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80D3302-824B-53D7-278E-80202F46CBC2}"/>
                  </a:ext>
                </a:extLst>
              </p:cNvPr>
              <p:cNvSpPr/>
              <p:nvPr/>
            </p:nvSpPr>
            <p:spPr>
              <a:xfrm>
                <a:off x="9510376" y="5247128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30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9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퍼스널 컬러를 이용한 캐릭터 키 아이템 표현</a:t>
                </a:r>
                <a:endParaRPr kumimoji="1" lang="ja-JP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69DFA-BD0D-45A2-F0E9-C474642823BD}"/>
                  </a:ext>
                </a:extLst>
              </p:cNvPr>
              <p:cNvSpPr/>
              <p:nvPr/>
            </p:nvSpPr>
            <p:spPr>
              <a:xfrm>
                <a:off x="10843904" y="3117876"/>
                <a:ext cx="749813" cy="43078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1242" dirty="0"/>
                  <a:t>전략</a:t>
                </a:r>
                <a:endParaRPr kumimoji="1" lang="ja-JP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8793A8-02A8-A085-F783-DD7E2C5780F1}"/>
                  </a:ext>
                </a:extLst>
              </p:cNvPr>
              <p:cNvSpPr/>
              <p:nvPr/>
            </p:nvSpPr>
            <p:spPr>
              <a:xfrm>
                <a:off x="9506857" y="3129199"/>
                <a:ext cx="749813" cy="43078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30936">
                  <a:spcAft>
                    <a:spcPts val="600"/>
                  </a:spcAft>
                </a:pPr>
                <a:r>
                  <a:rPr kumimoji="1" lang="ko-KR" altLang="en-US" sz="1242" dirty="0"/>
                  <a:t>외형</a:t>
                </a:r>
                <a:endParaRPr kumimoji="1" lang="ja-JP" altLang="en-US" dirty="0"/>
              </a:p>
            </p:txBody>
          </p:sp>
        </p:grpSp>
        <p:sp>
          <p:nvSpPr>
            <p:cNvPr id="6" name="Google Shape;187;p14">
              <a:extLst>
                <a:ext uri="{FF2B5EF4-FFF2-40B4-BE49-F238E27FC236}">
                  <a16:creationId xmlns:a16="http://schemas.microsoft.com/office/drawing/2014/main" id="{546939A8-66A6-6160-68A6-56C88B6F4F04}"/>
                </a:ext>
              </a:extLst>
            </p:cNvPr>
            <p:cNvSpPr txBox="1"/>
            <p:nvPr/>
          </p:nvSpPr>
          <p:spPr>
            <a:xfrm>
              <a:off x="8510055" y="1193829"/>
              <a:ext cx="3000000" cy="378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0936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ko-KR" sz="828" b="1" kern="1200" dirty="0">
                  <a:solidFill>
                    <a:schemeClr val="tx1"/>
                  </a:solidFill>
                  <a:latin typeface="Noto Sans KR"/>
                  <a:ea typeface="+mn-ea"/>
                  <a:cs typeface="+mn-cs"/>
                  <a:sym typeface="Noto Sans KR"/>
                </a:rPr>
                <a:t>[</a:t>
              </a:r>
              <a:r>
                <a:rPr lang="ko-KR" altLang="en-US" sz="828" b="1" kern="1200" dirty="0">
                  <a:solidFill>
                    <a:schemeClr val="tx1"/>
                  </a:solidFill>
                  <a:latin typeface="Noto Sans KR"/>
                  <a:ea typeface="+mn-ea"/>
                  <a:cs typeface="+mn-cs"/>
                  <a:sym typeface="Noto Sans KR"/>
                </a:rPr>
                <a:t>제국을 지켜라 캐릭터 컨셉 맵</a:t>
              </a:r>
              <a:r>
                <a:rPr lang="en-US" altLang="ko-KR" sz="828" b="1" kern="1200" dirty="0">
                  <a:solidFill>
                    <a:schemeClr val="tx1"/>
                  </a:solidFill>
                  <a:latin typeface="Noto Sans KR"/>
                  <a:ea typeface="+mn-ea"/>
                  <a:cs typeface="+mn-cs"/>
                  <a:sym typeface="Noto Sans KR"/>
                </a:rPr>
                <a:t>]</a:t>
              </a:r>
              <a:endParaRPr sz="1200" b="1" dirty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7" name="Google Shape;187;p14">
              <a:extLst>
                <a:ext uri="{FF2B5EF4-FFF2-40B4-BE49-F238E27FC236}">
                  <a16:creationId xmlns:a16="http://schemas.microsoft.com/office/drawing/2014/main" id="{D9EA2F06-F9FA-3E03-4DBF-AEC914DF743F}"/>
                </a:ext>
              </a:extLst>
            </p:cNvPr>
            <p:cNvSpPr txBox="1"/>
            <p:nvPr/>
          </p:nvSpPr>
          <p:spPr>
            <a:xfrm>
              <a:off x="7861268" y="1633617"/>
              <a:ext cx="75151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0936">
                <a:lnSpc>
                  <a:spcPct val="115000"/>
                </a:lnSpc>
                <a:spcAft>
                  <a:spcPts val="600"/>
                </a:spcAft>
              </a:pPr>
              <a:r>
                <a:rPr lang="ko-KR" altLang="en-US" sz="828" b="1" kern="1200">
                  <a:solidFill>
                    <a:schemeClr val="tx1"/>
                  </a:solidFill>
                  <a:latin typeface="Noto Sans KR"/>
                  <a:ea typeface="+mn-ea"/>
                  <a:cs typeface="+mn-cs"/>
                  <a:sym typeface="Noto Sans KR"/>
                </a:rPr>
                <a:t>타이틀</a:t>
              </a:r>
              <a:endParaRPr sz="1200" b="1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8" name="Google Shape;187;p14">
              <a:extLst>
                <a:ext uri="{FF2B5EF4-FFF2-40B4-BE49-F238E27FC236}">
                  <a16:creationId xmlns:a16="http://schemas.microsoft.com/office/drawing/2014/main" id="{678BD41B-DA63-C9BF-5CA1-A4DB4426043B}"/>
                </a:ext>
              </a:extLst>
            </p:cNvPr>
            <p:cNvSpPr txBox="1"/>
            <p:nvPr/>
          </p:nvSpPr>
          <p:spPr>
            <a:xfrm>
              <a:off x="7874330" y="2308536"/>
              <a:ext cx="75151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0936">
                <a:lnSpc>
                  <a:spcPct val="115000"/>
                </a:lnSpc>
                <a:spcAft>
                  <a:spcPts val="600"/>
                </a:spcAft>
              </a:pPr>
              <a:r>
                <a:rPr lang="ko-KR" altLang="en-US" sz="828" b="1" kern="1200">
                  <a:solidFill>
                    <a:schemeClr val="accent6">
                      <a:lumMod val="75000"/>
                    </a:schemeClr>
                  </a:solidFill>
                  <a:latin typeface="Noto Sans KR"/>
                  <a:ea typeface="+mn-ea"/>
                  <a:cs typeface="+mn-cs"/>
                  <a:sym typeface="Noto Sans KR"/>
                </a:rPr>
                <a:t>컨셉</a:t>
              </a:r>
              <a:endParaRPr sz="1200" b="1">
                <a:solidFill>
                  <a:schemeClr val="accent6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9" name="Google Shape;187;p14">
              <a:extLst>
                <a:ext uri="{FF2B5EF4-FFF2-40B4-BE49-F238E27FC236}">
                  <a16:creationId xmlns:a16="http://schemas.microsoft.com/office/drawing/2014/main" id="{229222E5-B81A-7A77-C8D7-7AD9407496B1}"/>
                </a:ext>
              </a:extLst>
            </p:cNvPr>
            <p:cNvSpPr txBox="1"/>
            <p:nvPr/>
          </p:nvSpPr>
          <p:spPr>
            <a:xfrm>
              <a:off x="7807778" y="2817361"/>
              <a:ext cx="973121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0936">
                <a:lnSpc>
                  <a:spcPct val="115000"/>
                </a:lnSpc>
                <a:spcAft>
                  <a:spcPts val="600"/>
                </a:spcAft>
              </a:pPr>
              <a:r>
                <a:rPr lang="ko-KR" altLang="en-US" sz="828" b="1" kern="1200">
                  <a:solidFill>
                    <a:schemeClr val="accent1">
                      <a:lumMod val="75000"/>
                    </a:schemeClr>
                  </a:solidFill>
                  <a:latin typeface="Noto Sans KR"/>
                  <a:ea typeface="+mn-ea"/>
                  <a:cs typeface="+mn-cs"/>
                  <a:sym typeface="Noto Sans KR"/>
                </a:rPr>
                <a:t>서브 컨셉</a:t>
              </a:r>
              <a:endParaRPr sz="1200" b="1">
                <a:solidFill>
                  <a:schemeClr val="accent1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10" name="Google Shape;187;p14">
              <a:extLst>
                <a:ext uri="{FF2B5EF4-FFF2-40B4-BE49-F238E27FC236}">
                  <a16:creationId xmlns:a16="http://schemas.microsoft.com/office/drawing/2014/main" id="{1B58D815-8C4E-C6DC-DFEE-7BD704A9DD9E}"/>
                </a:ext>
              </a:extLst>
            </p:cNvPr>
            <p:cNvSpPr txBox="1"/>
            <p:nvPr/>
          </p:nvSpPr>
          <p:spPr>
            <a:xfrm>
              <a:off x="7994569" y="5913645"/>
              <a:ext cx="1657203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0936">
                <a:lnSpc>
                  <a:spcPct val="115000"/>
                </a:lnSpc>
                <a:spcAft>
                  <a:spcPts val="600"/>
                </a:spcAft>
              </a:pPr>
              <a:r>
                <a:rPr lang="ko-KR" altLang="en-US" sz="828" b="1" kern="1200">
                  <a:ln/>
                  <a:solidFill>
                    <a:schemeClr val="accent3"/>
                  </a:solidFill>
                  <a:latin typeface="Noto Sans KR"/>
                  <a:ea typeface="+mn-ea"/>
                  <a:cs typeface="+mn-cs"/>
                  <a:sym typeface="Noto Sans KR"/>
                </a:rPr>
                <a:t>개발 기획안 </a:t>
              </a:r>
              <a:r>
                <a:rPr lang="en-US" altLang="ko-KR" sz="828" b="1" kern="1200">
                  <a:ln/>
                  <a:solidFill>
                    <a:schemeClr val="accent3"/>
                  </a:solidFill>
                  <a:latin typeface="Noto Sans KR"/>
                  <a:ea typeface="+mn-ea"/>
                  <a:cs typeface="+mn-cs"/>
                  <a:sym typeface="Noto Sans KR"/>
                </a:rPr>
                <a:t>· </a:t>
              </a:r>
              <a:r>
                <a:rPr lang="ko-KR" altLang="en-US" sz="828" b="1" kern="1200">
                  <a:ln/>
                  <a:solidFill>
                    <a:schemeClr val="accent3"/>
                  </a:solidFill>
                  <a:latin typeface="Noto Sans KR"/>
                  <a:ea typeface="+mn-ea"/>
                  <a:cs typeface="+mn-cs"/>
                  <a:sym typeface="Noto Sans KR"/>
                </a:rPr>
                <a:t>아이디어</a:t>
              </a:r>
              <a:endParaRPr sz="1200" b="1">
                <a:ln/>
                <a:solidFill>
                  <a:schemeClr val="accent3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31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2971</TotalTime>
  <Words>756</Words>
  <Application>Microsoft Office PowerPoint</Application>
  <PresentationFormat>A3 용지(297x420mm)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min seok seo</cp:lastModifiedBy>
  <cp:revision>48</cp:revision>
  <dcterms:created xsi:type="dcterms:W3CDTF">2024-09-19T04:48:32Z</dcterms:created>
  <dcterms:modified xsi:type="dcterms:W3CDTF">2024-12-01T15:00:26Z</dcterms:modified>
</cp:coreProperties>
</file>