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07851-9E1F-47D7-BD41-E9D905D5BB9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2A0F2-56B2-4895-8C36-006F92F8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2A0F2-56B2-4895-8C36-006F92F897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9550E-0E8D-CBEB-8343-2AA0A6FFB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54A72-8522-1EEE-5B4C-210F3C04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60C30-90F2-1996-C355-E748A386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288B3-1BC3-794D-917D-9577EB9A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A8CB1-5C29-D821-58D8-F58DF8DB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74BDE-7B74-73BD-E81A-A50EBC83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5DDF3-3329-0EA0-1450-6686FD9C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24B36-0E63-F1CB-E7B3-C336A207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F296A-F659-8E3C-1D59-9A6FC12E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8DF6B-5092-1D82-4B36-7BC75A31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FD5717-3E60-A56E-9131-5E5D8DC3B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77D81-4DFC-5F46-B94C-F3CD8320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D2183-4B9B-D51C-9AE5-D2D0CC81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3184-A714-86BA-63D0-3DD032AA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A9E8-3978-33F3-6DA9-2A97654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0A83B-BBA2-F38A-9476-C1BC4859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4D47E-389B-BCA7-CD70-313A3012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1C976-4E7F-AA97-88F7-88118882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3D84A-8141-8D33-158D-A14F1097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CEBF5-8652-C4FB-B17D-9F50267B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8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EFE78-63BF-A1C8-9711-A8146A2B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72800-6B42-4C50-A6FE-859C4299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BAFBD-CFD2-40C9-9F69-F6BA7817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BD02A-0FDC-1C89-B8C7-A1812F23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2BAD-1165-7D8F-D5A2-020FB8F8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8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B6244-FE66-5068-A957-4889BA12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536B4-D5BD-EAA3-29A7-222C32461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EAE39A-EFF6-CFA5-3284-58313635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33AE7-ECCA-B8A4-1051-8A2EEC32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E6D5C-CFC1-73EE-BBB2-BCE6E67A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B6B66-C2A3-16A1-30E5-478F72D9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7AF5F-0EE9-767F-18D6-1E608051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0C13B-BC6F-18FF-2223-04536D95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C9B3E-3E3C-3E6A-1C11-79BBF529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BC581-22F9-0641-4722-1C61FBBB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E78B5C-7C6C-60F6-6E44-E3DC68313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9782C6-42DD-D9B6-13E9-D5D2CB0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C1128B-09F6-AA85-7072-1319F551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D97371-397F-DB5D-F88A-F400C7D2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2D405-CDD9-746E-079E-800B3BF0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78AB2C-7A2C-0420-54AE-7F980606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1FEC9-A6F4-F922-D1DF-E5AC183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A2E4D-3AE4-C05D-4440-8C4332FF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9D21AE-C5F2-FBD4-05AD-C1908A89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835377-A494-4303-BF5D-039AC514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2FAED-8C71-05B4-D1A7-811DF6EC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F791E-C1BA-FAF9-350D-F41763B6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51B6F-F00F-AD8A-A993-92DA127A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FDF26-287F-874C-E5C8-BD8D7EB3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E93D1-72D5-B0AB-D280-9F0E4A50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A70E-D483-5C1A-CF4A-CD3FC9E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0A9C8-A169-8E0B-6EC4-970348DC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2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54815-2610-8824-AA01-A4070B27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05365-81A4-8991-2AAA-679F18BD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156630-CCEC-73C4-21BA-63CEA0FD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F6ADE-C21A-11C8-23C5-1237F1AC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89385-22AD-D465-C30F-A02C85AA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7762C-8A00-96F2-8634-9E888E00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44B0A-BA43-D776-77D8-600A297F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73943-FBC7-1EC1-8E6C-608DE938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5E8C-8400-C94F-13B9-0FDD3C12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FF52-610C-4D62-B500-9C101AD2E2A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CAF5E-3DB4-4909-A27A-BAE0DF69B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4BD21-865A-2EEB-BEF3-E621A06FB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5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9F5348E2-B5A7-A3A6-F938-EC0C5F9F6752}"/>
              </a:ext>
            </a:extLst>
          </p:cNvPr>
          <p:cNvGrpSpPr/>
          <p:nvPr/>
        </p:nvGrpSpPr>
        <p:grpSpPr>
          <a:xfrm>
            <a:off x="0" y="808145"/>
            <a:ext cx="12192000" cy="3847475"/>
            <a:chOff x="0" y="808145"/>
            <a:chExt cx="12192000" cy="38474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D3C813-ADC9-BA49-2A5D-2A744D4F7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8145"/>
              <a:ext cx="12192000" cy="3847475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C068F83-7049-E3C5-29B0-E05E3C680578}"/>
                </a:ext>
              </a:extLst>
            </p:cNvPr>
            <p:cNvCxnSpPr/>
            <p:nvPr/>
          </p:nvCxnSpPr>
          <p:spPr>
            <a:xfrm>
              <a:off x="633743" y="2627516"/>
              <a:ext cx="633742" cy="0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4EF705-F914-957F-01F0-06072882B1FF}"/>
                </a:ext>
              </a:extLst>
            </p:cNvPr>
            <p:cNvSpPr/>
            <p:nvPr/>
          </p:nvSpPr>
          <p:spPr>
            <a:xfrm>
              <a:off x="157018" y="2461261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B517872-E25B-1B82-DB26-869485D34D1F}"/>
                </a:ext>
              </a:extLst>
            </p:cNvPr>
            <p:cNvSpPr/>
            <p:nvPr/>
          </p:nvSpPr>
          <p:spPr>
            <a:xfrm>
              <a:off x="1504064" y="2461260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901D2F1-96A8-42BC-CED9-021248AB7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82" y="2558473"/>
              <a:ext cx="805667" cy="69043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8853B45-0AA3-D038-3338-7A910D7E73D9}"/>
                </a:ext>
              </a:extLst>
            </p:cNvPr>
            <p:cNvSpPr/>
            <p:nvPr/>
          </p:nvSpPr>
          <p:spPr>
            <a:xfrm>
              <a:off x="3008128" y="2364278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84C83F3-07C7-0198-9D00-BBD2C5852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5817" y="2489202"/>
              <a:ext cx="805667" cy="69043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973153-0D58-D00C-C93C-22F9A9C96426}"/>
                </a:ext>
              </a:extLst>
            </p:cNvPr>
            <p:cNvSpPr/>
            <p:nvPr/>
          </p:nvSpPr>
          <p:spPr>
            <a:xfrm>
              <a:off x="4607299" y="2304243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8731EF9-8230-1695-9526-1CE8773A6EB8}"/>
                </a:ext>
              </a:extLst>
            </p:cNvPr>
            <p:cNvCxnSpPr>
              <a:cxnSpLocks/>
            </p:cNvCxnSpPr>
            <p:nvPr/>
          </p:nvCxnSpPr>
          <p:spPr>
            <a:xfrm>
              <a:off x="5015704" y="2530532"/>
              <a:ext cx="763973" cy="194194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BE7D7BC-9A68-5B38-21B4-1A7A9D3C8EA7}"/>
                </a:ext>
              </a:extLst>
            </p:cNvPr>
            <p:cNvSpPr/>
            <p:nvPr/>
          </p:nvSpPr>
          <p:spPr>
            <a:xfrm>
              <a:off x="5924990" y="2627514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0B553B0-39FB-D582-C252-43B73AB0C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7035" y="2696787"/>
              <a:ext cx="638854" cy="55651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3048680-4C6F-2579-6C88-4352ED736370}"/>
                </a:ext>
              </a:extLst>
            </p:cNvPr>
            <p:cNvSpPr/>
            <p:nvPr/>
          </p:nvSpPr>
          <p:spPr>
            <a:xfrm>
              <a:off x="7096158" y="2488972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08DD4D3-F040-6F82-AE94-76AEA4106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293" y="2632131"/>
              <a:ext cx="805667" cy="69043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1685B0F-6AE0-6B6C-23ED-658E8584C077}"/>
                </a:ext>
              </a:extLst>
            </p:cNvPr>
            <p:cNvSpPr/>
            <p:nvPr/>
          </p:nvSpPr>
          <p:spPr>
            <a:xfrm>
              <a:off x="8544139" y="2419929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10CA245-10E6-3EEF-8A44-F13DCA9E7D24}"/>
                </a:ext>
              </a:extLst>
            </p:cNvPr>
            <p:cNvCxnSpPr>
              <a:cxnSpLocks/>
            </p:cNvCxnSpPr>
            <p:nvPr/>
          </p:nvCxnSpPr>
          <p:spPr>
            <a:xfrm>
              <a:off x="9262334" y="2489202"/>
              <a:ext cx="809120" cy="0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ACBA823-E3F9-8325-4BAE-460D72CB8501}"/>
                </a:ext>
              </a:extLst>
            </p:cNvPr>
            <p:cNvSpPr/>
            <p:nvPr/>
          </p:nvSpPr>
          <p:spPr>
            <a:xfrm>
              <a:off x="10477189" y="2364278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01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6842C-A5DD-5C0E-0F1D-F2D49AFB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F011E3-B43B-7713-E0CA-FB2F8C97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416"/>
            <a:ext cx="12192000" cy="61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73F238-CBA0-EA7C-06A5-FF7FAA2E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145"/>
            <a:ext cx="12192000" cy="3847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20ABFA5-A229-51F3-81C5-599BDEBEB535}"/>
              </a:ext>
            </a:extLst>
          </p:cNvPr>
          <p:cNvSpPr/>
          <p:nvPr/>
        </p:nvSpPr>
        <p:spPr>
          <a:xfrm>
            <a:off x="0" y="1160389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9E8031-188A-5CC0-3BE2-CC7581F6D6B2}"/>
              </a:ext>
            </a:extLst>
          </p:cNvPr>
          <p:cNvSpPr/>
          <p:nvPr/>
        </p:nvSpPr>
        <p:spPr>
          <a:xfrm>
            <a:off x="5567972" y="2565627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EF5346-A8D7-0776-51E4-572BECF0F94E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EC36B-86F2-813E-9CC9-2D936A68BBF7}"/>
              </a:ext>
            </a:extLst>
          </p:cNvPr>
          <p:cNvSpPr/>
          <p:nvPr/>
        </p:nvSpPr>
        <p:spPr>
          <a:xfrm>
            <a:off x="0" y="1492898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4F8EE2-807C-7A6C-8034-8F89D1283227}"/>
              </a:ext>
            </a:extLst>
          </p:cNvPr>
          <p:cNvSpPr/>
          <p:nvPr/>
        </p:nvSpPr>
        <p:spPr>
          <a:xfrm>
            <a:off x="11597950" y="1645298"/>
            <a:ext cx="594049" cy="20776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16EAE-0111-C8BA-A726-25C03230EE4D}"/>
              </a:ext>
            </a:extLst>
          </p:cNvPr>
          <p:cNvSpPr/>
          <p:nvPr/>
        </p:nvSpPr>
        <p:spPr>
          <a:xfrm>
            <a:off x="0" y="3643604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40BD10-E68E-27DE-F861-8FF4F8DF8E4E}"/>
              </a:ext>
            </a:extLst>
          </p:cNvPr>
          <p:cNvSpPr/>
          <p:nvPr/>
        </p:nvSpPr>
        <p:spPr>
          <a:xfrm>
            <a:off x="-31102" y="3311095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848795-2F08-13AC-4D7D-21C74C2D2B43}"/>
              </a:ext>
            </a:extLst>
          </p:cNvPr>
          <p:cNvSpPr/>
          <p:nvPr/>
        </p:nvSpPr>
        <p:spPr>
          <a:xfrm>
            <a:off x="11590174" y="1745706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B5712A-DBFF-8B3A-B921-549CB5B090FE}"/>
              </a:ext>
            </a:extLst>
          </p:cNvPr>
          <p:cNvSpPr/>
          <p:nvPr/>
        </p:nvSpPr>
        <p:spPr>
          <a:xfrm>
            <a:off x="2892441" y="225307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652888-64FA-ECD7-E447-6D730FFC9ADB}"/>
              </a:ext>
            </a:extLst>
          </p:cNvPr>
          <p:cNvSpPr/>
          <p:nvPr/>
        </p:nvSpPr>
        <p:spPr>
          <a:xfrm>
            <a:off x="5572590" y="256444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27E5979-C6C3-771D-F074-D5D10636D915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07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73F238-CBA0-EA7C-06A5-FF7FAA2E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145"/>
            <a:ext cx="12192000" cy="3847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20ABFA5-A229-51F3-81C5-599BDEBEB535}"/>
              </a:ext>
            </a:extLst>
          </p:cNvPr>
          <p:cNvSpPr/>
          <p:nvPr/>
        </p:nvSpPr>
        <p:spPr>
          <a:xfrm>
            <a:off x="0" y="1160389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9E8031-188A-5CC0-3BE2-CC7581F6D6B2}"/>
              </a:ext>
            </a:extLst>
          </p:cNvPr>
          <p:cNvSpPr/>
          <p:nvPr/>
        </p:nvSpPr>
        <p:spPr>
          <a:xfrm>
            <a:off x="5567972" y="2565627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EF5346-A8D7-0776-51E4-572BECF0F94E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EC36B-86F2-813E-9CC9-2D936A68BBF7}"/>
              </a:ext>
            </a:extLst>
          </p:cNvPr>
          <p:cNvSpPr/>
          <p:nvPr/>
        </p:nvSpPr>
        <p:spPr>
          <a:xfrm>
            <a:off x="0" y="1492898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4F8EE2-807C-7A6C-8034-8F89D1283227}"/>
              </a:ext>
            </a:extLst>
          </p:cNvPr>
          <p:cNvSpPr/>
          <p:nvPr/>
        </p:nvSpPr>
        <p:spPr>
          <a:xfrm>
            <a:off x="11597950" y="1645298"/>
            <a:ext cx="594049" cy="20776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16EAE-0111-C8BA-A726-25C03230EE4D}"/>
              </a:ext>
            </a:extLst>
          </p:cNvPr>
          <p:cNvSpPr/>
          <p:nvPr/>
        </p:nvSpPr>
        <p:spPr>
          <a:xfrm>
            <a:off x="0" y="3643604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40BD10-E68E-27DE-F861-8FF4F8DF8E4E}"/>
              </a:ext>
            </a:extLst>
          </p:cNvPr>
          <p:cNvSpPr/>
          <p:nvPr/>
        </p:nvSpPr>
        <p:spPr>
          <a:xfrm>
            <a:off x="-31102" y="3311095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848795-2F08-13AC-4D7D-21C74C2D2B43}"/>
              </a:ext>
            </a:extLst>
          </p:cNvPr>
          <p:cNvSpPr/>
          <p:nvPr/>
        </p:nvSpPr>
        <p:spPr>
          <a:xfrm>
            <a:off x="11590174" y="1745706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B5712A-DBFF-8B3A-B921-549CB5B090FE}"/>
              </a:ext>
            </a:extLst>
          </p:cNvPr>
          <p:cNvSpPr/>
          <p:nvPr/>
        </p:nvSpPr>
        <p:spPr>
          <a:xfrm>
            <a:off x="2892441" y="225307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652888-64FA-ECD7-E447-6D730FFC9ADB}"/>
              </a:ext>
            </a:extLst>
          </p:cNvPr>
          <p:cNvSpPr/>
          <p:nvPr/>
        </p:nvSpPr>
        <p:spPr>
          <a:xfrm>
            <a:off x="5572590" y="256444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27E5979-C6C3-771D-F074-D5D10636D915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0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73F238-CBA0-EA7C-06A5-FF7FAA2E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145"/>
            <a:ext cx="12192000" cy="3847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20ABFA5-A229-51F3-81C5-599BDEBEB535}"/>
              </a:ext>
            </a:extLst>
          </p:cNvPr>
          <p:cNvSpPr/>
          <p:nvPr/>
        </p:nvSpPr>
        <p:spPr>
          <a:xfrm>
            <a:off x="0" y="1160389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9E8031-188A-5CC0-3BE2-CC7581F6D6B2}"/>
              </a:ext>
            </a:extLst>
          </p:cNvPr>
          <p:cNvSpPr/>
          <p:nvPr/>
        </p:nvSpPr>
        <p:spPr>
          <a:xfrm>
            <a:off x="5567972" y="2565627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EF5346-A8D7-0776-51E4-572BECF0F94E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EC36B-86F2-813E-9CC9-2D936A68BBF7}"/>
              </a:ext>
            </a:extLst>
          </p:cNvPr>
          <p:cNvSpPr/>
          <p:nvPr/>
        </p:nvSpPr>
        <p:spPr>
          <a:xfrm>
            <a:off x="0" y="1492898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4F8EE2-807C-7A6C-8034-8F89D1283227}"/>
              </a:ext>
            </a:extLst>
          </p:cNvPr>
          <p:cNvSpPr/>
          <p:nvPr/>
        </p:nvSpPr>
        <p:spPr>
          <a:xfrm>
            <a:off x="11597950" y="1645298"/>
            <a:ext cx="594049" cy="20776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16EAE-0111-C8BA-A726-25C03230EE4D}"/>
              </a:ext>
            </a:extLst>
          </p:cNvPr>
          <p:cNvSpPr/>
          <p:nvPr/>
        </p:nvSpPr>
        <p:spPr>
          <a:xfrm>
            <a:off x="0" y="3643604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40BD10-E68E-27DE-F861-8FF4F8DF8E4E}"/>
              </a:ext>
            </a:extLst>
          </p:cNvPr>
          <p:cNvSpPr/>
          <p:nvPr/>
        </p:nvSpPr>
        <p:spPr>
          <a:xfrm>
            <a:off x="-31102" y="3311095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848795-2F08-13AC-4D7D-21C74C2D2B43}"/>
              </a:ext>
            </a:extLst>
          </p:cNvPr>
          <p:cNvSpPr/>
          <p:nvPr/>
        </p:nvSpPr>
        <p:spPr>
          <a:xfrm>
            <a:off x="11590174" y="1745706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B5712A-DBFF-8B3A-B921-549CB5B090FE}"/>
              </a:ext>
            </a:extLst>
          </p:cNvPr>
          <p:cNvSpPr/>
          <p:nvPr/>
        </p:nvSpPr>
        <p:spPr>
          <a:xfrm>
            <a:off x="2892441" y="225307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652888-64FA-ECD7-E447-6D730FFC9ADB}"/>
              </a:ext>
            </a:extLst>
          </p:cNvPr>
          <p:cNvSpPr/>
          <p:nvPr/>
        </p:nvSpPr>
        <p:spPr>
          <a:xfrm>
            <a:off x="5572590" y="256444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27E5979-C6C3-771D-F074-D5D10636D915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6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33</Words>
  <Application>Microsoft Office PowerPoint</Application>
  <PresentationFormat>와이드스크린</PresentationFormat>
  <Paragraphs>33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7</cp:revision>
  <dcterms:created xsi:type="dcterms:W3CDTF">2024-05-13T06:15:30Z</dcterms:created>
  <dcterms:modified xsi:type="dcterms:W3CDTF">2024-05-13T10:24:05Z</dcterms:modified>
</cp:coreProperties>
</file>