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08F8D-D28D-3D76-9CB8-346A5AA99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233D13-B708-923C-0C97-846BE39F65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C02DD-E781-B529-8431-B27BE5D6F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744D1E-6EF8-B009-BFEE-0C3680D8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D906B-2A49-36DC-B6AD-F6597CC59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015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DF88D5-1523-3EB5-C3EB-F0FE9677F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A3BABD-BB7B-45D3-2A63-791C6C444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6E90C-6AF3-9501-CD0D-FF66031A5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CD5E80-07EC-0AC4-7888-355523FEC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9BA4-088C-22DC-FEA3-CBEB034C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4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4B67E3-7299-1B3A-3AF9-5B056BB448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5F7A35-59A3-B014-B9CE-187330A2E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99B0EB-1CE7-E3DA-9DE3-34792B25E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BD782E-5646-DB97-C3F7-FD9CA6C4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310714-EEF9-A17C-9B65-C8FEA8B5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4722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384126-461F-D43E-A463-CC0BBAC19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38C3F1-87A2-4152-C0AD-85DDBB076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575199-3629-2A62-B2E8-C70684C3B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39B4F1-45C1-B4BF-4542-E99CD081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278D7E-F4ED-4457-B8CD-B8E3A6DC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985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F34D1E-8872-9703-97B5-48C29B542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468AE6-4123-ECD3-5A0C-62700CEB4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24501-B501-B7F1-0BC9-674B4209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46CC4F-4616-2948-4733-4FEB638B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EE824B-F5EF-1B19-99E9-B827CC941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9903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172D47-8423-5600-EC10-0C8ADCA2D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D35501-482F-4303-2192-0FB4B03160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197DA05-5A6B-EC4D-CD71-0B0BBC1D7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6AE6FD-9525-C25E-63D3-BDBF9E6A0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DC1525-3526-B051-3E88-EADA7DCCC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5BE84A-83A3-D335-45E6-C5E25702F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257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6D4C0-718B-0A2B-4055-D81B07443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F6826F-40E1-FB7E-059E-821B759AB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FA7A816-4D18-3E1C-0C3E-66B0F76E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A499907-10CB-3AE2-06B1-C730EF04D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022E80-4023-B8DA-4D62-5E76994979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FD49D4-5182-4911-AB26-DF557979B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DA332CC-C814-C4EA-E5D9-D5DF96045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B5D77F-5FB8-F95B-C184-B15CBA0F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316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22E4-674D-243A-6577-B326715F0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5AE93E-2239-FF58-60BF-D6040578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3C7EE3-5E82-03A4-4A15-E7CE11F45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1B22D-33BC-FFBC-D862-36D1A00C9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11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4CE0E6-4C34-1E61-FDE8-91F385F1E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718321D-308E-D603-54E1-652F9568C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0886BE-B635-29F7-5303-D77923BEF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75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F9386-1E6B-4066-B755-7CB5F9F8B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725193-1D85-F0CB-4D31-1797F8E91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DAB161-57E0-39EF-D576-C9126E252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60E8D9D-D6B7-659E-8A2B-CE9D752C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F3DD2D-8918-CA00-50CE-FB669EDCD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846001-9FAA-4DB6-2C38-340D7E0F3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89268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8E4E7A-79A4-3D46-03CD-690497386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8E9B9A-9588-4850-2590-2B5A253AA2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263335B-215C-00C5-A2BA-AFD3302B6B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36E450-02C9-9A41-39B1-253B7D4DE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445296-095C-1EB5-A49C-09FBF0C97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785422-98D5-8DDC-1E4F-895A1F528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9240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28948C-76AC-3AA5-63AF-E4B087488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7432C7-5465-FD07-99C5-530D8EAF3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32A4D1-9A85-F5D7-2ED7-4C7C7DCB56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42A4D1-480E-443C-B854-392352537C17}" type="datetimeFigureOut">
              <a:rPr lang="ko-KR" altLang="en-US" smtClean="0"/>
              <a:t>2024-10-11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F3F909-F06E-EFB3-E158-683871BEC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5F8B42-1FF7-E1BA-6770-5C16B8381E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9C788D-F1C5-443B-AE6E-A3B2C4F4E6B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9665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216C65-9CF1-6BEA-7A6C-07A036C1392F}"/>
              </a:ext>
            </a:extLst>
          </p:cNvPr>
          <p:cNvSpPr/>
          <p:nvPr/>
        </p:nvSpPr>
        <p:spPr>
          <a:xfrm>
            <a:off x="2813050" y="685799"/>
            <a:ext cx="6000750" cy="5499101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450528-8AD1-F009-2C17-3B565399EFE3}"/>
              </a:ext>
            </a:extLst>
          </p:cNvPr>
          <p:cNvCxnSpPr>
            <a:cxnSpLocks/>
          </p:cNvCxnSpPr>
          <p:nvPr/>
        </p:nvCxnSpPr>
        <p:spPr>
          <a:xfrm>
            <a:off x="3117850" y="913019"/>
            <a:ext cx="52197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90E16E-8B01-8F78-A4EA-839A54D36C40}"/>
              </a:ext>
            </a:extLst>
          </p:cNvPr>
          <p:cNvCxnSpPr>
            <a:cxnSpLocks/>
          </p:cNvCxnSpPr>
          <p:nvPr/>
        </p:nvCxnSpPr>
        <p:spPr>
          <a:xfrm>
            <a:off x="8502650" y="1090819"/>
            <a:ext cx="0" cy="46101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06BA5D-619C-3BF5-2384-B1D7C5E9D182}"/>
              </a:ext>
            </a:extLst>
          </p:cNvPr>
          <p:cNvCxnSpPr>
            <a:cxnSpLocks/>
          </p:cNvCxnSpPr>
          <p:nvPr/>
        </p:nvCxnSpPr>
        <p:spPr>
          <a:xfrm flipH="1">
            <a:off x="3321050" y="5891419"/>
            <a:ext cx="50165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4BD4A0-F8F3-A88E-81DB-C611F502EE60}"/>
              </a:ext>
            </a:extLst>
          </p:cNvPr>
          <p:cNvCxnSpPr>
            <a:cxnSpLocks/>
          </p:cNvCxnSpPr>
          <p:nvPr/>
        </p:nvCxnSpPr>
        <p:spPr>
          <a:xfrm flipV="1">
            <a:off x="3117850" y="1080845"/>
            <a:ext cx="0" cy="46200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FC6AA0-11FE-65A3-6C29-243E516FB3DD}"/>
              </a:ext>
            </a:extLst>
          </p:cNvPr>
          <p:cNvSpPr/>
          <p:nvPr/>
        </p:nvSpPr>
        <p:spPr>
          <a:xfrm>
            <a:off x="773757" y="1195681"/>
            <a:ext cx="692150" cy="444500"/>
          </a:xfrm>
          <a:prstGeom prst="rect">
            <a:avLst/>
          </a:prstGeom>
          <a:noFill/>
          <a:ln w="38100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DDE8A27-47B4-33C3-DE9B-7D1D9F600615}"/>
              </a:ext>
            </a:extLst>
          </p:cNvPr>
          <p:cNvCxnSpPr>
            <a:cxnSpLocks/>
          </p:cNvCxnSpPr>
          <p:nvPr/>
        </p:nvCxnSpPr>
        <p:spPr>
          <a:xfrm>
            <a:off x="725661" y="2322567"/>
            <a:ext cx="85725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11FF99-2CC9-452A-6805-78280981F2EF}"/>
              </a:ext>
            </a:extLst>
          </p:cNvPr>
          <p:cNvSpPr txBox="1"/>
          <p:nvPr/>
        </p:nvSpPr>
        <p:spPr>
          <a:xfrm>
            <a:off x="634057" y="1732694"/>
            <a:ext cx="99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이동 가능 구역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B5ED2D-1523-F7C3-B167-D10B3436B7FD}"/>
              </a:ext>
            </a:extLst>
          </p:cNvPr>
          <p:cNvSpPr txBox="1"/>
          <p:nvPr/>
        </p:nvSpPr>
        <p:spPr>
          <a:xfrm>
            <a:off x="585961" y="2427779"/>
            <a:ext cx="1098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적 유닛 이동경로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EE5FB-744A-FAB6-4040-D0B0F9235F03}"/>
              </a:ext>
            </a:extLst>
          </p:cNvPr>
          <p:cNvSpPr txBox="1"/>
          <p:nvPr/>
        </p:nvSpPr>
        <p:spPr>
          <a:xfrm>
            <a:off x="665807" y="3480668"/>
            <a:ext cx="99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이동 불가 지역 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56B3C91-0898-A18C-F36D-ABC1535D6FEA}"/>
              </a:ext>
            </a:extLst>
          </p:cNvPr>
          <p:cNvGrpSpPr/>
          <p:nvPr/>
        </p:nvGrpSpPr>
        <p:grpSpPr>
          <a:xfrm rot="5400000">
            <a:off x="6260156" y="1287164"/>
            <a:ext cx="1925937" cy="1849737"/>
            <a:chOff x="6483350" y="1253526"/>
            <a:chExt cx="1925937" cy="184973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70C486B-18AB-A463-A45C-4FCD2AD80E3C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8E5ED22-F5A8-CB5B-B2CB-B2EEFF30104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46319" y="290558"/>
              <a:ext cx="0" cy="1925936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DA1D5B-6D13-4D84-3D70-C479444460F2}"/>
              </a:ext>
            </a:extLst>
          </p:cNvPr>
          <p:cNvGrpSpPr/>
          <p:nvPr/>
        </p:nvGrpSpPr>
        <p:grpSpPr>
          <a:xfrm rot="10800000">
            <a:off x="6222999" y="3817504"/>
            <a:ext cx="1925937" cy="1849737"/>
            <a:chOff x="6483350" y="1253526"/>
            <a:chExt cx="1925937" cy="1849737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2A523-F517-E2EF-3DA0-8F168404196F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80AEB1-56CB-20C7-C21D-0277329E95D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46319" y="290558"/>
              <a:ext cx="0" cy="1925936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D5AAF0-070D-FC1C-0541-7C70D59913D8}"/>
              </a:ext>
            </a:extLst>
          </p:cNvPr>
          <p:cNvGrpSpPr/>
          <p:nvPr/>
        </p:nvGrpSpPr>
        <p:grpSpPr>
          <a:xfrm rot="16200000">
            <a:off x="3441700" y="3749600"/>
            <a:ext cx="1925937" cy="1849737"/>
            <a:chOff x="6483350" y="1253526"/>
            <a:chExt cx="1925937" cy="1849737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96DD4EC-C9A5-43EA-E1AC-513FD0109CBC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37E26ED-CBEB-8161-A8CF-E446BEB09C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46319" y="290558"/>
              <a:ext cx="0" cy="1925936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91E9080-9AB5-A12E-E6C6-762E03743DCA}"/>
              </a:ext>
            </a:extLst>
          </p:cNvPr>
          <p:cNvGrpSpPr/>
          <p:nvPr/>
        </p:nvGrpSpPr>
        <p:grpSpPr>
          <a:xfrm>
            <a:off x="3479799" y="1249063"/>
            <a:ext cx="1925937" cy="1849737"/>
            <a:chOff x="6483350" y="1253526"/>
            <a:chExt cx="1925937" cy="1849737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17DD64A-96D8-8498-88F2-9E6CFAEDF462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5422EF6-526A-753B-A6DD-880FDCD467B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46319" y="290558"/>
              <a:ext cx="0" cy="1925936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4B44190-4C41-1F8C-B734-00059FD3E83F}"/>
              </a:ext>
            </a:extLst>
          </p:cNvPr>
          <p:cNvGrpSpPr/>
          <p:nvPr/>
        </p:nvGrpSpPr>
        <p:grpSpPr>
          <a:xfrm>
            <a:off x="849896" y="2914707"/>
            <a:ext cx="493539" cy="494488"/>
            <a:chOff x="6483350" y="1253526"/>
            <a:chExt cx="2739123" cy="1849737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F9E3C90-8CF3-AB87-4CEF-8378401F518B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316C7A-503D-87DC-2687-2F7A8A72B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350" y="1253526"/>
              <a:ext cx="2739123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DA70D3-6189-6C02-24E6-81FCC2354547}"/>
              </a:ext>
            </a:extLst>
          </p:cNvPr>
          <p:cNvGrpSpPr/>
          <p:nvPr/>
        </p:nvGrpSpPr>
        <p:grpSpPr>
          <a:xfrm rot="10800000">
            <a:off x="932446" y="2916974"/>
            <a:ext cx="493539" cy="494488"/>
            <a:chOff x="6483350" y="1253526"/>
            <a:chExt cx="2739123" cy="1849737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19064EF-72E6-865B-8B22-21F0527CB1F3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F7AEB75-4758-A908-855B-237663050D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350" y="1253526"/>
              <a:ext cx="2739123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EABE913A-C52F-9339-7D10-998374386C97}"/>
              </a:ext>
            </a:extLst>
          </p:cNvPr>
          <p:cNvSpPr/>
          <p:nvPr/>
        </p:nvSpPr>
        <p:spPr>
          <a:xfrm>
            <a:off x="5492749" y="3080978"/>
            <a:ext cx="609599" cy="64248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2E76EA1-794A-E830-D558-7C05B1FBC2B6}"/>
              </a:ext>
            </a:extLst>
          </p:cNvPr>
          <p:cNvSpPr/>
          <p:nvPr/>
        </p:nvSpPr>
        <p:spPr>
          <a:xfrm>
            <a:off x="791865" y="3817504"/>
            <a:ext cx="609599" cy="64248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D0198-B2FA-1932-2010-B3ACB386C1D4}"/>
              </a:ext>
            </a:extLst>
          </p:cNvPr>
          <p:cNvSpPr txBox="1"/>
          <p:nvPr/>
        </p:nvSpPr>
        <p:spPr>
          <a:xfrm>
            <a:off x="634057" y="4626957"/>
            <a:ext cx="99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영웅 </a:t>
            </a:r>
            <a:r>
              <a:rPr lang="ko-KR" altLang="en-US" sz="900" dirty="0" err="1"/>
              <a:t>스폰</a:t>
            </a:r>
            <a:r>
              <a:rPr lang="ko-KR" altLang="en-US" sz="900" dirty="0"/>
              <a:t> 장소</a:t>
            </a:r>
          </a:p>
        </p:txBody>
      </p:sp>
    </p:spTree>
    <p:extLst>
      <p:ext uri="{BB962C8B-B14F-4D97-AF65-F5344CB8AC3E}">
        <p14:creationId xmlns:p14="http://schemas.microsoft.com/office/powerpoint/2010/main" val="51334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216C65-9CF1-6BEA-7A6C-07A036C1392F}"/>
              </a:ext>
            </a:extLst>
          </p:cNvPr>
          <p:cNvSpPr/>
          <p:nvPr/>
        </p:nvSpPr>
        <p:spPr>
          <a:xfrm>
            <a:off x="2813050" y="685799"/>
            <a:ext cx="6000750" cy="549910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1D1BC2BB-1F4B-74CC-DC92-893C36D104A9}"/>
              </a:ext>
            </a:extLst>
          </p:cNvPr>
          <p:cNvSpPr/>
          <p:nvPr/>
        </p:nvSpPr>
        <p:spPr>
          <a:xfrm>
            <a:off x="2935522" y="806118"/>
            <a:ext cx="398228" cy="381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450528-8AD1-F009-2C17-3B565399EFE3}"/>
              </a:ext>
            </a:extLst>
          </p:cNvPr>
          <p:cNvCxnSpPr>
            <a:cxnSpLocks/>
          </p:cNvCxnSpPr>
          <p:nvPr/>
        </p:nvCxnSpPr>
        <p:spPr>
          <a:xfrm rot="10800000">
            <a:off x="3117850" y="913019"/>
            <a:ext cx="52197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490E16E-8B01-8F78-A4EA-839A54D36C40}"/>
              </a:ext>
            </a:extLst>
          </p:cNvPr>
          <p:cNvCxnSpPr>
            <a:cxnSpLocks/>
          </p:cNvCxnSpPr>
          <p:nvPr/>
        </p:nvCxnSpPr>
        <p:spPr>
          <a:xfrm rot="10800000">
            <a:off x="8502650" y="1090819"/>
            <a:ext cx="0" cy="461010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606BA5D-619C-3BF5-2384-B1D7C5E9D182}"/>
              </a:ext>
            </a:extLst>
          </p:cNvPr>
          <p:cNvCxnSpPr>
            <a:cxnSpLocks/>
          </p:cNvCxnSpPr>
          <p:nvPr/>
        </p:nvCxnSpPr>
        <p:spPr>
          <a:xfrm rot="10800000" flipH="1">
            <a:off x="3321050" y="5891419"/>
            <a:ext cx="501650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C4BD4A0-F8F3-A88E-81DB-C611F502EE60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17850" y="1080845"/>
            <a:ext cx="0" cy="462007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4DDE8A27-47B4-33C3-DE9B-7D1D9F600615}"/>
              </a:ext>
            </a:extLst>
          </p:cNvPr>
          <p:cNvCxnSpPr>
            <a:cxnSpLocks/>
          </p:cNvCxnSpPr>
          <p:nvPr/>
        </p:nvCxnSpPr>
        <p:spPr>
          <a:xfrm>
            <a:off x="960265" y="2366620"/>
            <a:ext cx="857250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011FF99-2CC9-452A-6805-78280981F2EF}"/>
              </a:ext>
            </a:extLst>
          </p:cNvPr>
          <p:cNvSpPr txBox="1"/>
          <p:nvPr/>
        </p:nvSpPr>
        <p:spPr>
          <a:xfrm>
            <a:off x="855081" y="1876022"/>
            <a:ext cx="1037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이동 가능 구역</a:t>
            </a:r>
            <a:br>
              <a:rPr lang="en-US" altLang="ko-KR" sz="900" dirty="0"/>
            </a:br>
            <a:endParaRPr lang="ko-KR" altLang="en-US" sz="9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B5ED2D-1523-F7C3-B167-D10B3436B7FD}"/>
              </a:ext>
            </a:extLst>
          </p:cNvPr>
          <p:cNvSpPr txBox="1"/>
          <p:nvPr/>
        </p:nvSpPr>
        <p:spPr>
          <a:xfrm>
            <a:off x="820565" y="2471832"/>
            <a:ext cx="10985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/>
              <a:t>적 유닛 이동경로</a:t>
            </a:r>
            <a:endParaRPr lang="ko-KR" altLang="en-US" sz="9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E1EE5FB-744A-FAB6-4040-D0B0F9235F03}"/>
              </a:ext>
            </a:extLst>
          </p:cNvPr>
          <p:cNvSpPr txBox="1"/>
          <p:nvPr/>
        </p:nvSpPr>
        <p:spPr>
          <a:xfrm>
            <a:off x="895883" y="3465716"/>
            <a:ext cx="99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이동 불가 지역 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56B3C91-0898-A18C-F36D-ABC1535D6FEA}"/>
              </a:ext>
            </a:extLst>
          </p:cNvPr>
          <p:cNvGrpSpPr/>
          <p:nvPr/>
        </p:nvGrpSpPr>
        <p:grpSpPr>
          <a:xfrm rot="5400000">
            <a:off x="6260156" y="1287164"/>
            <a:ext cx="1925937" cy="1849737"/>
            <a:chOff x="6483350" y="1253526"/>
            <a:chExt cx="1925937" cy="184973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70C486B-18AB-A463-A45C-4FCD2AD80E3C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8E5ED22-F5A8-CB5B-B2CB-B2EEFF30104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46319" y="290558"/>
              <a:ext cx="0" cy="1925936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DA1D5B-6D13-4D84-3D70-C479444460F2}"/>
              </a:ext>
            </a:extLst>
          </p:cNvPr>
          <p:cNvGrpSpPr/>
          <p:nvPr/>
        </p:nvGrpSpPr>
        <p:grpSpPr>
          <a:xfrm rot="10800000">
            <a:off x="6222999" y="3817504"/>
            <a:ext cx="1925937" cy="1849737"/>
            <a:chOff x="6483350" y="1253526"/>
            <a:chExt cx="1925937" cy="1849737"/>
          </a:xfrm>
        </p:grpSpPr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9EB2A523-F517-E2EF-3DA0-8F168404196F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 42">
              <a:extLst>
                <a:ext uri="{FF2B5EF4-FFF2-40B4-BE49-F238E27FC236}">
                  <a16:creationId xmlns:a16="http://schemas.microsoft.com/office/drawing/2014/main" id="{8580AEB1-56CB-20C7-C21D-0277329E95DA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46319" y="290558"/>
              <a:ext cx="0" cy="1925936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95D5AAF0-070D-FC1C-0541-7C70D59913D8}"/>
              </a:ext>
            </a:extLst>
          </p:cNvPr>
          <p:cNvGrpSpPr/>
          <p:nvPr/>
        </p:nvGrpSpPr>
        <p:grpSpPr>
          <a:xfrm rot="16200000">
            <a:off x="3441700" y="3749600"/>
            <a:ext cx="1925937" cy="1849737"/>
            <a:chOff x="6483350" y="1253526"/>
            <a:chExt cx="1925937" cy="1849737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196DD4EC-C9A5-43EA-E1AC-513FD0109CBC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837E26ED-CBEB-8161-A8CF-E446BEB09C58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46319" y="290558"/>
              <a:ext cx="0" cy="1925936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D91E9080-9AB5-A12E-E6C6-762E03743DCA}"/>
              </a:ext>
            </a:extLst>
          </p:cNvPr>
          <p:cNvGrpSpPr/>
          <p:nvPr/>
        </p:nvGrpSpPr>
        <p:grpSpPr>
          <a:xfrm>
            <a:off x="3479799" y="1249063"/>
            <a:ext cx="1925937" cy="1849737"/>
            <a:chOff x="6483350" y="1253526"/>
            <a:chExt cx="1925937" cy="1849737"/>
          </a:xfrm>
        </p:grpSpPr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017DD64A-96D8-8498-88F2-9E6CFAEDF462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:a16="http://schemas.microsoft.com/office/drawing/2014/main" id="{D5422EF6-526A-753B-A6DD-880FDCD467B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7446319" y="290558"/>
              <a:ext cx="0" cy="1925936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84B44190-4C41-1F8C-B734-00059FD3E83F}"/>
              </a:ext>
            </a:extLst>
          </p:cNvPr>
          <p:cNvGrpSpPr/>
          <p:nvPr/>
        </p:nvGrpSpPr>
        <p:grpSpPr>
          <a:xfrm>
            <a:off x="1079972" y="2899755"/>
            <a:ext cx="493539" cy="494488"/>
            <a:chOff x="6483350" y="1253526"/>
            <a:chExt cx="2739123" cy="1849737"/>
          </a:xfrm>
        </p:grpSpPr>
        <p:cxnSp>
          <p:nvCxnSpPr>
            <p:cNvPr id="51" name="직선 연결선 50">
              <a:extLst>
                <a:ext uri="{FF2B5EF4-FFF2-40B4-BE49-F238E27FC236}">
                  <a16:creationId xmlns:a16="http://schemas.microsoft.com/office/drawing/2014/main" id="{BF9E3C90-8CF3-AB87-4CEF-8378401F518B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>
              <a:extLst>
                <a:ext uri="{FF2B5EF4-FFF2-40B4-BE49-F238E27FC236}">
                  <a16:creationId xmlns:a16="http://schemas.microsoft.com/office/drawing/2014/main" id="{56316C7A-503D-87DC-2687-2F7A8A72BD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350" y="1253526"/>
              <a:ext cx="2739123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2DA70D3-6189-6C02-24E6-81FCC2354547}"/>
              </a:ext>
            </a:extLst>
          </p:cNvPr>
          <p:cNvGrpSpPr/>
          <p:nvPr/>
        </p:nvGrpSpPr>
        <p:grpSpPr>
          <a:xfrm rot="10800000">
            <a:off x="1162522" y="2902022"/>
            <a:ext cx="493539" cy="494488"/>
            <a:chOff x="6483350" y="1253526"/>
            <a:chExt cx="2739123" cy="1849737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119064EF-72E6-865B-8B22-21F0527CB1F3}"/>
                </a:ext>
              </a:extLst>
            </p:cNvPr>
            <p:cNvCxnSpPr/>
            <p:nvPr/>
          </p:nvCxnSpPr>
          <p:spPr>
            <a:xfrm flipV="1">
              <a:off x="6483350" y="1253526"/>
              <a:ext cx="0" cy="1849737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7F7AEB75-4758-A908-855B-237663050D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83350" y="1253526"/>
              <a:ext cx="2739123" cy="0"/>
            </a:xfrm>
            <a:prstGeom prst="line">
              <a:avLst/>
            </a:prstGeom>
            <a:ln w="571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타원 56">
            <a:extLst>
              <a:ext uri="{FF2B5EF4-FFF2-40B4-BE49-F238E27FC236}">
                <a16:creationId xmlns:a16="http://schemas.microsoft.com/office/drawing/2014/main" id="{EABE913A-C52F-9339-7D10-998374386C97}"/>
              </a:ext>
            </a:extLst>
          </p:cNvPr>
          <p:cNvSpPr/>
          <p:nvPr/>
        </p:nvSpPr>
        <p:spPr>
          <a:xfrm>
            <a:off x="5492749" y="3080978"/>
            <a:ext cx="609599" cy="64248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12E76EA1-794A-E830-D558-7C05B1FBC2B6}"/>
              </a:ext>
            </a:extLst>
          </p:cNvPr>
          <p:cNvSpPr/>
          <p:nvPr/>
        </p:nvSpPr>
        <p:spPr>
          <a:xfrm>
            <a:off x="1218321" y="3840881"/>
            <a:ext cx="313035" cy="344542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F5D0198-B2FA-1932-2010-B3ACB386C1D4}"/>
              </a:ext>
            </a:extLst>
          </p:cNvPr>
          <p:cNvSpPr txBox="1"/>
          <p:nvPr/>
        </p:nvSpPr>
        <p:spPr>
          <a:xfrm>
            <a:off x="919932" y="4248756"/>
            <a:ext cx="99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/>
              <a:t>영웅 </a:t>
            </a:r>
            <a:r>
              <a:rPr lang="ko-KR" altLang="en-US" sz="900" dirty="0" err="1"/>
              <a:t>스폰</a:t>
            </a:r>
            <a:r>
              <a:rPr lang="ko-KR" altLang="en-US" sz="900" dirty="0"/>
              <a:t> 장소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D0AA5DF8-0DCA-947F-8F75-A419348A74FD}"/>
              </a:ext>
            </a:extLst>
          </p:cNvPr>
          <p:cNvSpPr/>
          <p:nvPr/>
        </p:nvSpPr>
        <p:spPr>
          <a:xfrm>
            <a:off x="1190829" y="4650166"/>
            <a:ext cx="398228" cy="38163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8B96C-FA96-1B74-76B7-6EFDA6AF02A2}"/>
              </a:ext>
            </a:extLst>
          </p:cNvPr>
          <p:cNvSpPr txBox="1"/>
          <p:nvPr/>
        </p:nvSpPr>
        <p:spPr>
          <a:xfrm>
            <a:off x="893998" y="5101935"/>
            <a:ext cx="9969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/>
              <a:t>적 </a:t>
            </a:r>
            <a:r>
              <a:rPr lang="ko-KR" altLang="en-US" sz="900" dirty="0" err="1"/>
              <a:t>스폰</a:t>
            </a:r>
            <a:r>
              <a:rPr lang="ko-KR" altLang="en-US" sz="900" dirty="0"/>
              <a:t> 장소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18AB8AE-3B2D-2B96-A687-41A51708874E}"/>
              </a:ext>
            </a:extLst>
          </p:cNvPr>
          <p:cNvSpPr/>
          <p:nvPr/>
        </p:nvSpPr>
        <p:spPr>
          <a:xfrm>
            <a:off x="856433" y="1249063"/>
            <a:ext cx="1037753" cy="629628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83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28</Words>
  <Application>Microsoft Office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 seok seo</dc:creator>
  <cp:lastModifiedBy>min seok seo</cp:lastModifiedBy>
  <cp:revision>1</cp:revision>
  <dcterms:created xsi:type="dcterms:W3CDTF">2024-10-11T01:49:39Z</dcterms:created>
  <dcterms:modified xsi:type="dcterms:W3CDTF">2024-10-11T02:45:17Z</dcterms:modified>
</cp:coreProperties>
</file>