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8" r:id="rId3"/>
    <p:sldId id="264" r:id="rId4"/>
    <p:sldId id="265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1F2BF-0C05-41E5-B1DC-D5074D15EEE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B89A571-2A42-4691-B165-57F5619EA646}">
      <dgm:prSet phldrT="[텍스트]"/>
      <dgm:spPr/>
      <dgm:t>
        <a:bodyPr/>
        <a:lstStyle/>
        <a:p>
          <a:pPr latinLnBrk="1"/>
          <a:r>
            <a:rPr lang="ko-KR" altLang="en-US" dirty="0"/>
            <a:t>성장으로 인도하는 직관적 특징의  캐릭터</a:t>
          </a:r>
        </a:p>
      </dgm:t>
    </dgm:pt>
    <dgm:pt modelId="{80411B16-1FCE-4E8A-B705-EF1D8A90521A}" type="parTrans" cxnId="{970378E2-BA02-456D-8329-352CE440ED85}">
      <dgm:prSet/>
      <dgm:spPr/>
      <dgm:t>
        <a:bodyPr/>
        <a:lstStyle/>
        <a:p>
          <a:pPr latinLnBrk="1"/>
          <a:endParaRPr lang="ko-KR" altLang="en-US"/>
        </a:p>
      </dgm:t>
    </dgm:pt>
    <dgm:pt modelId="{47683384-D5CD-4FE3-82E6-E6F40BC2400F}" type="sibTrans" cxnId="{970378E2-BA02-456D-8329-352CE440ED85}">
      <dgm:prSet/>
      <dgm:spPr/>
      <dgm:t>
        <a:bodyPr/>
        <a:lstStyle/>
        <a:p>
          <a:pPr latinLnBrk="1"/>
          <a:endParaRPr lang="ko-KR" altLang="en-US"/>
        </a:p>
      </dgm:t>
    </dgm:pt>
    <dgm:pt modelId="{D7732661-6F57-4F12-942B-51079D0D5D82}">
      <dgm:prSet phldrT="[텍스트]"/>
      <dgm:spPr/>
      <dgm:t>
        <a:bodyPr/>
        <a:lstStyle/>
        <a:p>
          <a:pPr latinLnBrk="1"/>
          <a:r>
            <a:rPr lang="ko-KR" altLang="en-US" dirty="0"/>
            <a:t>캐릭터</a:t>
          </a:r>
        </a:p>
      </dgm:t>
    </dgm:pt>
    <dgm:pt modelId="{7ADD4318-A638-4715-9DA3-A583674C1DFB}" type="parTrans" cxnId="{16D06D1B-C8C7-4C6D-AEB4-EDF4DD88EECD}">
      <dgm:prSet/>
      <dgm:spPr/>
      <dgm:t>
        <a:bodyPr/>
        <a:lstStyle/>
        <a:p>
          <a:pPr latinLnBrk="1"/>
          <a:endParaRPr lang="ko-KR" altLang="en-US"/>
        </a:p>
      </dgm:t>
    </dgm:pt>
    <dgm:pt modelId="{F422B328-C6E6-4E4B-AA44-D0F63D34B4C4}" type="sibTrans" cxnId="{16D06D1B-C8C7-4C6D-AEB4-EDF4DD88EECD}">
      <dgm:prSet/>
      <dgm:spPr/>
      <dgm:t>
        <a:bodyPr/>
        <a:lstStyle/>
        <a:p>
          <a:pPr latinLnBrk="1"/>
          <a:endParaRPr lang="ko-KR" altLang="en-US"/>
        </a:p>
      </dgm:t>
    </dgm:pt>
    <dgm:pt modelId="{45634CA3-8341-4A95-BF60-63F2C778E72F}">
      <dgm:prSet phldrT="[텍스트]"/>
      <dgm:spPr/>
      <dgm:t>
        <a:bodyPr/>
        <a:lstStyle/>
        <a:p>
          <a:pPr latinLnBrk="1"/>
          <a:r>
            <a:rPr lang="ko-KR" altLang="en-US" dirty="0"/>
            <a:t>시스템</a:t>
          </a:r>
        </a:p>
      </dgm:t>
    </dgm:pt>
    <dgm:pt modelId="{E3568672-F971-49F6-8B8C-D2589BE18B3B}" type="parTrans" cxnId="{0DDFEF31-3294-4C08-84CE-B90C1B85FFA2}">
      <dgm:prSet/>
      <dgm:spPr/>
      <dgm:t>
        <a:bodyPr/>
        <a:lstStyle/>
        <a:p>
          <a:pPr latinLnBrk="1"/>
          <a:endParaRPr lang="ko-KR" altLang="en-US"/>
        </a:p>
      </dgm:t>
    </dgm:pt>
    <dgm:pt modelId="{96E7D937-1EC0-42A6-8B9F-E437CC102735}" type="sibTrans" cxnId="{0DDFEF31-3294-4C08-84CE-B90C1B85FFA2}">
      <dgm:prSet/>
      <dgm:spPr/>
      <dgm:t>
        <a:bodyPr/>
        <a:lstStyle/>
        <a:p>
          <a:pPr latinLnBrk="1"/>
          <a:endParaRPr lang="ko-KR" altLang="en-US"/>
        </a:p>
      </dgm:t>
    </dgm:pt>
    <dgm:pt modelId="{ACE17C79-0B04-42C3-9F6E-3ADC0CEB9921}">
      <dgm:prSet phldrT="[텍스트]"/>
      <dgm:spPr/>
      <dgm:t>
        <a:bodyPr/>
        <a:lstStyle/>
        <a:p>
          <a:pPr latinLnBrk="1"/>
          <a:r>
            <a:rPr lang="ko-KR" altLang="en-US" dirty="0"/>
            <a:t>타겟</a:t>
          </a:r>
        </a:p>
      </dgm:t>
    </dgm:pt>
    <dgm:pt modelId="{754C7FA7-B9CA-4E34-8EEA-2B7DA808BB76}" type="parTrans" cxnId="{0D2AD636-0343-412E-AEC7-F9324E1C725F}">
      <dgm:prSet/>
      <dgm:spPr/>
      <dgm:t>
        <a:bodyPr/>
        <a:lstStyle/>
        <a:p>
          <a:pPr latinLnBrk="1"/>
          <a:endParaRPr lang="ko-KR" altLang="en-US"/>
        </a:p>
      </dgm:t>
    </dgm:pt>
    <dgm:pt modelId="{9FB8DC28-8A50-47FC-A5AD-2411A4023844}" type="sibTrans" cxnId="{0D2AD636-0343-412E-AEC7-F9324E1C725F}">
      <dgm:prSet/>
      <dgm:spPr/>
      <dgm:t>
        <a:bodyPr/>
        <a:lstStyle/>
        <a:p>
          <a:pPr latinLnBrk="1"/>
          <a:endParaRPr lang="ko-KR" altLang="en-US"/>
        </a:p>
      </dgm:t>
    </dgm:pt>
    <dgm:pt modelId="{B65B99DC-CB46-4D0E-99F8-37831DDD4EBA}">
      <dgm:prSet phldrT="[텍스트]"/>
      <dgm:spPr/>
      <dgm:t>
        <a:bodyPr/>
        <a:lstStyle/>
        <a:p>
          <a:pPr latinLnBrk="1"/>
          <a:r>
            <a:rPr lang="ko-KR" altLang="en-US" dirty="0"/>
            <a:t>세계관</a:t>
          </a:r>
          <a:endParaRPr lang="en-US" altLang="ko-KR" dirty="0"/>
        </a:p>
      </dgm:t>
    </dgm:pt>
    <dgm:pt modelId="{FB1DBA75-5565-4EE8-ACCA-BB11839F0267}" type="parTrans" cxnId="{892D4E2C-FC05-4725-9307-F34EB73BAFED}">
      <dgm:prSet/>
      <dgm:spPr/>
      <dgm:t>
        <a:bodyPr/>
        <a:lstStyle/>
        <a:p>
          <a:pPr latinLnBrk="1"/>
          <a:endParaRPr lang="ko-KR" altLang="en-US"/>
        </a:p>
      </dgm:t>
    </dgm:pt>
    <dgm:pt modelId="{A76A8650-C229-4206-8C6B-982E42E89743}" type="sibTrans" cxnId="{892D4E2C-FC05-4725-9307-F34EB73BAFED}">
      <dgm:prSet/>
      <dgm:spPr/>
      <dgm:t>
        <a:bodyPr/>
        <a:lstStyle/>
        <a:p>
          <a:pPr latinLnBrk="1"/>
          <a:endParaRPr lang="ko-KR" altLang="en-US"/>
        </a:p>
      </dgm:t>
    </dgm:pt>
    <dgm:pt modelId="{EA1B0BAF-68CD-4D24-B02B-C44F79A4352C}">
      <dgm:prSet phldrT="[텍스트]"/>
      <dgm:spPr/>
      <dgm:t>
        <a:bodyPr/>
        <a:lstStyle/>
        <a:p>
          <a:pPr latinLnBrk="1"/>
          <a:r>
            <a:rPr lang="ko-KR" altLang="en-US" dirty="0"/>
            <a:t>편의성</a:t>
          </a:r>
        </a:p>
      </dgm:t>
    </dgm:pt>
    <dgm:pt modelId="{45B6FD63-0237-4B21-8E6F-9FEA5850709D}" type="parTrans" cxnId="{7B85E5EE-2F63-4E4A-8D61-B5709D8C4621}">
      <dgm:prSet/>
      <dgm:spPr/>
      <dgm:t>
        <a:bodyPr/>
        <a:lstStyle/>
        <a:p>
          <a:pPr latinLnBrk="1"/>
          <a:endParaRPr lang="ko-KR" altLang="en-US"/>
        </a:p>
      </dgm:t>
    </dgm:pt>
    <dgm:pt modelId="{30376155-5327-4EE5-8475-8C0D8A2C95E7}" type="sibTrans" cxnId="{7B85E5EE-2F63-4E4A-8D61-B5709D8C4621}">
      <dgm:prSet/>
      <dgm:spPr/>
      <dgm:t>
        <a:bodyPr/>
        <a:lstStyle/>
        <a:p>
          <a:pPr latinLnBrk="1"/>
          <a:endParaRPr lang="ko-KR" altLang="en-US"/>
        </a:p>
      </dgm:t>
    </dgm:pt>
    <dgm:pt modelId="{F3312B51-89D8-4384-978A-882EB593F5F7}">
      <dgm:prSet phldrT="[텍스트]"/>
      <dgm:spPr/>
      <dgm:t>
        <a:bodyPr/>
        <a:lstStyle/>
        <a:p>
          <a:pPr latinLnBrk="1"/>
          <a:r>
            <a:rPr lang="ko-KR" altLang="en-US" dirty="0"/>
            <a:t>시장</a:t>
          </a:r>
        </a:p>
      </dgm:t>
    </dgm:pt>
    <dgm:pt modelId="{1187EC3D-CAC4-4297-920D-6D62B6D7D238}" type="parTrans" cxnId="{8603AC01-638F-4F64-9A7E-E79B0DB56E26}">
      <dgm:prSet/>
      <dgm:spPr/>
      <dgm:t>
        <a:bodyPr/>
        <a:lstStyle/>
        <a:p>
          <a:pPr latinLnBrk="1"/>
          <a:endParaRPr lang="ko-KR" altLang="en-US"/>
        </a:p>
      </dgm:t>
    </dgm:pt>
    <dgm:pt modelId="{C3F54C5B-949F-4255-B9AD-77BB12CEC4F3}" type="sibTrans" cxnId="{8603AC01-638F-4F64-9A7E-E79B0DB56E26}">
      <dgm:prSet/>
      <dgm:spPr/>
      <dgm:t>
        <a:bodyPr/>
        <a:lstStyle/>
        <a:p>
          <a:pPr latinLnBrk="1"/>
          <a:endParaRPr lang="ko-KR" altLang="en-US"/>
        </a:p>
      </dgm:t>
    </dgm:pt>
    <dgm:pt modelId="{AE786B39-206E-404E-93E4-14B3A82068A0}">
      <dgm:prSet phldrT="[텍스트]"/>
      <dgm:spPr/>
      <dgm:t>
        <a:bodyPr/>
        <a:lstStyle/>
        <a:p>
          <a:pPr latinLnBrk="1"/>
          <a:r>
            <a:rPr lang="ko-KR" altLang="en-US" dirty="0"/>
            <a:t>특징</a:t>
          </a:r>
          <a:r>
            <a:rPr lang="en-US" altLang="ko-KR" dirty="0"/>
            <a:t>(</a:t>
          </a:r>
          <a:r>
            <a:rPr lang="ko-KR" altLang="en-US" dirty="0"/>
            <a:t>역할</a:t>
          </a:r>
          <a:r>
            <a:rPr lang="en-US" altLang="ko-KR" dirty="0"/>
            <a:t>)</a:t>
          </a:r>
        </a:p>
      </dgm:t>
    </dgm:pt>
    <dgm:pt modelId="{42828059-ADD8-489E-ABDF-B08E79C67FD1}" type="parTrans" cxnId="{452A7D89-2111-4023-BD15-B9F8D1566B7C}">
      <dgm:prSet/>
      <dgm:spPr/>
      <dgm:t>
        <a:bodyPr/>
        <a:lstStyle/>
        <a:p>
          <a:pPr latinLnBrk="1"/>
          <a:endParaRPr lang="ko-KR" altLang="en-US"/>
        </a:p>
      </dgm:t>
    </dgm:pt>
    <dgm:pt modelId="{65185BA7-C3B9-4DCC-B376-B6F12F37DF36}" type="sibTrans" cxnId="{452A7D89-2111-4023-BD15-B9F8D1566B7C}">
      <dgm:prSet/>
      <dgm:spPr/>
      <dgm:t>
        <a:bodyPr/>
        <a:lstStyle/>
        <a:p>
          <a:pPr latinLnBrk="1"/>
          <a:endParaRPr lang="ko-KR" altLang="en-US"/>
        </a:p>
      </dgm:t>
    </dgm:pt>
    <dgm:pt modelId="{2AC2CF12-2ABD-4A44-8AA6-08BFD9F06336}">
      <dgm:prSet phldrT="[텍스트]"/>
      <dgm:spPr/>
      <dgm:t>
        <a:bodyPr/>
        <a:lstStyle/>
        <a:p>
          <a:pPr latinLnBrk="1"/>
          <a:r>
            <a:rPr lang="ko-KR" altLang="en-US" dirty="0"/>
            <a:t>매력</a:t>
          </a:r>
          <a:endParaRPr lang="en-US" altLang="ko-KR" dirty="0"/>
        </a:p>
      </dgm:t>
    </dgm:pt>
    <dgm:pt modelId="{328FF80D-9022-45CE-A66F-EDDB6D3D60DD}" type="parTrans" cxnId="{08FB2C29-43D8-41FA-B598-A99EDCAE3D31}">
      <dgm:prSet/>
      <dgm:spPr/>
      <dgm:t>
        <a:bodyPr/>
        <a:lstStyle/>
        <a:p>
          <a:pPr latinLnBrk="1"/>
          <a:endParaRPr lang="ko-KR" altLang="en-US"/>
        </a:p>
      </dgm:t>
    </dgm:pt>
    <dgm:pt modelId="{70AC3986-3AF4-4860-A555-363CE4C56057}" type="sibTrans" cxnId="{08FB2C29-43D8-41FA-B598-A99EDCAE3D31}">
      <dgm:prSet/>
      <dgm:spPr/>
      <dgm:t>
        <a:bodyPr/>
        <a:lstStyle/>
        <a:p>
          <a:pPr latinLnBrk="1"/>
          <a:endParaRPr lang="ko-KR" altLang="en-US"/>
        </a:p>
      </dgm:t>
    </dgm:pt>
    <dgm:pt modelId="{17F4DDD1-9747-412F-ACD2-4198C8059404}">
      <dgm:prSet phldrT="[텍스트]"/>
      <dgm:spPr/>
      <dgm:t>
        <a:bodyPr/>
        <a:lstStyle/>
        <a:p>
          <a:pPr latinLnBrk="1"/>
          <a:r>
            <a:rPr lang="ko-KR" altLang="en-US" dirty="0"/>
            <a:t>접근성</a:t>
          </a:r>
        </a:p>
      </dgm:t>
    </dgm:pt>
    <dgm:pt modelId="{C14DD5E1-0BA7-4000-9F5F-4E2347E0BFB0}" type="parTrans" cxnId="{9B4E278D-C705-4088-B372-A6C2F988072A}">
      <dgm:prSet/>
      <dgm:spPr/>
      <dgm:t>
        <a:bodyPr/>
        <a:lstStyle/>
        <a:p>
          <a:pPr latinLnBrk="1"/>
          <a:endParaRPr lang="ko-KR" altLang="en-US"/>
        </a:p>
      </dgm:t>
    </dgm:pt>
    <dgm:pt modelId="{B759642F-E4FD-432B-9746-83AA462AEE71}" type="sibTrans" cxnId="{9B4E278D-C705-4088-B372-A6C2F988072A}">
      <dgm:prSet/>
      <dgm:spPr/>
      <dgm:t>
        <a:bodyPr/>
        <a:lstStyle/>
        <a:p>
          <a:pPr latinLnBrk="1"/>
          <a:endParaRPr lang="ko-KR" altLang="en-US"/>
        </a:p>
      </dgm:t>
    </dgm:pt>
    <dgm:pt modelId="{D47F789E-1FA8-474A-93FA-CC0C63E249AD}">
      <dgm:prSet phldrT="[텍스트]"/>
      <dgm:spPr/>
      <dgm:t>
        <a:bodyPr/>
        <a:lstStyle/>
        <a:p>
          <a:pPr latinLnBrk="1"/>
          <a:r>
            <a:rPr lang="ko-KR" altLang="en-US" dirty="0"/>
            <a:t>지속성</a:t>
          </a:r>
        </a:p>
      </dgm:t>
    </dgm:pt>
    <dgm:pt modelId="{8D0BB2EC-4968-436C-BE94-FE5B65726B41}" type="parTrans" cxnId="{6F93A438-2208-4C33-A28E-1A07BC7F9805}">
      <dgm:prSet/>
      <dgm:spPr/>
      <dgm:t>
        <a:bodyPr/>
        <a:lstStyle/>
        <a:p>
          <a:pPr latinLnBrk="1"/>
          <a:endParaRPr lang="ko-KR" altLang="en-US"/>
        </a:p>
      </dgm:t>
    </dgm:pt>
    <dgm:pt modelId="{19A9E9DF-A45D-459D-8BFD-191E13EEEC39}" type="sibTrans" cxnId="{6F93A438-2208-4C33-A28E-1A07BC7F9805}">
      <dgm:prSet/>
      <dgm:spPr/>
      <dgm:t>
        <a:bodyPr/>
        <a:lstStyle/>
        <a:p>
          <a:pPr latinLnBrk="1"/>
          <a:endParaRPr lang="ko-KR" altLang="en-US"/>
        </a:p>
      </dgm:t>
    </dgm:pt>
    <dgm:pt modelId="{3B876032-C921-47E3-ACF7-7CFD5678E174}">
      <dgm:prSet phldrT="[텍스트]"/>
      <dgm:spPr/>
      <dgm:t>
        <a:bodyPr/>
        <a:lstStyle/>
        <a:p>
          <a:pPr latinLnBrk="1"/>
          <a:r>
            <a:rPr lang="ko-KR" altLang="en-US" dirty="0"/>
            <a:t>게임성</a:t>
          </a:r>
        </a:p>
      </dgm:t>
    </dgm:pt>
    <dgm:pt modelId="{9C874AA1-0AB3-43FF-9908-E0A234F8F554}" type="parTrans" cxnId="{B511B249-E356-4B5A-A9DE-825F297D8356}">
      <dgm:prSet/>
      <dgm:spPr/>
      <dgm:t>
        <a:bodyPr/>
        <a:lstStyle/>
        <a:p>
          <a:pPr latinLnBrk="1"/>
          <a:endParaRPr lang="ko-KR" altLang="en-US"/>
        </a:p>
      </dgm:t>
    </dgm:pt>
    <dgm:pt modelId="{03AD2CC7-70F6-4C36-B921-19BD9879CBE6}" type="sibTrans" cxnId="{B511B249-E356-4B5A-A9DE-825F297D8356}">
      <dgm:prSet/>
      <dgm:spPr/>
      <dgm:t>
        <a:bodyPr/>
        <a:lstStyle/>
        <a:p>
          <a:pPr latinLnBrk="1"/>
          <a:endParaRPr lang="ko-KR" altLang="en-US"/>
        </a:p>
      </dgm:t>
    </dgm:pt>
    <dgm:pt modelId="{0F6EAFE4-A28F-4262-9E6E-413C4E1E014D}">
      <dgm:prSet phldrT="[텍스트]"/>
      <dgm:spPr/>
      <dgm:t>
        <a:bodyPr/>
        <a:lstStyle/>
        <a:p>
          <a:pPr latinLnBrk="1"/>
          <a:r>
            <a:rPr lang="ko-KR" altLang="en-US" dirty="0"/>
            <a:t>단계</a:t>
          </a:r>
        </a:p>
      </dgm:t>
    </dgm:pt>
    <dgm:pt modelId="{B8337AEB-03BF-489D-8F37-7F4623EF1C4C}" type="parTrans" cxnId="{9A56D328-3FAB-4216-A49D-1E64605D362A}">
      <dgm:prSet/>
      <dgm:spPr/>
      <dgm:t>
        <a:bodyPr/>
        <a:lstStyle/>
        <a:p>
          <a:pPr latinLnBrk="1"/>
          <a:endParaRPr lang="ko-KR" altLang="en-US"/>
        </a:p>
      </dgm:t>
    </dgm:pt>
    <dgm:pt modelId="{11280625-4635-40D2-8C06-C900494E4027}" type="sibTrans" cxnId="{9A56D328-3FAB-4216-A49D-1E64605D362A}">
      <dgm:prSet/>
      <dgm:spPr/>
      <dgm:t>
        <a:bodyPr/>
        <a:lstStyle/>
        <a:p>
          <a:pPr latinLnBrk="1"/>
          <a:endParaRPr lang="ko-KR" altLang="en-US"/>
        </a:p>
      </dgm:t>
    </dgm:pt>
    <dgm:pt modelId="{B274F734-BE22-449B-8CD4-7148A93F22A6}">
      <dgm:prSet phldrT="[텍스트]"/>
      <dgm:spPr/>
      <dgm:t>
        <a:bodyPr/>
        <a:lstStyle/>
        <a:p>
          <a:pPr latinLnBrk="1"/>
          <a:r>
            <a:rPr lang="ko-KR" altLang="en-US" dirty="0" err="1"/>
            <a:t>티어</a:t>
          </a:r>
          <a:endParaRPr lang="ko-KR" altLang="en-US" dirty="0"/>
        </a:p>
      </dgm:t>
    </dgm:pt>
    <dgm:pt modelId="{6F4AC85B-2D27-4348-B3F5-B79568FE947D}" type="parTrans" cxnId="{D7142186-B94B-4B59-A831-B64C6CCB963E}">
      <dgm:prSet/>
      <dgm:spPr/>
      <dgm:t>
        <a:bodyPr/>
        <a:lstStyle/>
        <a:p>
          <a:pPr latinLnBrk="1"/>
          <a:endParaRPr lang="ko-KR" altLang="en-US"/>
        </a:p>
      </dgm:t>
    </dgm:pt>
    <dgm:pt modelId="{E15FC95B-DD12-4F9A-8364-BCD82DD476A2}" type="sibTrans" cxnId="{D7142186-B94B-4B59-A831-B64C6CCB963E}">
      <dgm:prSet/>
      <dgm:spPr/>
      <dgm:t>
        <a:bodyPr/>
        <a:lstStyle/>
        <a:p>
          <a:pPr latinLnBrk="1"/>
          <a:endParaRPr lang="ko-KR" altLang="en-US"/>
        </a:p>
      </dgm:t>
    </dgm:pt>
    <dgm:pt modelId="{2048A25C-5C4B-4C79-8BA6-A797E35C4799}">
      <dgm:prSet phldrT="[텍스트]"/>
      <dgm:spPr/>
      <dgm:t>
        <a:bodyPr/>
        <a:lstStyle/>
        <a:p>
          <a:pPr latinLnBrk="1"/>
          <a:r>
            <a:rPr lang="ko-KR" altLang="en-US" dirty="0"/>
            <a:t>여가</a:t>
          </a:r>
        </a:p>
      </dgm:t>
    </dgm:pt>
    <dgm:pt modelId="{2A5C7CCE-A51B-4361-B164-C65D7FF682D8}" type="parTrans" cxnId="{846F5C10-359D-457E-86C7-EEE7F9DBEAEC}">
      <dgm:prSet/>
      <dgm:spPr/>
      <dgm:t>
        <a:bodyPr/>
        <a:lstStyle/>
        <a:p>
          <a:pPr latinLnBrk="1"/>
          <a:endParaRPr lang="ko-KR" altLang="en-US"/>
        </a:p>
      </dgm:t>
    </dgm:pt>
    <dgm:pt modelId="{CABB33A1-259B-43D6-BAFB-B93A6AE4BABE}" type="sibTrans" cxnId="{846F5C10-359D-457E-86C7-EEE7F9DBEAEC}">
      <dgm:prSet/>
      <dgm:spPr/>
      <dgm:t>
        <a:bodyPr/>
        <a:lstStyle/>
        <a:p>
          <a:pPr latinLnBrk="1"/>
          <a:endParaRPr lang="ko-KR" altLang="en-US"/>
        </a:p>
      </dgm:t>
    </dgm:pt>
    <dgm:pt modelId="{3DC04C19-F53F-458A-933F-708234A272E1}">
      <dgm:prSet phldrT="[텍스트]"/>
      <dgm:spPr/>
      <dgm:t>
        <a:bodyPr/>
        <a:lstStyle/>
        <a:p>
          <a:pPr latinLnBrk="1"/>
          <a:r>
            <a:rPr lang="ko-KR" altLang="en-US" dirty="0"/>
            <a:t>블루오션</a:t>
          </a:r>
        </a:p>
      </dgm:t>
    </dgm:pt>
    <dgm:pt modelId="{C744A370-4BFF-4988-9541-F22476F1D355}" type="parTrans" cxnId="{9A1349CB-53E5-4F0A-BF16-CF2D16E84C0A}">
      <dgm:prSet/>
      <dgm:spPr/>
      <dgm:t>
        <a:bodyPr/>
        <a:lstStyle/>
        <a:p>
          <a:pPr latinLnBrk="1"/>
          <a:endParaRPr lang="ko-KR" altLang="en-US"/>
        </a:p>
      </dgm:t>
    </dgm:pt>
    <dgm:pt modelId="{1D1AE26F-0C6B-405F-93C4-CAD5AF96FD9B}" type="sibTrans" cxnId="{9A1349CB-53E5-4F0A-BF16-CF2D16E84C0A}">
      <dgm:prSet/>
      <dgm:spPr/>
      <dgm:t>
        <a:bodyPr/>
        <a:lstStyle/>
        <a:p>
          <a:pPr latinLnBrk="1"/>
          <a:endParaRPr lang="ko-KR" altLang="en-US"/>
        </a:p>
      </dgm:t>
    </dgm:pt>
    <dgm:pt modelId="{B2687FA8-CF44-451C-9749-42BFE81988B1}">
      <dgm:prSet phldrT="[텍스트]"/>
      <dgm:spPr/>
      <dgm:t>
        <a:bodyPr/>
        <a:lstStyle/>
        <a:p>
          <a:pPr latinLnBrk="1"/>
          <a:r>
            <a:rPr lang="ko-KR" altLang="en-US" dirty="0"/>
            <a:t>레드오션</a:t>
          </a:r>
        </a:p>
      </dgm:t>
    </dgm:pt>
    <dgm:pt modelId="{27689583-315C-4B94-A86A-22036070A483}" type="parTrans" cxnId="{7D2A637D-53D9-4CC9-9AE0-8CA64AF3FCF5}">
      <dgm:prSet/>
      <dgm:spPr/>
      <dgm:t>
        <a:bodyPr/>
        <a:lstStyle/>
        <a:p>
          <a:pPr latinLnBrk="1"/>
          <a:endParaRPr lang="ko-KR" altLang="en-US"/>
        </a:p>
      </dgm:t>
    </dgm:pt>
    <dgm:pt modelId="{4736DD04-5189-41FB-AC1F-DCD2B825EFA1}" type="sibTrans" cxnId="{7D2A637D-53D9-4CC9-9AE0-8CA64AF3FCF5}">
      <dgm:prSet/>
      <dgm:spPr/>
      <dgm:t>
        <a:bodyPr/>
        <a:lstStyle/>
        <a:p>
          <a:pPr latinLnBrk="1"/>
          <a:endParaRPr lang="ko-KR" altLang="en-US"/>
        </a:p>
      </dgm:t>
    </dgm:pt>
    <dgm:pt modelId="{8FDCAE7C-4CA2-43F6-9B96-A55C19B109BE}">
      <dgm:prSet phldrT="[텍스트]"/>
      <dgm:spPr/>
      <dgm:t>
        <a:bodyPr/>
        <a:lstStyle/>
        <a:p>
          <a:pPr latinLnBrk="1"/>
          <a:r>
            <a:rPr lang="ko-KR" altLang="en-US" dirty="0"/>
            <a:t>긍정적</a:t>
          </a:r>
        </a:p>
      </dgm:t>
    </dgm:pt>
    <dgm:pt modelId="{4EE9F04D-4931-47D0-9086-367CE2CDBF8D}" type="parTrans" cxnId="{0B21A612-9667-4E96-A3B4-7C29DF1BC58D}">
      <dgm:prSet/>
      <dgm:spPr/>
      <dgm:t>
        <a:bodyPr/>
        <a:lstStyle/>
        <a:p>
          <a:pPr latinLnBrk="1"/>
          <a:endParaRPr lang="ko-KR" altLang="en-US"/>
        </a:p>
      </dgm:t>
    </dgm:pt>
    <dgm:pt modelId="{7D9E00C2-BDDC-4FF5-A566-698309327CB7}" type="sibTrans" cxnId="{0B21A612-9667-4E96-A3B4-7C29DF1BC58D}">
      <dgm:prSet/>
      <dgm:spPr/>
      <dgm:t>
        <a:bodyPr/>
        <a:lstStyle/>
        <a:p>
          <a:pPr latinLnBrk="1"/>
          <a:endParaRPr lang="ko-KR" altLang="en-US"/>
        </a:p>
      </dgm:t>
    </dgm:pt>
    <dgm:pt modelId="{31A24D15-1CCE-4D06-A0C2-376AB8F9F176}">
      <dgm:prSet phldrT="[텍스트]"/>
      <dgm:spPr/>
      <dgm:t>
        <a:bodyPr/>
        <a:lstStyle/>
        <a:p>
          <a:pPr latinLnBrk="1"/>
          <a:r>
            <a:rPr lang="ko-KR" altLang="en-US" dirty="0"/>
            <a:t>불편</a:t>
          </a:r>
        </a:p>
      </dgm:t>
    </dgm:pt>
    <dgm:pt modelId="{C1E67016-468F-4DE9-89CC-E58603B3B5CC}" type="parTrans" cxnId="{7A51ADF5-DE6C-48CB-A692-0C8FBA1CC62D}">
      <dgm:prSet/>
      <dgm:spPr/>
      <dgm:t>
        <a:bodyPr/>
        <a:lstStyle/>
        <a:p>
          <a:pPr latinLnBrk="1"/>
          <a:endParaRPr lang="ko-KR" altLang="en-US"/>
        </a:p>
      </dgm:t>
    </dgm:pt>
    <dgm:pt modelId="{D190A22E-107B-4E30-971C-26150D0EDC72}" type="sibTrans" cxnId="{7A51ADF5-DE6C-48CB-A692-0C8FBA1CC62D}">
      <dgm:prSet/>
      <dgm:spPr/>
      <dgm:t>
        <a:bodyPr/>
        <a:lstStyle/>
        <a:p>
          <a:pPr latinLnBrk="1"/>
          <a:endParaRPr lang="ko-KR" altLang="en-US"/>
        </a:p>
      </dgm:t>
    </dgm:pt>
    <dgm:pt modelId="{464A0C5F-569B-4D08-A6CF-C22753823423}">
      <dgm:prSet phldrT="[텍스트]"/>
      <dgm:spPr/>
      <dgm:t>
        <a:bodyPr/>
        <a:lstStyle/>
        <a:p>
          <a:pPr latinLnBrk="1"/>
          <a:r>
            <a:rPr lang="ko-KR" altLang="en-US" dirty="0"/>
            <a:t>매니아</a:t>
          </a:r>
        </a:p>
      </dgm:t>
    </dgm:pt>
    <dgm:pt modelId="{F4FEA636-EF03-4462-B683-2763BDBA6856}" type="sibTrans" cxnId="{EB5F5535-28E6-488B-B481-837002812832}">
      <dgm:prSet/>
      <dgm:spPr/>
      <dgm:t>
        <a:bodyPr/>
        <a:lstStyle/>
        <a:p>
          <a:pPr latinLnBrk="1"/>
          <a:endParaRPr lang="ko-KR" altLang="en-US"/>
        </a:p>
      </dgm:t>
    </dgm:pt>
    <dgm:pt modelId="{FF075372-8CC7-4950-8587-DDFFBBD7D992}" type="parTrans" cxnId="{EB5F5535-28E6-488B-B481-837002812832}">
      <dgm:prSet/>
      <dgm:spPr/>
      <dgm:t>
        <a:bodyPr/>
        <a:lstStyle/>
        <a:p>
          <a:pPr latinLnBrk="1"/>
          <a:endParaRPr lang="ko-KR" altLang="en-US"/>
        </a:p>
      </dgm:t>
    </dgm:pt>
    <dgm:pt modelId="{80BF0DC6-9AD9-43F7-81C2-455AA5A0131F}">
      <dgm:prSet phldrT="[텍스트]"/>
      <dgm:spPr/>
      <dgm:t>
        <a:bodyPr/>
        <a:lstStyle/>
        <a:p>
          <a:pPr latinLnBrk="1"/>
          <a:r>
            <a:rPr lang="ko-KR" altLang="en-US" dirty="0"/>
            <a:t>보상</a:t>
          </a:r>
        </a:p>
      </dgm:t>
    </dgm:pt>
    <dgm:pt modelId="{707ADF55-23F0-409E-80EC-9CFC42A9093E}" type="parTrans" cxnId="{870B1482-07EB-4E59-BE41-429F5F2E73B0}">
      <dgm:prSet/>
      <dgm:spPr/>
      <dgm:t>
        <a:bodyPr/>
        <a:lstStyle/>
        <a:p>
          <a:pPr latinLnBrk="1"/>
          <a:endParaRPr lang="ko-KR" altLang="en-US"/>
        </a:p>
      </dgm:t>
    </dgm:pt>
    <dgm:pt modelId="{B39A37F0-989C-47D0-B9DD-CF7C0B785D52}" type="sibTrans" cxnId="{870B1482-07EB-4E59-BE41-429F5F2E73B0}">
      <dgm:prSet/>
      <dgm:spPr/>
      <dgm:t>
        <a:bodyPr/>
        <a:lstStyle/>
        <a:p>
          <a:pPr latinLnBrk="1"/>
          <a:endParaRPr lang="ko-KR" altLang="en-US"/>
        </a:p>
      </dgm:t>
    </dgm:pt>
    <dgm:pt modelId="{F480771E-0F4F-4340-923D-2FA078F7BF1F}">
      <dgm:prSet phldrT="[텍스트]"/>
      <dgm:spPr/>
      <dgm:t>
        <a:bodyPr/>
        <a:lstStyle/>
        <a:p>
          <a:pPr latinLnBrk="1"/>
          <a:r>
            <a:rPr lang="ko-KR" altLang="en-US" dirty="0"/>
            <a:t>외형</a:t>
          </a:r>
          <a:endParaRPr lang="en-US" altLang="ko-KR" dirty="0"/>
        </a:p>
      </dgm:t>
    </dgm:pt>
    <dgm:pt modelId="{6993A79F-9262-4F80-8910-D434C3B6154A}" type="parTrans" cxnId="{FF720209-2AD8-4F79-82D0-C1B22993F100}">
      <dgm:prSet/>
      <dgm:spPr/>
      <dgm:t>
        <a:bodyPr/>
        <a:lstStyle/>
        <a:p>
          <a:pPr latinLnBrk="1"/>
          <a:endParaRPr lang="ko-KR" altLang="en-US"/>
        </a:p>
      </dgm:t>
    </dgm:pt>
    <dgm:pt modelId="{DD052734-3862-4161-BE6F-0D99F4F7D8F4}" type="sibTrans" cxnId="{FF720209-2AD8-4F79-82D0-C1B22993F100}">
      <dgm:prSet/>
      <dgm:spPr/>
      <dgm:t>
        <a:bodyPr/>
        <a:lstStyle/>
        <a:p>
          <a:pPr latinLnBrk="1"/>
          <a:endParaRPr lang="ko-KR" altLang="en-US"/>
        </a:p>
      </dgm:t>
    </dgm:pt>
    <dgm:pt modelId="{77C084CE-AB54-42BB-82F3-4BEC3C2704C1}">
      <dgm:prSet phldrT="[텍스트]"/>
      <dgm:spPr/>
      <dgm:t>
        <a:bodyPr/>
        <a:lstStyle/>
        <a:p>
          <a:pPr latinLnBrk="1"/>
          <a:r>
            <a:rPr lang="ko-KR" altLang="en-US" dirty="0"/>
            <a:t>내형</a:t>
          </a:r>
          <a:endParaRPr lang="en-US" altLang="ko-KR" dirty="0"/>
        </a:p>
      </dgm:t>
    </dgm:pt>
    <dgm:pt modelId="{D388CDB4-48A7-4634-AFF8-6F4D40F9853B}" type="parTrans" cxnId="{D032AC91-C551-4F7B-B6A6-501AEC43EE2E}">
      <dgm:prSet/>
      <dgm:spPr/>
      <dgm:t>
        <a:bodyPr/>
        <a:lstStyle/>
        <a:p>
          <a:pPr latinLnBrk="1"/>
          <a:endParaRPr lang="ko-KR" altLang="en-US"/>
        </a:p>
      </dgm:t>
    </dgm:pt>
    <dgm:pt modelId="{26A52B64-4EA6-48BF-8601-022D53841DF6}" type="sibTrans" cxnId="{D032AC91-C551-4F7B-B6A6-501AEC43EE2E}">
      <dgm:prSet/>
      <dgm:spPr/>
      <dgm:t>
        <a:bodyPr/>
        <a:lstStyle/>
        <a:p>
          <a:pPr latinLnBrk="1"/>
          <a:endParaRPr lang="ko-KR" altLang="en-US"/>
        </a:p>
      </dgm:t>
    </dgm:pt>
    <dgm:pt modelId="{0DB99927-7C05-41C3-A463-456B3024CB1B}" type="pres">
      <dgm:prSet presAssocID="{6C51F2BF-0C05-41E5-B1DC-D5074D15EEE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C0A4D5C-67D0-4394-B553-F4792430CCB0}" type="pres">
      <dgm:prSet presAssocID="{8B89A571-2A42-4691-B165-57F5619EA646}" presName="root1" presStyleCnt="0"/>
      <dgm:spPr/>
    </dgm:pt>
    <dgm:pt modelId="{FCF7CC4D-AEF6-4CB9-BC79-AD7819378313}" type="pres">
      <dgm:prSet presAssocID="{8B89A571-2A42-4691-B165-57F5619EA646}" presName="LevelOneTextNode" presStyleLbl="node0" presStyleIdx="0" presStyleCnt="1" custAng="0" custScaleY="131879">
        <dgm:presLayoutVars>
          <dgm:chPref val="3"/>
        </dgm:presLayoutVars>
      </dgm:prSet>
      <dgm:spPr/>
    </dgm:pt>
    <dgm:pt modelId="{3B244FB3-9AB4-43B8-8A02-A9134898170E}" type="pres">
      <dgm:prSet presAssocID="{8B89A571-2A42-4691-B165-57F5619EA646}" presName="level2hierChild" presStyleCnt="0"/>
      <dgm:spPr/>
    </dgm:pt>
    <dgm:pt modelId="{7ACCEB1B-215B-4B63-BAED-F4F404B27F6B}" type="pres">
      <dgm:prSet presAssocID="{7ADD4318-A638-4715-9DA3-A583674C1DFB}" presName="conn2-1" presStyleLbl="parChTrans1D2" presStyleIdx="0" presStyleCnt="3"/>
      <dgm:spPr/>
    </dgm:pt>
    <dgm:pt modelId="{B9FBD401-D924-43D2-A5C6-642416500BD1}" type="pres">
      <dgm:prSet presAssocID="{7ADD4318-A638-4715-9DA3-A583674C1DFB}" presName="connTx" presStyleLbl="parChTrans1D2" presStyleIdx="0" presStyleCnt="3"/>
      <dgm:spPr/>
    </dgm:pt>
    <dgm:pt modelId="{E30D5E10-DC34-432B-AC0E-57683AB7831D}" type="pres">
      <dgm:prSet presAssocID="{D7732661-6F57-4F12-942B-51079D0D5D82}" presName="root2" presStyleCnt="0"/>
      <dgm:spPr/>
    </dgm:pt>
    <dgm:pt modelId="{6214FC73-FCAF-4884-BF46-683B52E8B2AC}" type="pres">
      <dgm:prSet presAssocID="{D7732661-6F57-4F12-942B-51079D0D5D82}" presName="LevelTwoTextNode" presStyleLbl="node2" presStyleIdx="0" presStyleCnt="3">
        <dgm:presLayoutVars>
          <dgm:chPref val="3"/>
        </dgm:presLayoutVars>
      </dgm:prSet>
      <dgm:spPr/>
    </dgm:pt>
    <dgm:pt modelId="{E2508239-A3D3-4529-9BF6-96D0C4A74773}" type="pres">
      <dgm:prSet presAssocID="{D7732661-6F57-4F12-942B-51079D0D5D82}" presName="level3hierChild" presStyleCnt="0"/>
      <dgm:spPr/>
    </dgm:pt>
    <dgm:pt modelId="{B0ECCF55-1DBB-40EE-9EAC-B1B2927EE64B}" type="pres">
      <dgm:prSet presAssocID="{FB1DBA75-5565-4EE8-ACCA-BB11839F0267}" presName="conn2-1" presStyleLbl="parChTrans1D3" presStyleIdx="0" presStyleCnt="10"/>
      <dgm:spPr/>
    </dgm:pt>
    <dgm:pt modelId="{88571410-501C-476F-8485-26EDDE142ED2}" type="pres">
      <dgm:prSet presAssocID="{FB1DBA75-5565-4EE8-ACCA-BB11839F0267}" presName="connTx" presStyleLbl="parChTrans1D3" presStyleIdx="0" presStyleCnt="10"/>
      <dgm:spPr/>
    </dgm:pt>
    <dgm:pt modelId="{19E8ACE5-D37C-48D2-AD4D-DA67676E1BBC}" type="pres">
      <dgm:prSet presAssocID="{B65B99DC-CB46-4D0E-99F8-37831DDD4EBA}" presName="root2" presStyleCnt="0"/>
      <dgm:spPr/>
    </dgm:pt>
    <dgm:pt modelId="{82D459FE-7FC3-43EC-A769-9EC86B042916}" type="pres">
      <dgm:prSet presAssocID="{B65B99DC-CB46-4D0E-99F8-37831DDD4EBA}" presName="LevelTwoTextNode" presStyleLbl="node3" presStyleIdx="0" presStyleCnt="10">
        <dgm:presLayoutVars>
          <dgm:chPref val="3"/>
        </dgm:presLayoutVars>
      </dgm:prSet>
      <dgm:spPr/>
    </dgm:pt>
    <dgm:pt modelId="{2ADCDDB6-9961-4DB0-BF12-364F689A78FD}" type="pres">
      <dgm:prSet presAssocID="{B65B99DC-CB46-4D0E-99F8-37831DDD4EBA}" presName="level3hierChild" presStyleCnt="0"/>
      <dgm:spPr/>
    </dgm:pt>
    <dgm:pt modelId="{0F8685D3-F083-40CB-A7D8-0110DA215D5B}" type="pres">
      <dgm:prSet presAssocID="{42828059-ADD8-489E-ABDF-B08E79C67FD1}" presName="conn2-1" presStyleLbl="parChTrans1D3" presStyleIdx="1" presStyleCnt="10"/>
      <dgm:spPr/>
    </dgm:pt>
    <dgm:pt modelId="{DA885C1E-8F95-4911-BC70-A0073753EFCC}" type="pres">
      <dgm:prSet presAssocID="{42828059-ADD8-489E-ABDF-B08E79C67FD1}" presName="connTx" presStyleLbl="parChTrans1D3" presStyleIdx="1" presStyleCnt="10"/>
      <dgm:spPr/>
    </dgm:pt>
    <dgm:pt modelId="{2171E431-856A-4944-8CB3-5DF74D168066}" type="pres">
      <dgm:prSet presAssocID="{AE786B39-206E-404E-93E4-14B3A82068A0}" presName="root2" presStyleCnt="0"/>
      <dgm:spPr/>
    </dgm:pt>
    <dgm:pt modelId="{B89F960C-1B2E-4802-B501-44424D4ED9BC}" type="pres">
      <dgm:prSet presAssocID="{AE786B39-206E-404E-93E4-14B3A82068A0}" presName="LevelTwoTextNode" presStyleLbl="node3" presStyleIdx="1" presStyleCnt="10">
        <dgm:presLayoutVars>
          <dgm:chPref val="3"/>
        </dgm:presLayoutVars>
      </dgm:prSet>
      <dgm:spPr/>
    </dgm:pt>
    <dgm:pt modelId="{481C9191-5359-496F-97D5-ADBD5C8CE278}" type="pres">
      <dgm:prSet presAssocID="{AE786B39-206E-404E-93E4-14B3A82068A0}" presName="level3hierChild" presStyleCnt="0"/>
      <dgm:spPr/>
    </dgm:pt>
    <dgm:pt modelId="{04386CA4-DA56-4B19-895F-BC8D72DE230E}" type="pres">
      <dgm:prSet presAssocID="{328FF80D-9022-45CE-A66F-EDDB6D3D60DD}" presName="conn2-1" presStyleLbl="parChTrans1D3" presStyleIdx="2" presStyleCnt="10"/>
      <dgm:spPr/>
    </dgm:pt>
    <dgm:pt modelId="{EADED21B-461C-4521-82DD-7AB8B12A8AE9}" type="pres">
      <dgm:prSet presAssocID="{328FF80D-9022-45CE-A66F-EDDB6D3D60DD}" presName="connTx" presStyleLbl="parChTrans1D3" presStyleIdx="2" presStyleCnt="10"/>
      <dgm:spPr/>
    </dgm:pt>
    <dgm:pt modelId="{BBC7D111-E1DE-46D4-99CD-7A8F643B31AF}" type="pres">
      <dgm:prSet presAssocID="{2AC2CF12-2ABD-4A44-8AA6-08BFD9F06336}" presName="root2" presStyleCnt="0"/>
      <dgm:spPr/>
    </dgm:pt>
    <dgm:pt modelId="{FBB271B2-35D7-483C-A0CC-5DC81A1DB7C7}" type="pres">
      <dgm:prSet presAssocID="{2AC2CF12-2ABD-4A44-8AA6-08BFD9F06336}" presName="LevelTwoTextNode" presStyleLbl="node3" presStyleIdx="2" presStyleCnt="10">
        <dgm:presLayoutVars>
          <dgm:chPref val="3"/>
        </dgm:presLayoutVars>
      </dgm:prSet>
      <dgm:spPr/>
    </dgm:pt>
    <dgm:pt modelId="{CEBDFDC7-E650-4882-AA0D-03D6DEE583DB}" type="pres">
      <dgm:prSet presAssocID="{2AC2CF12-2ABD-4A44-8AA6-08BFD9F06336}" presName="level3hierChild" presStyleCnt="0"/>
      <dgm:spPr/>
    </dgm:pt>
    <dgm:pt modelId="{3496C9BD-174B-4B5E-8886-C7BC42816E24}" type="pres">
      <dgm:prSet presAssocID="{6993A79F-9262-4F80-8910-D434C3B6154A}" presName="conn2-1" presStyleLbl="parChTrans1D4" presStyleIdx="0" presStyleCnt="9"/>
      <dgm:spPr/>
    </dgm:pt>
    <dgm:pt modelId="{A988F698-184F-4F0D-8587-1D64B4B29121}" type="pres">
      <dgm:prSet presAssocID="{6993A79F-9262-4F80-8910-D434C3B6154A}" presName="connTx" presStyleLbl="parChTrans1D4" presStyleIdx="0" presStyleCnt="9"/>
      <dgm:spPr/>
    </dgm:pt>
    <dgm:pt modelId="{9BB2BF9C-DE98-45DD-AE3F-8160814B8140}" type="pres">
      <dgm:prSet presAssocID="{F480771E-0F4F-4340-923D-2FA078F7BF1F}" presName="root2" presStyleCnt="0"/>
      <dgm:spPr/>
    </dgm:pt>
    <dgm:pt modelId="{70ECC645-6186-4767-9275-0D81D0FEFFF8}" type="pres">
      <dgm:prSet presAssocID="{F480771E-0F4F-4340-923D-2FA078F7BF1F}" presName="LevelTwoTextNode" presStyleLbl="node4" presStyleIdx="0" presStyleCnt="9">
        <dgm:presLayoutVars>
          <dgm:chPref val="3"/>
        </dgm:presLayoutVars>
      </dgm:prSet>
      <dgm:spPr/>
    </dgm:pt>
    <dgm:pt modelId="{C4D1A75F-D94A-4142-84D2-85188DC5C060}" type="pres">
      <dgm:prSet presAssocID="{F480771E-0F4F-4340-923D-2FA078F7BF1F}" presName="level3hierChild" presStyleCnt="0"/>
      <dgm:spPr/>
    </dgm:pt>
    <dgm:pt modelId="{6490C6E0-E117-4681-B6E5-35F3A3C53AB6}" type="pres">
      <dgm:prSet presAssocID="{D388CDB4-48A7-4634-AFF8-6F4D40F9853B}" presName="conn2-1" presStyleLbl="parChTrans1D4" presStyleIdx="1" presStyleCnt="9"/>
      <dgm:spPr/>
    </dgm:pt>
    <dgm:pt modelId="{F511CD76-53DE-4D57-80B7-68D3EEAC2052}" type="pres">
      <dgm:prSet presAssocID="{D388CDB4-48A7-4634-AFF8-6F4D40F9853B}" presName="connTx" presStyleLbl="parChTrans1D4" presStyleIdx="1" presStyleCnt="9"/>
      <dgm:spPr/>
    </dgm:pt>
    <dgm:pt modelId="{9E13A1DF-5B92-4B11-A850-D7275C24E7B1}" type="pres">
      <dgm:prSet presAssocID="{77C084CE-AB54-42BB-82F3-4BEC3C2704C1}" presName="root2" presStyleCnt="0"/>
      <dgm:spPr/>
    </dgm:pt>
    <dgm:pt modelId="{01309FED-D023-4BA4-9E5B-262A44A27DCB}" type="pres">
      <dgm:prSet presAssocID="{77C084CE-AB54-42BB-82F3-4BEC3C2704C1}" presName="LevelTwoTextNode" presStyleLbl="node4" presStyleIdx="1" presStyleCnt="9">
        <dgm:presLayoutVars>
          <dgm:chPref val="3"/>
        </dgm:presLayoutVars>
      </dgm:prSet>
      <dgm:spPr/>
    </dgm:pt>
    <dgm:pt modelId="{80F1A44F-B6A4-4217-9035-F268FF6D6194}" type="pres">
      <dgm:prSet presAssocID="{77C084CE-AB54-42BB-82F3-4BEC3C2704C1}" presName="level3hierChild" presStyleCnt="0"/>
      <dgm:spPr/>
    </dgm:pt>
    <dgm:pt modelId="{79D01BED-ABD5-452C-B9B7-800F74769EB2}" type="pres">
      <dgm:prSet presAssocID="{E3568672-F971-49F6-8B8C-D2589BE18B3B}" presName="conn2-1" presStyleLbl="parChTrans1D2" presStyleIdx="1" presStyleCnt="3"/>
      <dgm:spPr/>
    </dgm:pt>
    <dgm:pt modelId="{470E5A59-A24D-484A-85D3-F8F02CDDE8A5}" type="pres">
      <dgm:prSet presAssocID="{E3568672-F971-49F6-8B8C-D2589BE18B3B}" presName="connTx" presStyleLbl="parChTrans1D2" presStyleIdx="1" presStyleCnt="3"/>
      <dgm:spPr/>
    </dgm:pt>
    <dgm:pt modelId="{3CECC853-8EB4-49E9-B58F-A11A025C54E2}" type="pres">
      <dgm:prSet presAssocID="{45634CA3-8341-4A95-BF60-63F2C778E72F}" presName="root2" presStyleCnt="0"/>
      <dgm:spPr/>
    </dgm:pt>
    <dgm:pt modelId="{03A7FF9E-F5F2-4670-B372-D9A04827D98F}" type="pres">
      <dgm:prSet presAssocID="{45634CA3-8341-4A95-BF60-63F2C778E72F}" presName="LevelTwoTextNode" presStyleLbl="node2" presStyleIdx="1" presStyleCnt="3">
        <dgm:presLayoutVars>
          <dgm:chPref val="3"/>
        </dgm:presLayoutVars>
      </dgm:prSet>
      <dgm:spPr/>
    </dgm:pt>
    <dgm:pt modelId="{1D303F23-12ED-4408-AD15-671107725D49}" type="pres">
      <dgm:prSet presAssocID="{45634CA3-8341-4A95-BF60-63F2C778E72F}" presName="level3hierChild" presStyleCnt="0"/>
      <dgm:spPr/>
    </dgm:pt>
    <dgm:pt modelId="{E4353591-FBD1-4ECC-BBDC-DCB2FC55024B}" type="pres">
      <dgm:prSet presAssocID="{45B6FD63-0237-4B21-8E6F-9FEA5850709D}" presName="conn2-1" presStyleLbl="parChTrans1D3" presStyleIdx="3" presStyleCnt="10"/>
      <dgm:spPr/>
    </dgm:pt>
    <dgm:pt modelId="{6798DAE5-50E7-40F4-9A58-C636D5E6787B}" type="pres">
      <dgm:prSet presAssocID="{45B6FD63-0237-4B21-8E6F-9FEA5850709D}" presName="connTx" presStyleLbl="parChTrans1D3" presStyleIdx="3" presStyleCnt="10"/>
      <dgm:spPr/>
    </dgm:pt>
    <dgm:pt modelId="{6E3D3FCC-EAFA-45AC-BA18-4846B6A9FF3A}" type="pres">
      <dgm:prSet presAssocID="{EA1B0BAF-68CD-4D24-B02B-C44F79A4352C}" presName="root2" presStyleCnt="0"/>
      <dgm:spPr/>
    </dgm:pt>
    <dgm:pt modelId="{05AD2A0A-4AC1-4754-B47F-A5A8CBA8F804}" type="pres">
      <dgm:prSet presAssocID="{EA1B0BAF-68CD-4D24-B02B-C44F79A4352C}" presName="LevelTwoTextNode" presStyleLbl="node3" presStyleIdx="3" presStyleCnt="10">
        <dgm:presLayoutVars>
          <dgm:chPref val="3"/>
        </dgm:presLayoutVars>
      </dgm:prSet>
      <dgm:spPr/>
    </dgm:pt>
    <dgm:pt modelId="{925F0A1C-12CF-4F86-9C82-52E6AE2DB511}" type="pres">
      <dgm:prSet presAssocID="{EA1B0BAF-68CD-4D24-B02B-C44F79A4352C}" presName="level3hierChild" presStyleCnt="0"/>
      <dgm:spPr/>
    </dgm:pt>
    <dgm:pt modelId="{AC4D3DF0-E96C-483B-87B3-A0969CA10A18}" type="pres">
      <dgm:prSet presAssocID="{C14DD5E1-0BA7-4000-9F5F-4E2347E0BFB0}" presName="conn2-1" presStyleLbl="parChTrans1D3" presStyleIdx="4" presStyleCnt="10"/>
      <dgm:spPr/>
    </dgm:pt>
    <dgm:pt modelId="{5526E502-AC45-4096-B8F3-BF46F605B5D9}" type="pres">
      <dgm:prSet presAssocID="{C14DD5E1-0BA7-4000-9F5F-4E2347E0BFB0}" presName="connTx" presStyleLbl="parChTrans1D3" presStyleIdx="4" presStyleCnt="10"/>
      <dgm:spPr/>
    </dgm:pt>
    <dgm:pt modelId="{1DF73070-0012-45BF-B48D-6B8466F137BE}" type="pres">
      <dgm:prSet presAssocID="{17F4DDD1-9747-412F-ACD2-4198C8059404}" presName="root2" presStyleCnt="0"/>
      <dgm:spPr/>
    </dgm:pt>
    <dgm:pt modelId="{CCBAF6DC-D056-4D51-9AD0-46A36F39BC35}" type="pres">
      <dgm:prSet presAssocID="{17F4DDD1-9747-412F-ACD2-4198C8059404}" presName="LevelTwoTextNode" presStyleLbl="node3" presStyleIdx="4" presStyleCnt="10">
        <dgm:presLayoutVars>
          <dgm:chPref val="3"/>
        </dgm:presLayoutVars>
      </dgm:prSet>
      <dgm:spPr/>
    </dgm:pt>
    <dgm:pt modelId="{1FFCD406-0181-4E05-A0E9-8E11105143FB}" type="pres">
      <dgm:prSet presAssocID="{17F4DDD1-9747-412F-ACD2-4198C8059404}" presName="level3hierChild" presStyleCnt="0"/>
      <dgm:spPr/>
    </dgm:pt>
    <dgm:pt modelId="{82545CA5-090A-48EC-A06C-0E4D59AAD9D3}" type="pres">
      <dgm:prSet presAssocID="{8D0BB2EC-4968-436C-BE94-FE5B65726B41}" presName="conn2-1" presStyleLbl="parChTrans1D3" presStyleIdx="5" presStyleCnt="10"/>
      <dgm:spPr/>
    </dgm:pt>
    <dgm:pt modelId="{1076F577-A3D7-4660-8C7D-78FF0DC79C54}" type="pres">
      <dgm:prSet presAssocID="{8D0BB2EC-4968-436C-BE94-FE5B65726B41}" presName="connTx" presStyleLbl="parChTrans1D3" presStyleIdx="5" presStyleCnt="10"/>
      <dgm:spPr/>
    </dgm:pt>
    <dgm:pt modelId="{16FA23A2-F54B-4E55-A9EF-7D24E477A1A1}" type="pres">
      <dgm:prSet presAssocID="{D47F789E-1FA8-474A-93FA-CC0C63E249AD}" presName="root2" presStyleCnt="0"/>
      <dgm:spPr/>
    </dgm:pt>
    <dgm:pt modelId="{6EFD6C74-63CE-4D79-97B0-018CEB82EEB6}" type="pres">
      <dgm:prSet presAssocID="{D47F789E-1FA8-474A-93FA-CC0C63E249AD}" presName="LevelTwoTextNode" presStyleLbl="node3" presStyleIdx="5" presStyleCnt="10">
        <dgm:presLayoutVars>
          <dgm:chPref val="3"/>
        </dgm:presLayoutVars>
      </dgm:prSet>
      <dgm:spPr/>
    </dgm:pt>
    <dgm:pt modelId="{052C7A8C-1669-4295-BDE7-6FC5A51B3720}" type="pres">
      <dgm:prSet presAssocID="{D47F789E-1FA8-474A-93FA-CC0C63E249AD}" presName="level3hierChild" presStyleCnt="0"/>
      <dgm:spPr/>
    </dgm:pt>
    <dgm:pt modelId="{64E8113E-B6C9-45FB-88B1-0606E3637384}" type="pres">
      <dgm:prSet presAssocID="{9C874AA1-0AB3-43FF-9908-E0A234F8F554}" presName="conn2-1" presStyleLbl="parChTrans1D3" presStyleIdx="6" presStyleCnt="10"/>
      <dgm:spPr/>
    </dgm:pt>
    <dgm:pt modelId="{B3BEBFCC-933B-425C-98FB-1F0F90CD58CC}" type="pres">
      <dgm:prSet presAssocID="{9C874AA1-0AB3-43FF-9908-E0A234F8F554}" presName="connTx" presStyleLbl="parChTrans1D3" presStyleIdx="6" presStyleCnt="10"/>
      <dgm:spPr/>
    </dgm:pt>
    <dgm:pt modelId="{625C6E0F-A5A6-4DBA-8C17-2A8198BF1185}" type="pres">
      <dgm:prSet presAssocID="{3B876032-C921-47E3-ACF7-7CFD5678E174}" presName="root2" presStyleCnt="0"/>
      <dgm:spPr/>
    </dgm:pt>
    <dgm:pt modelId="{1F7258DF-9D95-45DF-A40D-E940A6E16C17}" type="pres">
      <dgm:prSet presAssocID="{3B876032-C921-47E3-ACF7-7CFD5678E174}" presName="LevelTwoTextNode" presStyleLbl="node3" presStyleIdx="6" presStyleCnt="10">
        <dgm:presLayoutVars>
          <dgm:chPref val="3"/>
        </dgm:presLayoutVars>
      </dgm:prSet>
      <dgm:spPr/>
    </dgm:pt>
    <dgm:pt modelId="{A2F6FA7D-AD36-4D9C-BF24-ACF7619EF188}" type="pres">
      <dgm:prSet presAssocID="{3B876032-C921-47E3-ACF7-7CFD5678E174}" presName="level3hierChild" presStyleCnt="0"/>
      <dgm:spPr/>
    </dgm:pt>
    <dgm:pt modelId="{B25E76C1-7006-4192-9532-05CD9A56FBE3}" type="pres">
      <dgm:prSet presAssocID="{B8337AEB-03BF-489D-8F37-7F4623EF1C4C}" presName="conn2-1" presStyleLbl="parChTrans1D4" presStyleIdx="2" presStyleCnt="9"/>
      <dgm:spPr/>
    </dgm:pt>
    <dgm:pt modelId="{2F71D953-CF27-480C-866C-ED84987AA7A8}" type="pres">
      <dgm:prSet presAssocID="{B8337AEB-03BF-489D-8F37-7F4623EF1C4C}" presName="connTx" presStyleLbl="parChTrans1D4" presStyleIdx="2" presStyleCnt="9"/>
      <dgm:spPr/>
    </dgm:pt>
    <dgm:pt modelId="{0235EFEF-DA70-40E8-947E-6D04C196E6B8}" type="pres">
      <dgm:prSet presAssocID="{0F6EAFE4-A28F-4262-9E6E-413C4E1E014D}" presName="root2" presStyleCnt="0"/>
      <dgm:spPr/>
    </dgm:pt>
    <dgm:pt modelId="{2FD0AEA4-67E2-443C-B4DD-07CB26E562A7}" type="pres">
      <dgm:prSet presAssocID="{0F6EAFE4-A28F-4262-9E6E-413C4E1E014D}" presName="LevelTwoTextNode" presStyleLbl="node4" presStyleIdx="2" presStyleCnt="9">
        <dgm:presLayoutVars>
          <dgm:chPref val="3"/>
        </dgm:presLayoutVars>
      </dgm:prSet>
      <dgm:spPr/>
    </dgm:pt>
    <dgm:pt modelId="{54099EE9-6A1E-411E-9A32-A56EA9CE1D06}" type="pres">
      <dgm:prSet presAssocID="{0F6EAFE4-A28F-4262-9E6E-413C4E1E014D}" presName="level3hierChild" presStyleCnt="0"/>
      <dgm:spPr/>
    </dgm:pt>
    <dgm:pt modelId="{BF4B3176-E438-4244-9F44-E9E7095113CA}" type="pres">
      <dgm:prSet presAssocID="{6F4AC85B-2D27-4348-B3F5-B79568FE947D}" presName="conn2-1" presStyleLbl="parChTrans1D4" presStyleIdx="3" presStyleCnt="9"/>
      <dgm:spPr/>
    </dgm:pt>
    <dgm:pt modelId="{5363AB43-8C28-47F6-A5ED-49DE51116E0F}" type="pres">
      <dgm:prSet presAssocID="{6F4AC85B-2D27-4348-B3F5-B79568FE947D}" presName="connTx" presStyleLbl="parChTrans1D4" presStyleIdx="3" presStyleCnt="9"/>
      <dgm:spPr/>
    </dgm:pt>
    <dgm:pt modelId="{7136C8CA-C9F3-42CD-B168-0D8F8A4CED73}" type="pres">
      <dgm:prSet presAssocID="{B274F734-BE22-449B-8CD4-7148A93F22A6}" presName="root2" presStyleCnt="0"/>
      <dgm:spPr/>
    </dgm:pt>
    <dgm:pt modelId="{4DE189F4-B009-48AE-B02B-E8B8A185F7BF}" type="pres">
      <dgm:prSet presAssocID="{B274F734-BE22-449B-8CD4-7148A93F22A6}" presName="LevelTwoTextNode" presStyleLbl="node4" presStyleIdx="3" presStyleCnt="9">
        <dgm:presLayoutVars>
          <dgm:chPref val="3"/>
        </dgm:presLayoutVars>
      </dgm:prSet>
      <dgm:spPr/>
    </dgm:pt>
    <dgm:pt modelId="{CCE62B9D-AE7E-447B-978A-D92A3A390A6D}" type="pres">
      <dgm:prSet presAssocID="{B274F734-BE22-449B-8CD4-7148A93F22A6}" presName="level3hierChild" presStyleCnt="0"/>
      <dgm:spPr/>
    </dgm:pt>
    <dgm:pt modelId="{D7249955-1BE1-42D1-B42E-78D7C5626889}" type="pres">
      <dgm:prSet presAssocID="{754C7FA7-B9CA-4E34-8EEA-2B7DA808BB76}" presName="conn2-1" presStyleLbl="parChTrans1D2" presStyleIdx="2" presStyleCnt="3"/>
      <dgm:spPr/>
    </dgm:pt>
    <dgm:pt modelId="{2349A7E4-3901-431D-9F9D-41D6C61EC345}" type="pres">
      <dgm:prSet presAssocID="{754C7FA7-B9CA-4E34-8EEA-2B7DA808BB76}" presName="connTx" presStyleLbl="parChTrans1D2" presStyleIdx="2" presStyleCnt="3"/>
      <dgm:spPr/>
    </dgm:pt>
    <dgm:pt modelId="{A857727E-8C05-422D-8642-B2E75536D40A}" type="pres">
      <dgm:prSet presAssocID="{ACE17C79-0B04-42C3-9F6E-3ADC0CEB9921}" presName="root2" presStyleCnt="0"/>
      <dgm:spPr/>
    </dgm:pt>
    <dgm:pt modelId="{E7A93BAF-3B2B-4993-8803-552382AFD701}" type="pres">
      <dgm:prSet presAssocID="{ACE17C79-0B04-42C3-9F6E-3ADC0CEB9921}" presName="LevelTwoTextNode" presStyleLbl="node2" presStyleIdx="2" presStyleCnt="3">
        <dgm:presLayoutVars>
          <dgm:chPref val="3"/>
        </dgm:presLayoutVars>
      </dgm:prSet>
      <dgm:spPr/>
    </dgm:pt>
    <dgm:pt modelId="{F1ECDDAF-B914-43B7-960C-52671A6BD927}" type="pres">
      <dgm:prSet presAssocID="{ACE17C79-0B04-42C3-9F6E-3ADC0CEB9921}" presName="level3hierChild" presStyleCnt="0"/>
      <dgm:spPr/>
    </dgm:pt>
    <dgm:pt modelId="{B2F4DDAE-2525-45AB-847F-F692F33D9201}" type="pres">
      <dgm:prSet presAssocID="{1187EC3D-CAC4-4297-920D-6D62B6D7D238}" presName="conn2-1" presStyleLbl="parChTrans1D3" presStyleIdx="7" presStyleCnt="10"/>
      <dgm:spPr/>
    </dgm:pt>
    <dgm:pt modelId="{0153774D-ADF0-46CA-B257-E556DCC90D43}" type="pres">
      <dgm:prSet presAssocID="{1187EC3D-CAC4-4297-920D-6D62B6D7D238}" presName="connTx" presStyleLbl="parChTrans1D3" presStyleIdx="7" presStyleCnt="10"/>
      <dgm:spPr/>
    </dgm:pt>
    <dgm:pt modelId="{BDCAF9DB-93B3-4C6F-A292-EED2A5D166E0}" type="pres">
      <dgm:prSet presAssocID="{F3312B51-89D8-4384-978A-882EB593F5F7}" presName="root2" presStyleCnt="0"/>
      <dgm:spPr/>
    </dgm:pt>
    <dgm:pt modelId="{0A7431FA-A6ED-4F65-BB03-48C1BFAED069}" type="pres">
      <dgm:prSet presAssocID="{F3312B51-89D8-4384-978A-882EB593F5F7}" presName="LevelTwoTextNode" presStyleLbl="node3" presStyleIdx="7" presStyleCnt="10">
        <dgm:presLayoutVars>
          <dgm:chPref val="3"/>
        </dgm:presLayoutVars>
      </dgm:prSet>
      <dgm:spPr/>
    </dgm:pt>
    <dgm:pt modelId="{899690E1-F280-46CA-B410-EA3EB0EDDC9C}" type="pres">
      <dgm:prSet presAssocID="{F3312B51-89D8-4384-978A-882EB593F5F7}" presName="level3hierChild" presStyleCnt="0"/>
      <dgm:spPr/>
    </dgm:pt>
    <dgm:pt modelId="{74D54788-4884-495F-B232-244BE0C1039F}" type="pres">
      <dgm:prSet presAssocID="{C744A370-4BFF-4988-9541-F22476F1D355}" presName="conn2-1" presStyleLbl="parChTrans1D4" presStyleIdx="4" presStyleCnt="9"/>
      <dgm:spPr/>
    </dgm:pt>
    <dgm:pt modelId="{1CC1846D-23AC-4CCF-859A-44B7B8516E37}" type="pres">
      <dgm:prSet presAssocID="{C744A370-4BFF-4988-9541-F22476F1D355}" presName="connTx" presStyleLbl="parChTrans1D4" presStyleIdx="4" presStyleCnt="9"/>
      <dgm:spPr/>
    </dgm:pt>
    <dgm:pt modelId="{27AC907D-FB1D-4B77-AB79-92967F63DF90}" type="pres">
      <dgm:prSet presAssocID="{3DC04C19-F53F-458A-933F-708234A272E1}" presName="root2" presStyleCnt="0"/>
      <dgm:spPr/>
    </dgm:pt>
    <dgm:pt modelId="{32F8A01F-5054-410F-95AD-7D0395B51BBB}" type="pres">
      <dgm:prSet presAssocID="{3DC04C19-F53F-458A-933F-708234A272E1}" presName="LevelTwoTextNode" presStyleLbl="node4" presStyleIdx="4" presStyleCnt="9">
        <dgm:presLayoutVars>
          <dgm:chPref val="3"/>
        </dgm:presLayoutVars>
      </dgm:prSet>
      <dgm:spPr/>
    </dgm:pt>
    <dgm:pt modelId="{8849CB17-EE4C-4551-978A-78CEC1E26925}" type="pres">
      <dgm:prSet presAssocID="{3DC04C19-F53F-458A-933F-708234A272E1}" presName="level3hierChild" presStyleCnt="0"/>
      <dgm:spPr/>
    </dgm:pt>
    <dgm:pt modelId="{0D5B04A4-6757-4BF1-8FC9-ECAD58A7FAC0}" type="pres">
      <dgm:prSet presAssocID="{27689583-315C-4B94-A86A-22036070A483}" presName="conn2-1" presStyleLbl="parChTrans1D4" presStyleIdx="5" presStyleCnt="9"/>
      <dgm:spPr/>
    </dgm:pt>
    <dgm:pt modelId="{14238F30-EFB9-4D46-824C-3A4F1FF75431}" type="pres">
      <dgm:prSet presAssocID="{27689583-315C-4B94-A86A-22036070A483}" presName="connTx" presStyleLbl="parChTrans1D4" presStyleIdx="5" presStyleCnt="9"/>
      <dgm:spPr/>
    </dgm:pt>
    <dgm:pt modelId="{07B70B4D-67FA-469A-B8A9-70E460137578}" type="pres">
      <dgm:prSet presAssocID="{B2687FA8-CF44-451C-9749-42BFE81988B1}" presName="root2" presStyleCnt="0"/>
      <dgm:spPr/>
    </dgm:pt>
    <dgm:pt modelId="{5B54DA27-E838-459D-9C1E-28ABDAC762FB}" type="pres">
      <dgm:prSet presAssocID="{B2687FA8-CF44-451C-9749-42BFE81988B1}" presName="LevelTwoTextNode" presStyleLbl="node4" presStyleIdx="5" presStyleCnt="9">
        <dgm:presLayoutVars>
          <dgm:chPref val="3"/>
        </dgm:presLayoutVars>
      </dgm:prSet>
      <dgm:spPr/>
    </dgm:pt>
    <dgm:pt modelId="{3E9B4483-F67B-447A-944C-F2D56AF5D9FD}" type="pres">
      <dgm:prSet presAssocID="{B2687FA8-CF44-451C-9749-42BFE81988B1}" presName="level3hierChild" presStyleCnt="0"/>
      <dgm:spPr/>
    </dgm:pt>
    <dgm:pt modelId="{EB38FB53-B918-4E1C-8A62-ABD42E66C302}" type="pres">
      <dgm:prSet presAssocID="{2A5C7CCE-A51B-4361-B164-C65D7FF682D8}" presName="conn2-1" presStyleLbl="parChTrans1D3" presStyleIdx="8" presStyleCnt="10"/>
      <dgm:spPr/>
    </dgm:pt>
    <dgm:pt modelId="{EB9707E1-FC0A-409F-92C8-E522799BA9A9}" type="pres">
      <dgm:prSet presAssocID="{2A5C7CCE-A51B-4361-B164-C65D7FF682D8}" presName="connTx" presStyleLbl="parChTrans1D3" presStyleIdx="8" presStyleCnt="10"/>
      <dgm:spPr/>
    </dgm:pt>
    <dgm:pt modelId="{B3291A44-780A-4341-81D2-1A7F8AF5769C}" type="pres">
      <dgm:prSet presAssocID="{2048A25C-5C4B-4C79-8BA6-A797E35C4799}" presName="root2" presStyleCnt="0"/>
      <dgm:spPr/>
    </dgm:pt>
    <dgm:pt modelId="{202E137A-06B2-4E0E-B4DF-AF1C970C0AEA}" type="pres">
      <dgm:prSet presAssocID="{2048A25C-5C4B-4C79-8BA6-A797E35C4799}" presName="LevelTwoTextNode" presStyleLbl="node3" presStyleIdx="8" presStyleCnt="10">
        <dgm:presLayoutVars>
          <dgm:chPref val="3"/>
        </dgm:presLayoutVars>
      </dgm:prSet>
      <dgm:spPr/>
    </dgm:pt>
    <dgm:pt modelId="{77177435-F655-4803-A147-1F9393124F35}" type="pres">
      <dgm:prSet presAssocID="{2048A25C-5C4B-4C79-8BA6-A797E35C4799}" presName="level3hierChild" presStyleCnt="0"/>
      <dgm:spPr/>
    </dgm:pt>
    <dgm:pt modelId="{3641D838-08FA-46A1-9655-238A073E41CE}" type="pres">
      <dgm:prSet presAssocID="{4EE9F04D-4931-47D0-9086-367CE2CDBF8D}" presName="conn2-1" presStyleLbl="parChTrans1D4" presStyleIdx="6" presStyleCnt="9"/>
      <dgm:spPr/>
    </dgm:pt>
    <dgm:pt modelId="{CDEC7D93-0E31-4E59-BA51-E2EBD9C31B40}" type="pres">
      <dgm:prSet presAssocID="{4EE9F04D-4931-47D0-9086-367CE2CDBF8D}" presName="connTx" presStyleLbl="parChTrans1D4" presStyleIdx="6" presStyleCnt="9"/>
      <dgm:spPr/>
    </dgm:pt>
    <dgm:pt modelId="{78175CF9-E701-4EB5-9560-EB89DE354A50}" type="pres">
      <dgm:prSet presAssocID="{8FDCAE7C-4CA2-43F6-9B96-A55C19B109BE}" presName="root2" presStyleCnt="0"/>
      <dgm:spPr/>
    </dgm:pt>
    <dgm:pt modelId="{61FAED39-0C1A-4428-B756-4314119C2B94}" type="pres">
      <dgm:prSet presAssocID="{8FDCAE7C-4CA2-43F6-9B96-A55C19B109BE}" presName="LevelTwoTextNode" presStyleLbl="node4" presStyleIdx="6" presStyleCnt="9">
        <dgm:presLayoutVars>
          <dgm:chPref val="3"/>
        </dgm:presLayoutVars>
      </dgm:prSet>
      <dgm:spPr/>
    </dgm:pt>
    <dgm:pt modelId="{C00A418B-B362-422E-A175-89E1FFBB56DF}" type="pres">
      <dgm:prSet presAssocID="{8FDCAE7C-4CA2-43F6-9B96-A55C19B109BE}" presName="level3hierChild" presStyleCnt="0"/>
      <dgm:spPr/>
    </dgm:pt>
    <dgm:pt modelId="{6F7FD3A7-FD05-4AC5-B9C2-6F14D39BD1B0}" type="pres">
      <dgm:prSet presAssocID="{C1E67016-468F-4DE9-89CC-E58603B3B5CC}" presName="conn2-1" presStyleLbl="parChTrans1D4" presStyleIdx="7" presStyleCnt="9"/>
      <dgm:spPr/>
    </dgm:pt>
    <dgm:pt modelId="{DE2C6683-C954-4ECC-B275-5150767575D9}" type="pres">
      <dgm:prSet presAssocID="{C1E67016-468F-4DE9-89CC-E58603B3B5CC}" presName="connTx" presStyleLbl="parChTrans1D4" presStyleIdx="7" presStyleCnt="9"/>
      <dgm:spPr/>
    </dgm:pt>
    <dgm:pt modelId="{9B7DA435-BB70-40EF-BF37-39ABD9236FC7}" type="pres">
      <dgm:prSet presAssocID="{31A24D15-1CCE-4D06-A0C2-376AB8F9F176}" presName="root2" presStyleCnt="0"/>
      <dgm:spPr/>
    </dgm:pt>
    <dgm:pt modelId="{CDC809CC-A4E0-4271-8826-AB532D26B86E}" type="pres">
      <dgm:prSet presAssocID="{31A24D15-1CCE-4D06-A0C2-376AB8F9F176}" presName="LevelTwoTextNode" presStyleLbl="node4" presStyleIdx="7" presStyleCnt="9">
        <dgm:presLayoutVars>
          <dgm:chPref val="3"/>
        </dgm:presLayoutVars>
      </dgm:prSet>
      <dgm:spPr/>
    </dgm:pt>
    <dgm:pt modelId="{9AB2173E-9817-4F22-856D-96A63291A5B2}" type="pres">
      <dgm:prSet presAssocID="{31A24D15-1CCE-4D06-A0C2-376AB8F9F176}" presName="level3hierChild" presStyleCnt="0"/>
      <dgm:spPr/>
    </dgm:pt>
    <dgm:pt modelId="{A9987CC1-1661-4A72-A6BF-EF73F8DAFA51}" type="pres">
      <dgm:prSet presAssocID="{FF075372-8CC7-4950-8587-DDFFBBD7D992}" presName="conn2-1" presStyleLbl="parChTrans1D3" presStyleIdx="9" presStyleCnt="10"/>
      <dgm:spPr/>
    </dgm:pt>
    <dgm:pt modelId="{13CC5C8A-58E4-445A-BE3E-558EF7D79200}" type="pres">
      <dgm:prSet presAssocID="{FF075372-8CC7-4950-8587-DDFFBBD7D992}" presName="connTx" presStyleLbl="parChTrans1D3" presStyleIdx="9" presStyleCnt="10"/>
      <dgm:spPr/>
    </dgm:pt>
    <dgm:pt modelId="{B4138D14-5C78-447F-A37A-7147C81FA6AD}" type="pres">
      <dgm:prSet presAssocID="{464A0C5F-569B-4D08-A6CF-C22753823423}" presName="root2" presStyleCnt="0"/>
      <dgm:spPr/>
    </dgm:pt>
    <dgm:pt modelId="{DDC50B84-9F91-4253-AC39-7A7D3068BCFE}" type="pres">
      <dgm:prSet presAssocID="{464A0C5F-569B-4D08-A6CF-C22753823423}" presName="LevelTwoTextNode" presStyleLbl="node3" presStyleIdx="9" presStyleCnt="10">
        <dgm:presLayoutVars>
          <dgm:chPref val="3"/>
        </dgm:presLayoutVars>
      </dgm:prSet>
      <dgm:spPr/>
    </dgm:pt>
    <dgm:pt modelId="{21500DC2-2DD5-400F-B61B-9A51B533313D}" type="pres">
      <dgm:prSet presAssocID="{464A0C5F-569B-4D08-A6CF-C22753823423}" presName="level3hierChild" presStyleCnt="0"/>
      <dgm:spPr/>
    </dgm:pt>
    <dgm:pt modelId="{D0102E7E-0C77-4395-94F9-F7045315336B}" type="pres">
      <dgm:prSet presAssocID="{707ADF55-23F0-409E-80EC-9CFC42A9093E}" presName="conn2-1" presStyleLbl="parChTrans1D4" presStyleIdx="8" presStyleCnt="9"/>
      <dgm:spPr/>
    </dgm:pt>
    <dgm:pt modelId="{C7F83508-F28A-4291-B87D-574ABF4BDF26}" type="pres">
      <dgm:prSet presAssocID="{707ADF55-23F0-409E-80EC-9CFC42A9093E}" presName="connTx" presStyleLbl="parChTrans1D4" presStyleIdx="8" presStyleCnt="9"/>
      <dgm:spPr/>
    </dgm:pt>
    <dgm:pt modelId="{0774D8E1-4948-4F8C-9FE5-A554599D63FA}" type="pres">
      <dgm:prSet presAssocID="{80BF0DC6-9AD9-43F7-81C2-455AA5A0131F}" presName="root2" presStyleCnt="0"/>
      <dgm:spPr/>
    </dgm:pt>
    <dgm:pt modelId="{E2D5F6C4-DC1A-4574-B598-A2D2EBC4FCBD}" type="pres">
      <dgm:prSet presAssocID="{80BF0DC6-9AD9-43F7-81C2-455AA5A0131F}" presName="LevelTwoTextNode" presStyleLbl="node4" presStyleIdx="8" presStyleCnt="9">
        <dgm:presLayoutVars>
          <dgm:chPref val="3"/>
        </dgm:presLayoutVars>
      </dgm:prSet>
      <dgm:spPr/>
    </dgm:pt>
    <dgm:pt modelId="{3169D3F3-CB53-4002-A6D5-7E167F4A24CD}" type="pres">
      <dgm:prSet presAssocID="{80BF0DC6-9AD9-43F7-81C2-455AA5A0131F}" presName="level3hierChild" presStyleCnt="0"/>
      <dgm:spPr/>
    </dgm:pt>
  </dgm:ptLst>
  <dgm:cxnLst>
    <dgm:cxn modelId="{1F3E2101-FDA3-4DED-87F7-0A4056F867B1}" type="presOf" srcId="{42828059-ADD8-489E-ABDF-B08E79C67FD1}" destId="{DA885C1E-8F95-4911-BC70-A0073753EFCC}" srcOrd="1" destOrd="0" presId="urn:microsoft.com/office/officeart/2008/layout/HorizontalMultiLevelHierarchy"/>
    <dgm:cxn modelId="{8603AC01-638F-4F64-9A7E-E79B0DB56E26}" srcId="{ACE17C79-0B04-42C3-9F6E-3ADC0CEB9921}" destId="{F3312B51-89D8-4384-978A-882EB593F5F7}" srcOrd="0" destOrd="0" parTransId="{1187EC3D-CAC4-4297-920D-6D62B6D7D238}" sibTransId="{C3F54C5B-949F-4255-B9AD-77BB12CEC4F3}"/>
    <dgm:cxn modelId="{B17D3004-2DBB-43C4-B96B-F234E6A25409}" type="presOf" srcId="{8FDCAE7C-4CA2-43F6-9B96-A55C19B109BE}" destId="{61FAED39-0C1A-4428-B756-4314119C2B94}" srcOrd="0" destOrd="0" presId="urn:microsoft.com/office/officeart/2008/layout/HorizontalMultiLevelHierarchy"/>
    <dgm:cxn modelId="{887CB308-7791-4476-A45F-5443544804F2}" type="presOf" srcId="{D388CDB4-48A7-4634-AFF8-6F4D40F9853B}" destId="{F511CD76-53DE-4D57-80B7-68D3EEAC2052}" srcOrd="1" destOrd="0" presId="urn:microsoft.com/office/officeart/2008/layout/HorizontalMultiLevelHierarchy"/>
    <dgm:cxn modelId="{FF720209-2AD8-4F79-82D0-C1B22993F100}" srcId="{2AC2CF12-2ABD-4A44-8AA6-08BFD9F06336}" destId="{F480771E-0F4F-4340-923D-2FA078F7BF1F}" srcOrd="0" destOrd="0" parTransId="{6993A79F-9262-4F80-8910-D434C3B6154A}" sibTransId="{DD052734-3862-4161-BE6F-0D99F4F7D8F4}"/>
    <dgm:cxn modelId="{BAA6730C-2188-4880-BA5B-B8B4C0C74C50}" type="presOf" srcId="{2A5C7CCE-A51B-4361-B164-C65D7FF682D8}" destId="{EB38FB53-B918-4E1C-8A62-ABD42E66C302}" srcOrd="0" destOrd="0" presId="urn:microsoft.com/office/officeart/2008/layout/HorizontalMultiLevelHierarchy"/>
    <dgm:cxn modelId="{6108F30D-C8E9-47AA-8BF7-7643E9AF9459}" type="presOf" srcId="{27689583-315C-4B94-A86A-22036070A483}" destId="{14238F30-EFB9-4D46-824C-3A4F1FF75431}" srcOrd="1" destOrd="0" presId="urn:microsoft.com/office/officeart/2008/layout/HorizontalMultiLevelHierarchy"/>
    <dgm:cxn modelId="{5E80E80E-D7D9-4E51-B874-9C7E9B8796BF}" type="presOf" srcId="{D7732661-6F57-4F12-942B-51079D0D5D82}" destId="{6214FC73-FCAF-4884-BF46-683B52E8B2AC}" srcOrd="0" destOrd="0" presId="urn:microsoft.com/office/officeart/2008/layout/HorizontalMultiLevelHierarchy"/>
    <dgm:cxn modelId="{2C4A530F-F5BC-44BA-B9D7-45D2989AACFE}" type="presOf" srcId="{7ADD4318-A638-4715-9DA3-A583674C1DFB}" destId="{7ACCEB1B-215B-4B63-BAED-F4F404B27F6B}" srcOrd="0" destOrd="0" presId="urn:microsoft.com/office/officeart/2008/layout/HorizontalMultiLevelHierarchy"/>
    <dgm:cxn modelId="{846F5C10-359D-457E-86C7-EEE7F9DBEAEC}" srcId="{ACE17C79-0B04-42C3-9F6E-3ADC0CEB9921}" destId="{2048A25C-5C4B-4C79-8BA6-A797E35C4799}" srcOrd="1" destOrd="0" parTransId="{2A5C7CCE-A51B-4361-B164-C65D7FF682D8}" sibTransId="{CABB33A1-259B-43D6-BAFB-B93A6AE4BABE}"/>
    <dgm:cxn modelId="{0B21A612-9667-4E96-A3B4-7C29DF1BC58D}" srcId="{2048A25C-5C4B-4C79-8BA6-A797E35C4799}" destId="{8FDCAE7C-4CA2-43F6-9B96-A55C19B109BE}" srcOrd="0" destOrd="0" parTransId="{4EE9F04D-4931-47D0-9086-367CE2CDBF8D}" sibTransId="{7D9E00C2-BDDC-4FF5-A566-698309327CB7}"/>
    <dgm:cxn modelId="{4752A113-9E38-48BF-9E13-9CABC56B3791}" type="presOf" srcId="{FF075372-8CC7-4950-8587-DDFFBBD7D992}" destId="{13CC5C8A-58E4-445A-BE3E-558EF7D79200}" srcOrd="1" destOrd="0" presId="urn:microsoft.com/office/officeart/2008/layout/HorizontalMultiLevelHierarchy"/>
    <dgm:cxn modelId="{76E46615-05DC-4CCE-8A9E-F798DE903D7D}" type="presOf" srcId="{45634CA3-8341-4A95-BF60-63F2C778E72F}" destId="{03A7FF9E-F5F2-4670-B372-D9A04827D98F}" srcOrd="0" destOrd="0" presId="urn:microsoft.com/office/officeart/2008/layout/HorizontalMultiLevelHierarchy"/>
    <dgm:cxn modelId="{739BE116-FA15-4CE0-B206-B46F03BD6198}" type="presOf" srcId="{E3568672-F971-49F6-8B8C-D2589BE18B3B}" destId="{79D01BED-ABD5-452C-B9B7-800F74769EB2}" srcOrd="0" destOrd="0" presId="urn:microsoft.com/office/officeart/2008/layout/HorizontalMultiLevelHierarchy"/>
    <dgm:cxn modelId="{3F70B718-4B00-4129-A949-67F880595DA9}" type="presOf" srcId="{F3312B51-89D8-4384-978A-882EB593F5F7}" destId="{0A7431FA-A6ED-4F65-BB03-48C1BFAED069}" srcOrd="0" destOrd="0" presId="urn:microsoft.com/office/officeart/2008/layout/HorizontalMultiLevelHierarchy"/>
    <dgm:cxn modelId="{16D06D1B-C8C7-4C6D-AEB4-EDF4DD88EECD}" srcId="{8B89A571-2A42-4691-B165-57F5619EA646}" destId="{D7732661-6F57-4F12-942B-51079D0D5D82}" srcOrd="0" destOrd="0" parTransId="{7ADD4318-A638-4715-9DA3-A583674C1DFB}" sibTransId="{F422B328-C6E6-4E4B-AA44-D0F63D34B4C4}"/>
    <dgm:cxn modelId="{BE4C271D-6E13-472B-91A4-88B5D4B818E9}" type="presOf" srcId="{C744A370-4BFF-4988-9541-F22476F1D355}" destId="{1CC1846D-23AC-4CCF-859A-44B7B8516E37}" srcOrd="1" destOrd="0" presId="urn:microsoft.com/office/officeart/2008/layout/HorizontalMultiLevelHierarchy"/>
    <dgm:cxn modelId="{14A34625-7532-423B-9C26-C59C7A288E7A}" type="presOf" srcId="{4EE9F04D-4931-47D0-9086-367CE2CDBF8D}" destId="{3641D838-08FA-46A1-9655-238A073E41CE}" srcOrd="0" destOrd="0" presId="urn:microsoft.com/office/officeart/2008/layout/HorizontalMultiLevelHierarchy"/>
    <dgm:cxn modelId="{9A56D328-3FAB-4216-A49D-1E64605D362A}" srcId="{3B876032-C921-47E3-ACF7-7CFD5678E174}" destId="{0F6EAFE4-A28F-4262-9E6E-413C4E1E014D}" srcOrd="0" destOrd="0" parTransId="{B8337AEB-03BF-489D-8F37-7F4623EF1C4C}" sibTransId="{11280625-4635-40D2-8C06-C900494E4027}"/>
    <dgm:cxn modelId="{08FB2C29-43D8-41FA-B598-A99EDCAE3D31}" srcId="{D7732661-6F57-4F12-942B-51079D0D5D82}" destId="{2AC2CF12-2ABD-4A44-8AA6-08BFD9F06336}" srcOrd="2" destOrd="0" parTransId="{328FF80D-9022-45CE-A66F-EDDB6D3D60DD}" sibTransId="{70AC3986-3AF4-4860-A555-363CE4C56057}"/>
    <dgm:cxn modelId="{E12C332B-A0A3-4B00-BE4B-2203F292AE3D}" type="presOf" srcId="{C744A370-4BFF-4988-9541-F22476F1D355}" destId="{74D54788-4884-495F-B232-244BE0C1039F}" srcOrd="0" destOrd="0" presId="urn:microsoft.com/office/officeart/2008/layout/HorizontalMultiLevelHierarchy"/>
    <dgm:cxn modelId="{892D4E2C-FC05-4725-9307-F34EB73BAFED}" srcId="{D7732661-6F57-4F12-942B-51079D0D5D82}" destId="{B65B99DC-CB46-4D0E-99F8-37831DDD4EBA}" srcOrd="0" destOrd="0" parTransId="{FB1DBA75-5565-4EE8-ACCA-BB11839F0267}" sibTransId="{A76A8650-C229-4206-8C6B-982E42E89743}"/>
    <dgm:cxn modelId="{9A19622D-0C63-4964-B4D4-E2E52C8E9A3F}" type="presOf" srcId="{B8337AEB-03BF-489D-8F37-7F4623EF1C4C}" destId="{2F71D953-CF27-480C-866C-ED84987AA7A8}" srcOrd="1" destOrd="0" presId="urn:microsoft.com/office/officeart/2008/layout/HorizontalMultiLevelHierarchy"/>
    <dgm:cxn modelId="{536AE12D-309C-43A1-A9DE-1AAE1B45BFB4}" type="presOf" srcId="{FB1DBA75-5565-4EE8-ACCA-BB11839F0267}" destId="{88571410-501C-476F-8485-26EDDE142ED2}" srcOrd="1" destOrd="0" presId="urn:microsoft.com/office/officeart/2008/layout/HorizontalMultiLevelHierarchy"/>
    <dgm:cxn modelId="{0DDFEF31-3294-4C08-84CE-B90C1B85FFA2}" srcId="{8B89A571-2A42-4691-B165-57F5619EA646}" destId="{45634CA3-8341-4A95-BF60-63F2C778E72F}" srcOrd="1" destOrd="0" parTransId="{E3568672-F971-49F6-8B8C-D2589BE18B3B}" sibTransId="{96E7D937-1EC0-42A6-8B9F-E437CC102735}"/>
    <dgm:cxn modelId="{B87DB232-A319-499E-8C7E-F01A38431CDC}" type="presOf" srcId="{80BF0DC6-9AD9-43F7-81C2-455AA5A0131F}" destId="{E2D5F6C4-DC1A-4574-B598-A2D2EBC4FCBD}" srcOrd="0" destOrd="0" presId="urn:microsoft.com/office/officeart/2008/layout/HorizontalMultiLevelHierarchy"/>
    <dgm:cxn modelId="{DA62FB32-C3BE-4ACC-89FE-67B52B24B481}" type="presOf" srcId="{2048A25C-5C4B-4C79-8BA6-A797E35C4799}" destId="{202E137A-06B2-4E0E-B4DF-AF1C970C0AEA}" srcOrd="0" destOrd="0" presId="urn:microsoft.com/office/officeart/2008/layout/HorizontalMultiLevelHierarchy"/>
    <dgm:cxn modelId="{B5682F34-7579-4037-B73F-287236E099A3}" type="presOf" srcId="{8D0BB2EC-4968-436C-BE94-FE5B65726B41}" destId="{82545CA5-090A-48EC-A06C-0E4D59AAD9D3}" srcOrd="0" destOrd="0" presId="urn:microsoft.com/office/officeart/2008/layout/HorizontalMultiLevelHierarchy"/>
    <dgm:cxn modelId="{EB5F5535-28E6-488B-B481-837002812832}" srcId="{ACE17C79-0B04-42C3-9F6E-3ADC0CEB9921}" destId="{464A0C5F-569B-4D08-A6CF-C22753823423}" srcOrd="2" destOrd="0" parTransId="{FF075372-8CC7-4950-8587-DDFFBBD7D992}" sibTransId="{F4FEA636-EF03-4462-B683-2763BDBA6856}"/>
    <dgm:cxn modelId="{0D2AD636-0343-412E-AEC7-F9324E1C725F}" srcId="{8B89A571-2A42-4691-B165-57F5619EA646}" destId="{ACE17C79-0B04-42C3-9F6E-3ADC0CEB9921}" srcOrd="2" destOrd="0" parTransId="{754C7FA7-B9CA-4E34-8EEA-2B7DA808BB76}" sibTransId="{9FB8DC28-8A50-47FC-A5AD-2411A4023844}"/>
    <dgm:cxn modelId="{6F93A438-2208-4C33-A28E-1A07BC7F9805}" srcId="{45634CA3-8341-4A95-BF60-63F2C778E72F}" destId="{D47F789E-1FA8-474A-93FA-CC0C63E249AD}" srcOrd="2" destOrd="0" parTransId="{8D0BB2EC-4968-436C-BE94-FE5B65726B41}" sibTransId="{19A9E9DF-A45D-459D-8BFD-191E13EEEC39}"/>
    <dgm:cxn modelId="{5F56C73E-AFDD-4A8B-9DB4-02C36C9B8FA0}" type="presOf" srcId="{ACE17C79-0B04-42C3-9F6E-3ADC0CEB9921}" destId="{E7A93BAF-3B2B-4993-8803-552382AFD701}" srcOrd="0" destOrd="0" presId="urn:microsoft.com/office/officeart/2008/layout/HorizontalMultiLevelHierarchy"/>
    <dgm:cxn modelId="{C1B4705C-DA92-4E4C-84EE-ED232B9AA405}" type="presOf" srcId="{AE786B39-206E-404E-93E4-14B3A82068A0}" destId="{B89F960C-1B2E-4802-B501-44424D4ED9BC}" srcOrd="0" destOrd="0" presId="urn:microsoft.com/office/officeart/2008/layout/HorizontalMultiLevelHierarchy"/>
    <dgm:cxn modelId="{6BC9105D-E44D-4309-A59B-E6A2983800DC}" type="presOf" srcId="{9C874AA1-0AB3-43FF-9908-E0A234F8F554}" destId="{B3BEBFCC-933B-425C-98FB-1F0F90CD58CC}" srcOrd="1" destOrd="0" presId="urn:microsoft.com/office/officeart/2008/layout/HorizontalMultiLevelHierarchy"/>
    <dgm:cxn modelId="{86A4A25E-FDC2-403F-B1DE-1D7A37504543}" type="presOf" srcId="{45B6FD63-0237-4B21-8E6F-9FEA5850709D}" destId="{6798DAE5-50E7-40F4-9A58-C636D5E6787B}" srcOrd="1" destOrd="0" presId="urn:microsoft.com/office/officeart/2008/layout/HorizontalMultiLevelHierarchy"/>
    <dgm:cxn modelId="{4F9D8043-9435-4266-A730-8D48C11897D4}" type="presOf" srcId="{6F4AC85B-2D27-4348-B3F5-B79568FE947D}" destId="{5363AB43-8C28-47F6-A5ED-49DE51116E0F}" srcOrd="1" destOrd="0" presId="urn:microsoft.com/office/officeart/2008/layout/HorizontalMultiLevelHierarchy"/>
    <dgm:cxn modelId="{73286664-5C8B-4458-A529-C42379A3B304}" type="presOf" srcId="{C1E67016-468F-4DE9-89CC-E58603B3B5CC}" destId="{6F7FD3A7-FD05-4AC5-B9C2-6F14D39BD1B0}" srcOrd="0" destOrd="0" presId="urn:microsoft.com/office/officeart/2008/layout/HorizontalMultiLevelHierarchy"/>
    <dgm:cxn modelId="{B511B249-E356-4B5A-A9DE-825F297D8356}" srcId="{45634CA3-8341-4A95-BF60-63F2C778E72F}" destId="{3B876032-C921-47E3-ACF7-7CFD5678E174}" srcOrd="3" destOrd="0" parTransId="{9C874AA1-0AB3-43FF-9908-E0A234F8F554}" sibTransId="{03AD2CC7-70F6-4C36-B921-19BD9879CBE6}"/>
    <dgm:cxn modelId="{E9211C4A-72F5-494B-AF41-04A12977AB91}" type="presOf" srcId="{B65B99DC-CB46-4D0E-99F8-37831DDD4EBA}" destId="{82D459FE-7FC3-43EC-A769-9EC86B042916}" srcOrd="0" destOrd="0" presId="urn:microsoft.com/office/officeart/2008/layout/HorizontalMultiLevelHierarchy"/>
    <dgm:cxn modelId="{C8053C71-54A7-46FA-A243-629C44CC37AA}" type="presOf" srcId="{3DC04C19-F53F-458A-933F-708234A272E1}" destId="{32F8A01F-5054-410F-95AD-7D0395B51BBB}" srcOrd="0" destOrd="0" presId="urn:microsoft.com/office/officeart/2008/layout/HorizontalMultiLevelHierarchy"/>
    <dgm:cxn modelId="{4462F471-7866-4297-867F-7E7693EA45DF}" type="presOf" srcId="{17F4DDD1-9747-412F-ACD2-4198C8059404}" destId="{CCBAF6DC-D056-4D51-9AD0-46A36F39BC35}" srcOrd="0" destOrd="0" presId="urn:microsoft.com/office/officeart/2008/layout/HorizontalMultiLevelHierarchy"/>
    <dgm:cxn modelId="{7D2A637D-53D9-4CC9-9AE0-8CA64AF3FCF5}" srcId="{F3312B51-89D8-4384-978A-882EB593F5F7}" destId="{B2687FA8-CF44-451C-9749-42BFE81988B1}" srcOrd="1" destOrd="0" parTransId="{27689583-315C-4B94-A86A-22036070A483}" sibTransId="{4736DD04-5189-41FB-AC1F-DCD2B825EFA1}"/>
    <dgm:cxn modelId="{3290D47F-AB83-42E4-A7EB-74AC4EDC5428}" type="presOf" srcId="{6F4AC85B-2D27-4348-B3F5-B79568FE947D}" destId="{BF4B3176-E438-4244-9F44-E9E7095113CA}" srcOrd="0" destOrd="0" presId="urn:microsoft.com/office/officeart/2008/layout/HorizontalMultiLevelHierarchy"/>
    <dgm:cxn modelId="{870B1482-07EB-4E59-BE41-429F5F2E73B0}" srcId="{464A0C5F-569B-4D08-A6CF-C22753823423}" destId="{80BF0DC6-9AD9-43F7-81C2-455AA5A0131F}" srcOrd="0" destOrd="0" parTransId="{707ADF55-23F0-409E-80EC-9CFC42A9093E}" sibTransId="{B39A37F0-989C-47D0-B9DD-CF7C0B785D52}"/>
    <dgm:cxn modelId="{A4C71982-6003-4517-B5A5-54A964B8AB21}" type="presOf" srcId="{F480771E-0F4F-4340-923D-2FA078F7BF1F}" destId="{70ECC645-6186-4767-9275-0D81D0FEFFF8}" srcOrd="0" destOrd="0" presId="urn:microsoft.com/office/officeart/2008/layout/HorizontalMultiLevelHierarchy"/>
    <dgm:cxn modelId="{B3F30786-FBDC-4B02-90D7-7C58FC2A872B}" type="presOf" srcId="{42828059-ADD8-489E-ABDF-B08E79C67FD1}" destId="{0F8685D3-F083-40CB-A7D8-0110DA215D5B}" srcOrd="0" destOrd="0" presId="urn:microsoft.com/office/officeart/2008/layout/HorizontalMultiLevelHierarchy"/>
    <dgm:cxn modelId="{D7142186-B94B-4B59-A831-B64C6CCB963E}" srcId="{3B876032-C921-47E3-ACF7-7CFD5678E174}" destId="{B274F734-BE22-449B-8CD4-7148A93F22A6}" srcOrd="1" destOrd="0" parTransId="{6F4AC85B-2D27-4348-B3F5-B79568FE947D}" sibTransId="{E15FC95B-DD12-4F9A-8364-BCD82DD476A2}"/>
    <dgm:cxn modelId="{0AB08288-2DE3-466D-9CA5-373143FA7DE6}" type="presOf" srcId="{0F6EAFE4-A28F-4262-9E6E-413C4E1E014D}" destId="{2FD0AEA4-67E2-443C-B4DD-07CB26E562A7}" srcOrd="0" destOrd="0" presId="urn:microsoft.com/office/officeart/2008/layout/HorizontalMultiLevelHierarchy"/>
    <dgm:cxn modelId="{452A7D89-2111-4023-BD15-B9F8D1566B7C}" srcId="{D7732661-6F57-4F12-942B-51079D0D5D82}" destId="{AE786B39-206E-404E-93E4-14B3A82068A0}" srcOrd="1" destOrd="0" parTransId="{42828059-ADD8-489E-ABDF-B08E79C67FD1}" sibTransId="{65185BA7-C3B9-4DCC-B376-B6F12F37DF36}"/>
    <dgm:cxn modelId="{46D0E18B-3B40-4E90-A725-B9E3BFA16D56}" type="presOf" srcId="{D388CDB4-48A7-4634-AFF8-6F4D40F9853B}" destId="{6490C6E0-E117-4681-B6E5-35F3A3C53AB6}" srcOrd="0" destOrd="0" presId="urn:microsoft.com/office/officeart/2008/layout/HorizontalMultiLevelHierarchy"/>
    <dgm:cxn modelId="{01485A8C-9E6D-453B-9CDC-035E087F1178}" type="presOf" srcId="{754C7FA7-B9CA-4E34-8EEA-2B7DA808BB76}" destId="{D7249955-1BE1-42D1-B42E-78D7C5626889}" srcOrd="0" destOrd="0" presId="urn:microsoft.com/office/officeart/2008/layout/HorizontalMultiLevelHierarchy"/>
    <dgm:cxn modelId="{9B4E278D-C705-4088-B372-A6C2F988072A}" srcId="{45634CA3-8341-4A95-BF60-63F2C778E72F}" destId="{17F4DDD1-9747-412F-ACD2-4198C8059404}" srcOrd="1" destOrd="0" parTransId="{C14DD5E1-0BA7-4000-9F5F-4E2347E0BFB0}" sibTransId="{B759642F-E4FD-432B-9746-83AA462AEE71}"/>
    <dgm:cxn modelId="{C73ABD8F-BA5C-42F6-B06B-E94A0DFFBEC8}" type="presOf" srcId="{C14DD5E1-0BA7-4000-9F5F-4E2347E0BFB0}" destId="{AC4D3DF0-E96C-483B-87B3-A0969CA10A18}" srcOrd="0" destOrd="0" presId="urn:microsoft.com/office/officeart/2008/layout/HorizontalMultiLevelHierarchy"/>
    <dgm:cxn modelId="{8B85A490-12B3-43A5-957B-E68BBF48916B}" type="presOf" srcId="{31A24D15-1CCE-4D06-A0C2-376AB8F9F176}" destId="{CDC809CC-A4E0-4271-8826-AB532D26B86E}" srcOrd="0" destOrd="0" presId="urn:microsoft.com/office/officeart/2008/layout/HorizontalMultiLevelHierarchy"/>
    <dgm:cxn modelId="{26B3D990-B2A8-455C-B5F6-E7B7CD35DAE7}" type="presOf" srcId="{FB1DBA75-5565-4EE8-ACCA-BB11839F0267}" destId="{B0ECCF55-1DBB-40EE-9EAC-B1B2927EE64B}" srcOrd="0" destOrd="0" presId="urn:microsoft.com/office/officeart/2008/layout/HorizontalMultiLevelHierarchy"/>
    <dgm:cxn modelId="{D032AC91-C551-4F7B-B6A6-501AEC43EE2E}" srcId="{2AC2CF12-2ABD-4A44-8AA6-08BFD9F06336}" destId="{77C084CE-AB54-42BB-82F3-4BEC3C2704C1}" srcOrd="1" destOrd="0" parTransId="{D388CDB4-48A7-4634-AFF8-6F4D40F9853B}" sibTransId="{26A52B64-4EA6-48BF-8601-022D53841DF6}"/>
    <dgm:cxn modelId="{5BCD2F92-EF95-453B-9221-B026425AA359}" type="presOf" srcId="{B2687FA8-CF44-451C-9749-42BFE81988B1}" destId="{5B54DA27-E838-459D-9C1E-28ABDAC762FB}" srcOrd="0" destOrd="0" presId="urn:microsoft.com/office/officeart/2008/layout/HorizontalMultiLevelHierarchy"/>
    <dgm:cxn modelId="{02805097-3645-4297-8219-7719D2F46E4A}" type="presOf" srcId="{8B89A571-2A42-4691-B165-57F5619EA646}" destId="{FCF7CC4D-AEF6-4CB9-BC79-AD7819378313}" srcOrd="0" destOrd="0" presId="urn:microsoft.com/office/officeart/2008/layout/HorizontalMultiLevelHierarchy"/>
    <dgm:cxn modelId="{58788C98-D5AE-4FF8-ADB5-87C4DE368CB4}" type="presOf" srcId="{6993A79F-9262-4F80-8910-D434C3B6154A}" destId="{3496C9BD-174B-4B5E-8886-C7BC42816E24}" srcOrd="0" destOrd="0" presId="urn:microsoft.com/office/officeart/2008/layout/HorizontalMultiLevelHierarchy"/>
    <dgm:cxn modelId="{147B7FAB-C9BB-4A42-8F88-BFC0358D19D7}" type="presOf" srcId="{6C51F2BF-0C05-41E5-B1DC-D5074D15EEE5}" destId="{0DB99927-7C05-41C3-A463-456B3024CB1B}" srcOrd="0" destOrd="0" presId="urn:microsoft.com/office/officeart/2008/layout/HorizontalMultiLevelHierarchy"/>
    <dgm:cxn modelId="{74251BBF-5CBE-491F-B4FD-D6007E01442D}" type="presOf" srcId="{2AC2CF12-2ABD-4A44-8AA6-08BFD9F06336}" destId="{FBB271B2-35D7-483C-A0CC-5DC81A1DB7C7}" srcOrd="0" destOrd="0" presId="urn:microsoft.com/office/officeart/2008/layout/HorizontalMultiLevelHierarchy"/>
    <dgm:cxn modelId="{0BE6CCC1-15A7-4890-806F-2E4779A9F0A3}" type="presOf" srcId="{B274F734-BE22-449B-8CD4-7148A93F22A6}" destId="{4DE189F4-B009-48AE-B02B-E8B8A185F7BF}" srcOrd="0" destOrd="0" presId="urn:microsoft.com/office/officeart/2008/layout/HorizontalMultiLevelHierarchy"/>
    <dgm:cxn modelId="{C24829C3-41C6-4930-969C-93B52818950A}" type="presOf" srcId="{707ADF55-23F0-409E-80EC-9CFC42A9093E}" destId="{D0102E7E-0C77-4395-94F9-F7045315336B}" srcOrd="0" destOrd="0" presId="urn:microsoft.com/office/officeart/2008/layout/HorizontalMultiLevelHierarchy"/>
    <dgm:cxn modelId="{9A1349CB-53E5-4F0A-BF16-CF2D16E84C0A}" srcId="{F3312B51-89D8-4384-978A-882EB593F5F7}" destId="{3DC04C19-F53F-458A-933F-708234A272E1}" srcOrd="0" destOrd="0" parTransId="{C744A370-4BFF-4988-9541-F22476F1D355}" sibTransId="{1D1AE26F-0C6B-405F-93C4-CAD5AF96FD9B}"/>
    <dgm:cxn modelId="{1227BECC-1296-4F9D-9E64-06569F0D295E}" type="presOf" srcId="{C14DD5E1-0BA7-4000-9F5F-4E2347E0BFB0}" destId="{5526E502-AC45-4096-B8F3-BF46F605B5D9}" srcOrd="1" destOrd="0" presId="urn:microsoft.com/office/officeart/2008/layout/HorizontalMultiLevelHierarchy"/>
    <dgm:cxn modelId="{AE2073D2-22A2-467D-AC94-963F01C51BEB}" type="presOf" srcId="{6993A79F-9262-4F80-8910-D434C3B6154A}" destId="{A988F698-184F-4F0D-8587-1D64B4B29121}" srcOrd="1" destOrd="0" presId="urn:microsoft.com/office/officeart/2008/layout/HorizontalMultiLevelHierarchy"/>
    <dgm:cxn modelId="{D5E446D6-1704-44AA-B0D9-EBB690CABE2B}" type="presOf" srcId="{D47F789E-1FA8-474A-93FA-CC0C63E249AD}" destId="{6EFD6C74-63CE-4D79-97B0-018CEB82EEB6}" srcOrd="0" destOrd="0" presId="urn:microsoft.com/office/officeart/2008/layout/HorizontalMultiLevelHierarchy"/>
    <dgm:cxn modelId="{8F7CC6D6-35DC-423F-B15B-C7A2CABD1BDB}" type="presOf" srcId="{B8337AEB-03BF-489D-8F37-7F4623EF1C4C}" destId="{B25E76C1-7006-4192-9532-05CD9A56FBE3}" srcOrd="0" destOrd="0" presId="urn:microsoft.com/office/officeart/2008/layout/HorizontalMultiLevelHierarchy"/>
    <dgm:cxn modelId="{EF5C18D9-A953-4EEB-82C7-29E08F635C3A}" type="presOf" srcId="{328FF80D-9022-45CE-A66F-EDDB6D3D60DD}" destId="{04386CA4-DA56-4B19-895F-BC8D72DE230E}" srcOrd="0" destOrd="0" presId="urn:microsoft.com/office/officeart/2008/layout/HorizontalMultiLevelHierarchy"/>
    <dgm:cxn modelId="{8B97A8DB-D571-4476-AD65-BD54EA197281}" type="presOf" srcId="{4EE9F04D-4931-47D0-9086-367CE2CDBF8D}" destId="{CDEC7D93-0E31-4E59-BA51-E2EBD9C31B40}" srcOrd="1" destOrd="0" presId="urn:microsoft.com/office/officeart/2008/layout/HorizontalMultiLevelHierarchy"/>
    <dgm:cxn modelId="{E5B792DD-CCC0-49AF-8EC4-4A8E7885411B}" type="presOf" srcId="{C1E67016-468F-4DE9-89CC-E58603B3B5CC}" destId="{DE2C6683-C954-4ECC-B275-5150767575D9}" srcOrd="1" destOrd="0" presId="urn:microsoft.com/office/officeart/2008/layout/HorizontalMultiLevelHierarchy"/>
    <dgm:cxn modelId="{D077A4DD-6E8F-4440-9185-D5FDDF42D8C1}" type="presOf" srcId="{8D0BB2EC-4968-436C-BE94-FE5B65726B41}" destId="{1076F577-A3D7-4660-8C7D-78FF0DC79C54}" srcOrd="1" destOrd="0" presId="urn:microsoft.com/office/officeart/2008/layout/HorizontalMultiLevelHierarchy"/>
    <dgm:cxn modelId="{E6B6E5DD-1C91-4AF6-A6BE-1B72D849D7B6}" type="presOf" srcId="{328FF80D-9022-45CE-A66F-EDDB6D3D60DD}" destId="{EADED21B-461C-4521-82DD-7AB8B12A8AE9}" srcOrd="1" destOrd="0" presId="urn:microsoft.com/office/officeart/2008/layout/HorizontalMultiLevelHierarchy"/>
    <dgm:cxn modelId="{3A52C2E1-AC55-4375-BC77-CC00461A213E}" type="presOf" srcId="{E3568672-F971-49F6-8B8C-D2589BE18B3B}" destId="{470E5A59-A24D-484A-85D3-F8F02CDDE8A5}" srcOrd="1" destOrd="0" presId="urn:microsoft.com/office/officeart/2008/layout/HorizontalMultiLevelHierarchy"/>
    <dgm:cxn modelId="{5CD03FE2-9A12-4D65-BBC8-CE701A4F8FE3}" type="presOf" srcId="{45B6FD63-0237-4B21-8E6F-9FEA5850709D}" destId="{E4353591-FBD1-4ECC-BBDC-DCB2FC55024B}" srcOrd="0" destOrd="0" presId="urn:microsoft.com/office/officeart/2008/layout/HorizontalMultiLevelHierarchy"/>
    <dgm:cxn modelId="{970378E2-BA02-456D-8329-352CE440ED85}" srcId="{6C51F2BF-0C05-41E5-B1DC-D5074D15EEE5}" destId="{8B89A571-2A42-4691-B165-57F5619EA646}" srcOrd="0" destOrd="0" parTransId="{80411B16-1FCE-4E8A-B705-EF1D8A90521A}" sibTransId="{47683384-D5CD-4FE3-82E6-E6F40BC2400F}"/>
    <dgm:cxn modelId="{5107B5E3-78BB-4F43-A850-DA5D9B28634C}" type="presOf" srcId="{754C7FA7-B9CA-4E34-8EEA-2B7DA808BB76}" destId="{2349A7E4-3901-431D-9F9D-41D6C61EC345}" srcOrd="1" destOrd="0" presId="urn:microsoft.com/office/officeart/2008/layout/HorizontalMultiLevelHierarchy"/>
    <dgm:cxn modelId="{FCB4D1E3-465F-4136-9555-28F8E63B1920}" type="presOf" srcId="{27689583-315C-4B94-A86A-22036070A483}" destId="{0D5B04A4-6757-4BF1-8FC9-ECAD58A7FAC0}" srcOrd="0" destOrd="0" presId="urn:microsoft.com/office/officeart/2008/layout/HorizontalMultiLevelHierarchy"/>
    <dgm:cxn modelId="{545E17E7-D5F2-413C-AE47-DE26F8726FC1}" type="presOf" srcId="{2A5C7CCE-A51B-4361-B164-C65D7FF682D8}" destId="{EB9707E1-FC0A-409F-92C8-E522799BA9A9}" srcOrd="1" destOrd="0" presId="urn:microsoft.com/office/officeart/2008/layout/HorizontalMultiLevelHierarchy"/>
    <dgm:cxn modelId="{F5BB6EEE-6633-41AA-99DB-543943EDB0E4}" type="presOf" srcId="{3B876032-C921-47E3-ACF7-7CFD5678E174}" destId="{1F7258DF-9D95-45DF-A40D-E940A6E16C17}" srcOrd="0" destOrd="0" presId="urn:microsoft.com/office/officeart/2008/layout/HorizontalMultiLevelHierarchy"/>
    <dgm:cxn modelId="{7B85E5EE-2F63-4E4A-8D61-B5709D8C4621}" srcId="{45634CA3-8341-4A95-BF60-63F2C778E72F}" destId="{EA1B0BAF-68CD-4D24-B02B-C44F79A4352C}" srcOrd="0" destOrd="0" parTransId="{45B6FD63-0237-4B21-8E6F-9FEA5850709D}" sibTransId="{30376155-5327-4EE5-8475-8C0D8A2C95E7}"/>
    <dgm:cxn modelId="{9C8717F0-976C-445F-ACA2-1B3644A918DA}" type="presOf" srcId="{FF075372-8CC7-4950-8587-DDFFBBD7D992}" destId="{A9987CC1-1661-4A72-A6BF-EF73F8DAFA51}" srcOrd="0" destOrd="0" presId="urn:microsoft.com/office/officeart/2008/layout/HorizontalMultiLevelHierarchy"/>
    <dgm:cxn modelId="{2E4940F1-D1FC-43FA-BA97-6C3B554A877D}" type="presOf" srcId="{464A0C5F-569B-4D08-A6CF-C22753823423}" destId="{DDC50B84-9F91-4253-AC39-7A7D3068BCFE}" srcOrd="0" destOrd="0" presId="urn:microsoft.com/office/officeart/2008/layout/HorizontalMultiLevelHierarchy"/>
    <dgm:cxn modelId="{22E61BF5-A5D6-48CB-A7EC-CBA9BF58F7A8}" type="presOf" srcId="{EA1B0BAF-68CD-4D24-B02B-C44F79A4352C}" destId="{05AD2A0A-4AC1-4754-B47F-A5A8CBA8F804}" srcOrd="0" destOrd="0" presId="urn:microsoft.com/office/officeart/2008/layout/HorizontalMultiLevelHierarchy"/>
    <dgm:cxn modelId="{7A51ADF5-DE6C-48CB-A692-0C8FBA1CC62D}" srcId="{2048A25C-5C4B-4C79-8BA6-A797E35C4799}" destId="{31A24D15-1CCE-4D06-A0C2-376AB8F9F176}" srcOrd="1" destOrd="0" parTransId="{C1E67016-468F-4DE9-89CC-E58603B3B5CC}" sibTransId="{D190A22E-107B-4E30-971C-26150D0EDC72}"/>
    <dgm:cxn modelId="{8397D3F9-1A0E-4338-9452-7FCD9C2559AB}" type="presOf" srcId="{707ADF55-23F0-409E-80EC-9CFC42A9093E}" destId="{C7F83508-F28A-4291-B87D-574ABF4BDF26}" srcOrd="1" destOrd="0" presId="urn:microsoft.com/office/officeart/2008/layout/HorizontalMultiLevelHierarchy"/>
    <dgm:cxn modelId="{2527F9FA-6D51-4DDA-B780-B3615A285AB4}" type="presOf" srcId="{1187EC3D-CAC4-4297-920D-6D62B6D7D238}" destId="{B2F4DDAE-2525-45AB-847F-F692F33D9201}" srcOrd="0" destOrd="0" presId="urn:microsoft.com/office/officeart/2008/layout/HorizontalMultiLevelHierarchy"/>
    <dgm:cxn modelId="{995905FD-623E-4DE8-8B75-5254FDB0BB64}" type="presOf" srcId="{1187EC3D-CAC4-4297-920D-6D62B6D7D238}" destId="{0153774D-ADF0-46CA-B257-E556DCC90D43}" srcOrd="1" destOrd="0" presId="urn:microsoft.com/office/officeart/2008/layout/HorizontalMultiLevelHierarchy"/>
    <dgm:cxn modelId="{B2733DFD-CCA1-47E7-865E-EE09E4F5C3B8}" type="presOf" srcId="{9C874AA1-0AB3-43FF-9908-E0A234F8F554}" destId="{64E8113E-B6C9-45FB-88B1-0606E3637384}" srcOrd="0" destOrd="0" presId="urn:microsoft.com/office/officeart/2008/layout/HorizontalMultiLevelHierarchy"/>
    <dgm:cxn modelId="{24A740FF-656D-4A01-B5CD-C099C2B52A6C}" type="presOf" srcId="{7ADD4318-A638-4715-9DA3-A583674C1DFB}" destId="{B9FBD401-D924-43D2-A5C6-642416500BD1}" srcOrd="1" destOrd="0" presId="urn:microsoft.com/office/officeart/2008/layout/HorizontalMultiLevelHierarchy"/>
    <dgm:cxn modelId="{A107C0FF-8107-4A1E-B4C9-9DE9422156FD}" type="presOf" srcId="{77C084CE-AB54-42BB-82F3-4BEC3C2704C1}" destId="{01309FED-D023-4BA4-9E5B-262A44A27DCB}" srcOrd="0" destOrd="0" presId="urn:microsoft.com/office/officeart/2008/layout/HorizontalMultiLevelHierarchy"/>
    <dgm:cxn modelId="{BAEDB52C-C2FA-4778-AA25-4AB2BAAE56FD}" type="presParOf" srcId="{0DB99927-7C05-41C3-A463-456B3024CB1B}" destId="{FC0A4D5C-67D0-4394-B553-F4792430CCB0}" srcOrd="0" destOrd="0" presId="urn:microsoft.com/office/officeart/2008/layout/HorizontalMultiLevelHierarchy"/>
    <dgm:cxn modelId="{00505F58-E79B-453D-9292-6A74A7D18627}" type="presParOf" srcId="{FC0A4D5C-67D0-4394-B553-F4792430CCB0}" destId="{FCF7CC4D-AEF6-4CB9-BC79-AD7819378313}" srcOrd="0" destOrd="0" presId="urn:microsoft.com/office/officeart/2008/layout/HorizontalMultiLevelHierarchy"/>
    <dgm:cxn modelId="{3AEA2707-FF0E-4C57-861F-A6B661AF8C00}" type="presParOf" srcId="{FC0A4D5C-67D0-4394-B553-F4792430CCB0}" destId="{3B244FB3-9AB4-43B8-8A02-A9134898170E}" srcOrd="1" destOrd="0" presId="urn:microsoft.com/office/officeart/2008/layout/HorizontalMultiLevelHierarchy"/>
    <dgm:cxn modelId="{B7A93A90-A810-40B9-A7C4-093E0E3122BF}" type="presParOf" srcId="{3B244FB3-9AB4-43B8-8A02-A9134898170E}" destId="{7ACCEB1B-215B-4B63-BAED-F4F404B27F6B}" srcOrd="0" destOrd="0" presId="urn:microsoft.com/office/officeart/2008/layout/HorizontalMultiLevelHierarchy"/>
    <dgm:cxn modelId="{8D0058B2-6834-4615-861B-B3683AFF3FA6}" type="presParOf" srcId="{7ACCEB1B-215B-4B63-BAED-F4F404B27F6B}" destId="{B9FBD401-D924-43D2-A5C6-642416500BD1}" srcOrd="0" destOrd="0" presId="urn:microsoft.com/office/officeart/2008/layout/HorizontalMultiLevelHierarchy"/>
    <dgm:cxn modelId="{09E33C96-D198-4669-BE8E-BDED6234F630}" type="presParOf" srcId="{3B244FB3-9AB4-43B8-8A02-A9134898170E}" destId="{E30D5E10-DC34-432B-AC0E-57683AB7831D}" srcOrd="1" destOrd="0" presId="urn:microsoft.com/office/officeart/2008/layout/HorizontalMultiLevelHierarchy"/>
    <dgm:cxn modelId="{BA7D8E62-8474-4512-9BC7-98C796347F48}" type="presParOf" srcId="{E30D5E10-DC34-432B-AC0E-57683AB7831D}" destId="{6214FC73-FCAF-4884-BF46-683B52E8B2AC}" srcOrd="0" destOrd="0" presId="urn:microsoft.com/office/officeart/2008/layout/HorizontalMultiLevelHierarchy"/>
    <dgm:cxn modelId="{97706008-58AE-410A-828C-AC1BB81F932D}" type="presParOf" srcId="{E30D5E10-DC34-432B-AC0E-57683AB7831D}" destId="{E2508239-A3D3-4529-9BF6-96D0C4A74773}" srcOrd="1" destOrd="0" presId="urn:microsoft.com/office/officeart/2008/layout/HorizontalMultiLevelHierarchy"/>
    <dgm:cxn modelId="{60E324BB-2BD5-4569-B20E-F1256B7EF8A5}" type="presParOf" srcId="{E2508239-A3D3-4529-9BF6-96D0C4A74773}" destId="{B0ECCF55-1DBB-40EE-9EAC-B1B2927EE64B}" srcOrd="0" destOrd="0" presId="urn:microsoft.com/office/officeart/2008/layout/HorizontalMultiLevelHierarchy"/>
    <dgm:cxn modelId="{04EE9D97-41D7-4A8E-AB1E-B98790C573E5}" type="presParOf" srcId="{B0ECCF55-1DBB-40EE-9EAC-B1B2927EE64B}" destId="{88571410-501C-476F-8485-26EDDE142ED2}" srcOrd="0" destOrd="0" presId="urn:microsoft.com/office/officeart/2008/layout/HorizontalMultiLevelHierarchy"/>
    <dgm:cxn modelId="{A78F7A83-CDA7-4D3E-BAEC-7B961111A9D5}" type="presParOf" srcId="{E2508239-A3D3-4529-9BF6-96D0C4A74773}" destId="{19E8ACE5-D37C-48D2-AD4D-DA67676E1BBC}" srcOrd="1" destOrd="0" presId="urn:microsoft.com/office/officeart/2008/layout/HorizontalMultiLevelHierarchy"/>
    <dgm:cxn modelId="{85FEA1C7-C342-451D-B3F0-40E65AF6F71D}" type="presParOf" srcId="{19E8ACE5-D37C-48D2-AD4D-DA67676E1BBC}" destId="{82D459FE-7FC3-43EC-A769-9EC86B042916}" srcOrd="0" destOrd="0" presId="urn:microsoft.com/office/officeart/2008/layout/HorizontalMultiLevelHierarchy"/>
    <dgm:cxn modelId="{9B11341E-E726-4DC0-B810-16CB5395B044}" type="presParOf" srcId="{19E8ACE5-D37C-48D2-AD4D-DA67676E1BBC}" destId="{2ADCDDB6-9961-4DB0-BF12-364F689A78FD}" srcOrd="1" destOrd="0" presId="urn:microsoft.com/office/officeart/2008/layout/HorizontalMultiLevelHierarchy"/>
    <dgm:cxn modelId="{030E188B-9143-4697-BDB6-397B6B9AD1EB}" type="presParOf" srcId="{E2508239-A3D3-4529-9BF6-96D0C4A74773}" destId="{0F8685D3-F083-40CB-A7D8-0110DA215D5B}" srcOrd="2" destOrd="0" presId="urn:microsoft.com/office/officeart/2008/layout/HorizontalMultiLevelHierarchy"/>
    <dgm:cxn modelId="{F95A88EB-9087-4DBF-9F5C-9D288F0AFBB7}" type="presParOf" srcId="{0F8685D3-F083-40CB-A7D8-0110DA215D5B}" destId="{DA885C1E-8F95-4911-BC70-A0073753EFCC}" srcOrd="0" destOrd="0" presId="urn:microsoft.com/office/officeart/2008/layout/HorizontalMultiLevelHierarchy"/>
    <dgm:cxn modelId="{2EEC1400-C2B4-41F2-B086-9ADB007C54C8}" type="presParOf" srcId="{E2508239-A3D3-4529-9BF6-96D0C4A74773}" destId="{2171E431-856A-4944-8CB3-5DF74D168066}" srcOrd="3" destOrd="0" presId="urn:microsoft.com/office/officeart/2008/layout/HorizontalMultiLevelHierarchy"/>
    <dgm:cxn modelId="{1E6FE52F-20BC-4BF1-BF5F-0F4E0E5DB606}" type="presParOf" srcId="{2171E431-856A-4944-8CB3-5DF74D168066}" destId="{B89F960C-1B2E-4802-B501-44424D4ED9BC}" srcOrd="0" destOrd="0" presId="urn:microsoft.com/office/officeart/2008/layout/HorizontalMultiLevelHierarchy"/>
    <dgm:cxn modelId="{8C60C697-17AE-42CE-A35F-B371803B0137}" type="presParOf" srcId="{2171E431-856A-4944-8CB3-5DF74D168066}" destId="{481C9191-5359-496F-97D5-ADBD5C8CE278}" srcOrd="1" destOrd="0" presId="urn:microsoft.com/office/officeart/2008/layout/HorizontalMultiLevelHierarchy"/>
    <dgm:cxn modelId="{ADE225F1-1953-4361-8BE9-20297B099C95}" type="presParOf" srcId="{E2508239-A3D3-4529-9BF6-96D0C4A74773}" destId="{04386CA4-DA56-4B19-895F-BC8D72DE230E}" srcOrd="4" destOrd="0" presId="urn:microsoft.com/office/officeart/2008/layout/HorizontalMultiLevelHierarchy"/>
    <dgm:cxn modelId="{4B9D66BA-BC98-483B-9D56-FFCCC2C55CB5}" type="presParOf" srcId="{04386CA4-DA56-4B19-895F-BC8D72DE230E}" destId="{EADED21B-461C-4521-82DD-7AB8B12A8AE9}" srcOrd="0" destOrd="0" presId="urn:microsoft.com/office/officeart/2008/layout/HorizontalMultiLevelHierarchy"/>
    <dgm:cxn modelId="{ED2705D4-0098-44BF-8AB9-6E9582BF6335}" type="presParOf" srcId="{E2508239-A3D3-4529-9BF6-96D0C4A74773}" destId="{BBC7D111-E1DE-46D4-99CD-7A8F643B31AF}" srcOrd="5" destOrd="0" presId="urn:microsoft.com/office/officeart/2008/layout/HorizontalMultiLevelHierarchy"/>
    <dgm:cxn modelId="{6046F99A-20B6-416D-AB8F-2F026D54B096}" type="presParOf" srcId="{BBC7D111-E1DE-46D4-99CD-7A8F643B31AF}" destId="{FBB271B2-35D7-483C-A0CC-5DC81A1DB7C7}" srcOrd="0" destOrd="0" presId="urn:microsoft.com/office/officeart/2008/layout/HorizontalMultiLevelHierarchy"/>
    <dgm:cxn modelId="{91C8054C-AE2D-42ED-A719-F43747158CB6}" type="presParOf" srcId="{BBC7D111-E1DE-46D4-99CD-7A8F643B31AF}" destId="{CEBDFDC7-E650-4882-AA0D-03D6DEE583DB}" srcOrd="1" destOrd="0" presId="urn:microsoft.com/office/officeart/2008/layout/HorizontalMultiLevelHierarchy"/>
    <dgm:cxn modelId="{492EC675-786B-4D3B-BDEB-0D7D11C5B1EA}" type="presParOf" srcId="{CEBDFDC7-E650-4882-AA0D-03D6DEE583DB}" destId="{3496C9BD-174B-4B5E-8886-C7BC42816E24}" srcOrd="0" destOrd="0" presId="urn:microsoft.com/office/officeart/2008/layout/HorizontalMultiLevelHierarchy"/>
    <dgm:cxn modelId="{A3F137E5-1C65-46BD-9AEC-D2D0CE2D0C8F}" type="presParOf" srcId="{3496C9BD-174B-4B5E-8886-C7BC42816E24}" destId="{A988F698-184F-4F0D-8587-1D64B4B29121}" srcOrd="0" destOrd="0" presId="urn:microsoft.com/office/officeart/2008/layout/HorizontalMultiLevelHierarchy"/>
    <dgm:cxn modelId="{AFA79ECD-9968-4A0C-BE0B-93F954ABCDBD}" type="presParOf" srcId="{CEBDFDC7-E650-4882-AA0D-03D6DEE583DB}" destId="{9BB2BF9C-DE98-45DD-AE3F-8160814B8140}" srcOrd="1" destOrd="0" presId="urn:microsoft.com/office/officeart/2008/layout/HorizontalMultiLevelHierarchy"/>
    <dgm:cxn modelId="{D136C067-6781-4239-BD63-64698F1CE41C}" type="presParOf" srcId="{9BB2BF9C-DE98-45DD-AE3F-8160814B8140}" destId="{70ECC645-6186-4767-9275-0D81D0FEFFF8}" srcOrd="0" destOrd="0" presId="urn:microsoft.com/office/officeart/2008/layout/HorizontalMultiLevelHierarchy"/>
    <dgm:cxn modelId="{912709B5-19B3-4F11-8712-945298AAA582}" type="presParOf" srcId="{9BB2BF9C-DE98-45DD-AE3F-8160814B8140}" destId="{C4D1A75F-D94A-4142-84D2-85188DC5C060}" srcOrd="1" destOrd="0" presId="urn:microsoft.com/office/officeart/2008/layout/HorizontalMultiLevelHierarchy"/>
    <dgm:cxn modelId="{D4F396B2-C7FF-421A-8D9A-9537C8739E3F}" type="presParOf" srcId="{CEBDFDC7-E650-4882-AA0D-03D6DEE583DB}" destId="{6490C6E0-E117-4681-B6E5-35F3A3C53AB6}" srcOrd="2" destOrd="0" presId="urn:microsoft.com/office/officeart/2008/layout/HorizontalMultiLevelHierarchy"/>
    <dgm:cxn modelId="{D37F2D91-50D2-4631-87DF-166BB68425EB}" type="presParOf" srcId="{6490C6E0-E117-4681-B6E5-35F3A3C53AB6}" destId="{F511CD76-53DE-4D57-80B7-68D3EEAC2052}" srcOrd="0" destOrd="0" presId="urn:microsoft.com/office/officeart/2008/layout/HorizontalMultiLevelHierarchy"/>
    <dgm:cxn modelId="{5504749E-3046-4388-95DC-FA2AD5A166B5}" type="presParOf" srcId="{CEBDFDC7-E650-4882-AA0D-03D6DEE583DB}" destId="{9E13A1DF-5B92-4B11-A850-D7275C24E7B1}" srcOrd="3" destOrd="0" presId="urn:microsoft.com/office/officeart/2008/layout/HorizontalMultiLevelHierarchy"/>
    <dgm:cxn modelId="{CEE60C75-90BA-4A29-95AA-7BADD53DED2A}" type="presParOf" srcId="{9E13A1DF-5B92-4B11-A850-D7275C24E7B1}" destId="{01309FED-D023-4BA4-9E5B-262A44A27DCB}" srcOrd="0" destOrd="0" presId="urn:microsoft.com/office/officeart/2008/layout/HorizontalMultiLevelHierarchy"/>
    <dgm:cxn modelId="{70139AE0-887C-4E69-923B-F6AF23E5A93B}" type="presParOf" srcId="{9E13A1DF-5B92-4B11-A850-D7275C24E7B1}" destId="{80F1A44F-B6A4-4217-9035-F268FF6D6194}" srcOrd="1" destOrd="0" presId="urn:microsoft.com/office/officeart/2008/layout/HorizontalMultiLevelHierarchy"/>
    <dgm:cxn modelId="{9C0D733A-685F-4B60-99E6-DE4808BE4264}" type="presParOf" srcId="{3B244FB3-9AB4-43B8-8A02-A9134898170E}" destId="{79D01BED-ABD5-452C-B9B7-800F74769EB2}" srcOrd="2" destOrd="0" presId="urn:microsoft.com/office/officeart/2008/layout/HorizontalMultiLevelHierarchy"/>
    <dgm:cxn modelId="{FE31FCBF-2AFC-4CE9-AD9F-D8DFE6B8D6AE}" type="presParOf" srcId="{79D01BED-ABD5-452C-B9B7-800F74769EB2}" destId="{470E5A59-A24D-484A-85D3-F8F02CDDE8A5}" srcOrd="0" destOrd="0" presId="urn:microsoft.com/office/officeart/2008/layout/HorizontalMultiLevelHierarchy"/>
    <dgm:cxn modelId="{6D8E21C8-FDA7-4332-8D54-B2DB55A1757E}" type="presParOf" srcId="{3B244FB3-9AB4-43B8-8A02-A9134898170E}" destId="{3CECC853-8EB4-49E9-B58F-A11A025C54E2}" srcOrd="3" destOrd="0" presId="urn:microsoft.com/office/officeart/2008/layout/HorizontalMultiLevelHierarchy"/>
    <dgm:cxn modelId="{DB04279C-BFE8-44DF-B48B-2B786847B88C}" type="presParOf" srcId="{3CECC853-8EB4-49E9-B58F-A11A025C54E2}" destId="{03A7FF9E-F5F2-4670-B372-D9A04827D98F}" srcOrd="0" destOrd="0" presId="urn:microsoft.com/office/officeart/2008/layout/HorizontalMultiLevelHierarchy"/>
    <dgm:cxn modelId="{4347088B-4F6D-46E4-9AB7-A38F974B2F81}" type="presParOf" srcId="{3CECC853-8EB4-49E9-B58F-A11A025C54E2}" destId="{1D303F23-12ED-4408-AD15-671107725D49}" srcOrd="1" destOrd="0" presId="urn:microsoft.com/office/officeart/2008/layout/HorizontalMultiLevelHierarchy"/>
    <dgm:cxn modelId="{E0D35546-62E2-4A82-9CFA-78316F269B4A}" type="presParOf" srcId="{1D303F23-12ED-4408-AD15-671107725D49}" destId="{E4353591-FBD1-4ECC-BBDC-DCB2FC55024B}" srcOrd="0" destOrd="0" presId="urn:microsoft.com/office/officeart/2008/layout/HorizontalMultiLevelHierarchy"/>
    <dgm:cxn modelId="{F637B91C-9323-41EA-9D18-A818AB080968}" type="presParOf" srcId="{E4353591-FBD1-4ECC-BBDC-DCB2FC55024B}" destId="{6798DAE5-50E7-40F4-9A58-C636D5E6787B}" srcOrd="0" destOrd="0" presId="urn:microsoft.com/office/officeart/2008/layout/HorizontalMultiLevelHierarchy"/>
    <dgm:cxn modelId="{BD91907A-59A7-49F9-9344-0A4EFD1AE3EA}" type="presParOf" srcId="{1D303F23-12ED-4408-AD15-671107725D49}" destId="{6E3D3FCC-EAFA-45AC-BA18-4846B6A9FF3A}" srcOrd="1" destOrd="0" presId="urn:microsoft.com/office/officeart/2008/layout/HorizontalMultiLevelHierarchy"/>
    <dgm:cxn modelId="{2444B0AC-31CD-4FD2-ABA5-7751CF480E6D}" type="presParOf" srcId="{6E3D3FCC-EAFA-45AC-BA18-4846B6A9FF3A}" destId="{05AD2A0A-4AC1-4754-B47F-A5A8CBA8F804}" srcOrd="0" destOrd="0" presId="urn:microsoft.com/office/officeart/2008/layout/HorizontalMultiLevelHierarchy"/>
    <dgm:cxn modelId="{B8C276D2-554F-4DE0-8FCA-2AE636BC01A2}" type="presParOf" srcId="{6E3D3FCC-EAFA-45AC-BA18-4846B6A9FF3A}" destId="{925F0A1C-12CF-4F86-9C82-52E6AE2DB511}" srcOrd="1" destOrd="0" presId="urn:microsoft.com/office/officeart/2008/layout/HorizontalMultiLevelHierarchy"/>
    <dgm:cxn modelId="{367BC739-105C-4615-97A4-94C840040CB2}" type="presParOf" srcId="{1D303F23-12ED-4408-AD15-671107725D49}" destId="{AC4D3DF0-E96C-483B-87B3-A0969CA10A18}" srcOrd="2" destOrd="0" presId="urn:microsoft.com/office/officeart/2008/layout/HorizontalMultiLevelHierarchy"/>
    <dgm:cxn modelId="{04A68940-603A-4DC0-A624-A4588829E886}" type="presParOf" srcId="{AC4D3DF0-E96C-483B-87B3-A0969CA10A18}" destId="{5526E502-AC45-4096-B8F3-BF46F605B5D9}" srcOrd="0" destOrd="0" presId="urn:microsoft.com/office/officeart/2008/layout/HorizontalMultiLevelHierarchy"/>
    <dgm:cxn modelId="{E9C006CE-8412-402D-8CB0-09E0B54E05FB}" type="presParOf" srcId="{1D303F23-12ED-4408-AD15-671107725D49}" destId="{1DF73070-0012-45BF-B48D-6B8466F137BE}" srcOrd="3" destOrd="0" presId="urn:microsoft.com/office/officeart/2008/layout/HorizontalMultiLevelHierarchy"/>
    <dgm:cxn modelId="{F70D2AC2-3ECB-48B4-BF97-F4DAEE8FE14D}" type="presParOf" srcId="{1DF73070-0012-45BF-B48D-6B8466F137BE}" destId="{CCBAF6DC-D056-4D51-9AD0-46A36F39BC35}" srcOrd="0" destOrd="0" presId="urn:microsoft.com/office/officeart/2008/layout/HorizontalMultiLevelHierarchy"/>
    <dgm:cxn modelId="{EE81891E-990E-41FD-8DC5-8308665CE09E}" type="presParOf" srcId="{1DF73070-0012-45BF-B48D-6B8466F137BE}" destId="{1FFCD406-0181-4E05-A0E9-8E11105143FB}" srcOrd="1" destOrd="0" presId="urn:microsoft.com/office/officeart/2008/layout/HorizontalMultiLevelHierarchy"/>
    <dgm:cxn modelId="{A910DAD8-92DB-4949-B673-FA05226A28E6}" type="presParOf" srcId="{1D303F23-12ED-4408-AD15-671107725D49}" destId="{82545CA5-090A-48EC-A06C-0E4D59AAD9D3}" srcOrd="4" destOrd="0" presId="urn:microsoft.com/office/officeart/2008/layout/HorizontalMultiLevelHierarchy"/>
    <dgm:cxn modelId="{0D6C5CA7-4FE9-4995-8F03-F4329B5C0D6E}" type="presParOf" srcId="{82545CA5-090A-48EC-A06C-0E4D59AAD9D3}" destId="{1076F577-A3D7-4660-8C7D-78FF0DC79C54}" srcOrd="0" destOrd="0" presId="urn:microsoft.com/office/officeart/2008/layout/HorizontalMultiLevelHierarchy"/>
    <dgm:cxn modelId="{25C26016-90A5-489A-A50B-A0B38698BB0E}" type="presParOf" srcId="{1D303F23-12ED-4408-AD15-671107725D49}" destId="{16FA23A2-F54B-4E55-A9EF-7D24E477A1A1}" srcOrd="5" destOrd="0" presId="urn:microsoft.com/office/officeart/2008/layout/HorizontalMultiLevelHierarchy"/>
    <dgm:cxn modelId="{9D459E3B-235D-4564-B562-76214CE7C70D}" type="presParOf" srcId="{16FA23A2-F54B-4E55-A9EF-7D24E477A1A1}" destId="{6EFD6C74-63CE-4D79-97B0-018CEB82EEB6}" srcOrd="0" destOrd="0" presId="urn:microsoft.com/office/officeart/2008/layout/HorizontalMultiLevelHierarchy"/>
    <dgm:cxn modelId="{D24826E7-3035-4BC9-A414-440C60D3A809}" type="presParOf" srcId="{16FA23A2-F54B-4E55-A9EF-7D24E477A1A1}" destId="{052C7A8C-1669-4295-BDE7-6FC5A51B3720}" srcOrd="1" destOrd="0" presId="urn:microsoft.com/office/officeart/2008/layout/HorizontalMultiLevelHierarchy"/>
    <dgm:cxn modelId="{7B1D11A6-5535-4F37-80D5-550E00F1F8D3}" type="presParOf" srcId="{1D303F23-12ED-4408-AD15-671107725D49}" destId="{64E8113E-B6C9-45FB-88B1-0606E3637384}" srcOrd="6" destOrd="0" presId="urn:microsoft.com/office/officeart/2008/layout/HorizontalMultiLevelHierarchy"/>
    <dgm:cxn modelId="{89C948FD-9E3E-49FD-B52C-D40B7A77848B}" type="presParOf" srcId="{64E8113E-B6C9-45FB-88B1-0606E3637384}" destId="{B3BEBFCC-933B-425C-98FB-1F0F90CD58CC}" srcOrd="0" destOrd="0" presId="urn:microsoft.com/office/officeart/2008/layout/HorizontalMultiLevelHierarchy"/>
    <dgm:cxn modelId="{01A3F88A-0A32-47AE-B58C-6EFF2A45EE0B}" type="presParOf" srcId="{1D303F23-12ED-4408-AD15-671107725D49}" destId="{625C6E0F-A5A6-4DBA-8C17-2A8198BF1185}" srcOrd="7" destOrd="0" presId="urn:microsoft.com/office/officeart/2008/layout/HorizontalMultiLevelHierarchy"/>
    <dgm:cxn modelId="{AC087993-D30C-404E-9408-773D80382BF7}" type="presParOf" srcId="{625C6E0F-A5A6-4DBA-8C17-2A8198BF1185}" destId="{1F7258DF-9D95-45DF-A40D-E940A6E16C17}" srcOrd="0" destOrd="0" presId="urn:microsoft.com/office/officeart/2008/layout/HorizontalMultiLevelHierarchy"/>
    <dgm:cxn modelId="{8C9EA5AF-68A5-4681-A31B-D9301998B258}" type="presParOf" srcId="{625C6E0F-A5A6-4DBA-8C17-2A8198BF1185}" destId="{A2F6FA7D-AD36-4D9C-BF24-ACF7619EF188}" srcOrd="1" destOrd="0" presId="urn:microsoft.com/office/officeart/2008/layout/HorizontalMultiLevelHierarchy"/>
    <dgm:cxn modelId="{796C81A5-305C-4EA0-8C28-313B264A2978}" type="presParOf" srcId="{A2F6FA7D-AD36-4D9C-BF24-ACF7619EF188}" destId="{B25E76C1-7006-4192-9532-05CD9A56FBE3}" srcOrd="0" destOrd="0" presId="urn:microsoft.com/office/officeart/2008/layout/HorizontalMultiLevelHierarchy"/>
    <dgm:cxn modelId="{19C97137-B687-453F-8BAA-0C9EC2C83B2B}" type="presParOf" srcId="{B25E76C1-7006-4192-9532-05CD9A56FBE3}" destId="{2F71D953-CF27-480C-866C-ED84987AA7A8}" srcOrd="0" destOrd="0" presId="urn:microsoft.com/office/officeart/2008/layout/HorizontalMultiLevelHierarchy"/>
    <dgm:cxn modelId="{C5F62D3F-C39C-4139-BFC6-E042C0CBAD2A}" type="presParOf" srcId="{A2F6FA7D-AD36-4D9C-BF24-ACF7619EF188}" destId="{0235EFEF-DA70-40E8-947E-6D04C196E6B8}" srcOrd="1" destOrd="0" presId="urn:microsoft.com/office/officeart/2008/layout/HorizontalMultiLevelHierarchy"/>
    <dgm:cxn modelId="{B6E992AC-917C-44BC-A6B1-B436AF268D36}" type="presParOf" srcId="{0235EFEF-DA70-40E8-947E-6D04C196E6B8}" destId="{2FD0AEA4-67E2-443C-B4DD-07CB26E562A7}" srcOrd="0" destOrd="0" presId="urn:microsoft.com/office/officeart/2008/layout/HorizontalMultiLevelHierarchy"/>
    <dgm:cxn modelId="{A2A3EEF9-E0D6-4F04-9D8E-814293ED3ECC}" type="presParOf" srcId="{0235EFEF-DA70-40E8-947E-6D04C196E6B8}" destId="{54099EE9-6A1E-411E-9A32-A56EA9CE1D06}" srcOrd="1" destOrd="0" presId="urn:microsoft.com/office/officeart/2008/layout/HorizontalMultiLevelHierarchy"/>
    <dgm:cxn modelId="{F1AE8159-DE23-4347-B39C-148EC67BCBB7}" type="presParOf" srcId="{A2F6FA7D-AD36-4D9C-BF24-ACF7619EF188}" destId="{BF4B3176-E438-4244-9F44-E9E7095113CA}" srcOrd="2" destOrd="0" presId="urn:microsoft.com/office/officeart/2008/layout/HorizontalMultiLevelHierarchy"/>
    <dgm:cxn modelId="{D9091893-2142-4518-9A60-D70FB5ED6AA3}" type="presParOf" srcId="{BF4B3176-E438-4244-9F44-E9E7095113CA}" destId="{5363AB43-8C28-47F6-A5ED-49DE51116E0F}" srcOrd="0" destOrd="0" presId="urn:microsoft.com/office/officeart/2008/layout/HorizontalMultiLevelHierarchy"/>
    <dgm:cxn modelId="{88C26BDA-A8D6-46D5-A754-786518720B36}" type="presParOf" srcId="{A2F6FA7D-AD36-4D9C-BF24-ACF7619EF188}" destId="{7136C8CA-C9F3-42CD-B168-0D8F8A4CED73}" srcOrd="3" destOrd="0" presId="urn:microsoft.com/office/officeart/2008/layout/HorizontalMultiLevelHierarchy"/>
    <dgm:cxn modelId="{2E62FD46-8A73-4221-A683-EBF6107BA92C}" type="presParOf" srcId="{7136C8CA-C9F3-42CD-B168-0D8F8A4CED73}" destId="{4DE189F4-B009-48AE-B02B-E8B8A185F7BF}" srcOrd="0" destOrd="0" presId="urn:microsoft.com/office/officeart/2008/layout/HorizontalMultiLevelHierarchy"/>
    <dgm:cxn modelId="{838395D0-8DCA-4A50-9024-4760F806112D}" type="presParOf" srcId="{7136C8CA-C9F3-42CD-B168-0D8F8A4CED73}" destId="{CCE62B9D-AE7E-447B-978A-D92A3A390A6D}" srcOrd="1" destOrd="0" presId="urn:microsoft.com/office/officeart/2008/layout/HorizontalMultiLevelHierarchy"/>
    <dgm:cxn modelId="{24C30F78-BD56-4174-9328-DB725FDCDD88}" type="presParOf" srcId="{3B244FB3-9AB4-43B8-8A02-A9134898170E}" destId="{D7249955-1BE1-42D1-B42E-78D7C5626889}" srcOrd="4" destOrd="0" presId="urn:microsoft.com/office/officeart/2008/layout/HorizontalMultiLevelHierarchy"/>
    <dgm:cxn modelId="{6CA48BBA-4A30-48F1-B670-5FB914CE5D33}" type="presParOf" srcId="{D7249955-1BE1-42D1-B42E-78D7C5626889}" destId="{2349A7E4-3901-431D-9F9D-41D6C61EC345}" srcOrd="0" destOrd="0" presId="urn:microsoft.com/office/officeart/2008/layout/HorizontalMultiLevelHierarchy"/>
    <dgm:cxn modelId="{859EAC3A-75FF-443A-A317-560024DE32E2}" type="presParOf" srcId="{3B244FB3-9AB4-43B8-8A02-A9134898170E}" destId="{A857727E-8C05-422D-8642-B2E75536D40A}" srcOrd="5" destOrd="0" presId="urn:microsoft.com/office/officeart/2008/layout/HorizontalMultiLevelHierarchy"/>
    <dgm:cxn modelId="{5D4C0CC5-4F1A-41BA-8E46-0999BEBCE3BD}" type="presParOf" srcId="{A857727E-8C05-422D-8642-B2E75536D40A}" destId="{E7A93BAF-3B2B-4993-8803-552382AFD701}" srcOrd="0" destOrd="0" presId="urn:microsoft.com/office/officeart/2008/layout/HorizontalMultiLevelHierarchy"/>
    <dgm:cxn modelId="{725231BA-F905-4EAE-A927-9C56DB65B63A}" type="presParOf" srcId="{A857727E-8C05-422D-8642-B2E75536D40A}" destId="{F1ECDDAF-B914-43B7-960C-52671A6BD927}" srcOrd="1" destOrd="0" presId="urn:microsoft.com/office/officeart/2008/layout/HorizontalMultiLevelHierarchy"/>
    <dgm:cxn modelId="{50D2ECEF-8703-49EF-88F6-FCCAEEFA6CE4}" type="presParOf" srcId="{F1ECDDAF-B914-43B7-960C-52671A6BD927}" destId="{B2F4DDAE-2525-45AB-847F-F692F33D9201}" srcOrd="0" destOrd="0" presId="urn:microsoft.com/office/officeart/2008/layout/HorizontalMultiLevelHierarchy"/>
    <dgm:cxn modelId="{168B2617-8392-4500-81B6-CBE9D57891BD}" type="presParOf" srcId="{B2F4DDAE-2525-45AB-847F-F692F33D9201}" destId="{0153774D-ADF0-46CA-B257-E556DCC90D43}" srcOrd="0" destOrd="0" presId="urn:microsoft.com/office/officeart/2008/layout/HorizontalMultiLevelHierarchy"/>
    <dgm:cxn modelId="{F15BED44-BB4A-4869-A9E1-88D9A5297718}" type="presParOf" srcId="{F1ECDDAF-B914-43B7-960C-52671A6BD927}" destId="{BDCAF9DB-93B3-4C6F-A292-EED2A5D166E0}" srcOrd="1" destOrd="0" presId="urn:microsoft.com/office/officeart/2008/layout/HorizontalMultiLevelHierarchy"/>
    <dgm:cxn modelId="{E916DCD3-86D5-444F-A38B-E07B97FCEF37}" type="presParOf" srcId="{BDCAF9DB-93B3-4C6F-A292-EED2A5D166E0}" destId="{0A7431FA-A6ED-4F65-BB03-48C1BFAED069}" srcOrd="0" destOrd="0" presId="urn:microsoft.com/office/officeart/2008/layout/HorizontalMultiLevelHierarchy"/>
    <dgm:cxn modelId="{C37D95DF-07FA-482E-9B80-52FFEBDB045F}" type="presParOf" srcId="{BDCAF9DB-93B3-4C6F-A292-EED2A5D166E0}" destId="{899690E1-F280-46CA-B410-EA3EB0EDDC9C}" srcOrd="1" destOrd="0" presId="urn:microsoft.com/office/officeart/2008/layout/HorizontalMultiLevelHierarchy"/>
    <dgm:cxn modelId="{8234ED4E-B48B-4DD0-896F-DB9F8AC14BEE}" type="presParOf" srcId="{899690E1-F280-46CA-B410-EA3EB0EDDC9C}" destId="{74D54788-4884-495F-B232-244BE0C1039F}" srcOrd="0" destOrd="0" presId="urn:microsoft.com/office/officeart/2008/layout/HorizontalMultiLevelHierarchy"/>
    <dgm:cxn modelId="{DE4106B1-8113-4531-93E3-2007FF1BAF9C}" type="presParOf" srcId="{74D54788-4884-495F-B232-244BE0C1039F}" destId="{1CC1846D-23AC-4CCF-859A-44B7B8516E37}" srcOrd="0" destOrd="0" presId="urn:microsoft.com/office/officeart/2008/layout/HorizontalMultiLevelHierarchy"/>
    <dgm:cxn modelId="{DADA2D37-CCB2-4279-9C7F-61EFF9F9C640}" type="presParOf" srcId="{899690E1-F280-46CA-B410-EA3EB0EDDC9C}" destId="{27AC907D-FB1D-4B77-AB79-92967F63DF90}" srcOrd="1" destOrd="0" presId="urn:microsoft.com/office/officeart/2008/layout/HorizontalMultiLevelHierarchy"/>
    <dgm:cxn modelId="{668A5791-7973-4818-B30D-51A0F94A38BE}" type="presParOf" srcId="{27AC907D-FB1D-4B77-AB79-92967F63DF90}" destId="{32F8A01F-5054-410F-95AD-7D0395B51BBB}" srcOrd="0" destOrd="0" presId="urn:microsoft.com/office/officeart/2008/layout/HorizontalMultiLevelHierarchy"/>
    <dgm:cxn modelId="{5D119925-83FE-4259-AD53-3F459027642B}" type="presParOf" srcId="{27AC907D-FB1D-4B77-AB79-92967F63DF90}" destId="{8849CB17-EE4C-4551-978A-78CEC1E26925}" srcOrd="1" destOrd="0" presId="urn:microsoft.com/office/officeart/2008/layout/HorizontalMultiLevelHierarchy"/>
    <dgm:cxn modelId="{9B041976-5E38-4D40-8D2B-8AB6E4538278}" type="presParOf" srcId="{899690E1-F280-46CA-B410-EA3EB0EDDC9C}" destId="{0D5B04A4-6757-4BF1-8FC9-ECAD58A7FAC0}" srcOrd="2" destOrd="0" presId="urn:microsoft.com/office/officeart/2008/layout/HorizontalMultiLevelHierarchy"/>
    <dgm:cxn modelId="{B29A2929-18CF-436C-8920-71059975088F}" type="presParOf" srcId="{0D5B04A4-6757-4BF1-8FC9-ECAD58A7FAC0}" destId="{14238F30-EFB9-4D46-824C-3A4F1FF75431}" srcOrd="0" destOrd="0" presId="urn:microsoft.com/office/officeart/2008/layout/HorizontalMultiLevelHierarchy"/>
    <dgm:cxn modelId="{1EC7D304-A656-4795-9A24-6116A2CD2CBF}" type="presParOf" srcId="{899690E1-F280-46CA-B410-EA3EB0EDDC9C}" destId="{07B70B4D-67FA-469A-B8A9-70E460137578}" srcOrd="3" destOrd="0" presId="urn:microsoft.com/office/officeart/2008/layout/HorizontalMultiLevelHierarchy"/>
    <dgm:cxn modelId="{32081E02-0E23-462B-8FA4-5D31011A9E1A}" type="presParOf" srcId="{07B70B4D-67FA-469A-B8A9-70E460137578}" destId="{5B54DA27-E838-459D-9C1E-28ABDAC762FB}" srcOrd="0" destOrd="0" presId="urn:microsoft.com/office/officeart/2008/layout/HorizontalMultiLevelHierarchy"/>
    <dgm:cxn modelId="{39D42D9E-714B-491D-B4D0-2D67E175A646}" type="presParOf" srcId="{07B70B4D-67FA-469A-B8A9-70E460137578}" destId="{3E9B4483-F67B-447A-944C-F2D56AF5D9FD}" srcOrd="1" destOrd="0" presId="urn:microsoft.com/office/officeart/2008/layout/HorizontalMultiLevelHierarchy"/>
    <dgm:cxn modelId="{1708AB18-85CF-42B7-ABEB-A482B57BCF99}" type="presParOf" srcId="{F1ECDDAF-B914-43B7-960C-52671A6BD927}" destId="{EB38FB53-B918-4E1C-8A62-ABD42E66C302}" srcOrd="2" destOrd="0" presId="urn:microsoft.com/office/officeart/2008/layout/HorizontalMultiLevelHierarchy"/>
    <dgm:cxn modelId="{00A5384A-C50D-4F10-97C6-BBEF5F4F593C}" type="presParOf" srcId="{EB38FB53-B918-4E1C-8A62-ABD42E66C302}" destId="{EB9707E1-FC0A-409F-92C8-E522799BA9A9}" srcOrd="0" destOrd="0" presId="urn:microsoft.com/office/officeart/2008/layout/HorizontalMultiLevelHierarchy"/>
    <dgm:cxn modelId="{165AE27A-65D4-4619-B94A-A578DBB3499E}" type="presParOf" srcId="{F1ECDDAF-B914-43B7-960C-52671A6BD927}" destId="{B3291A44-780A-4341-81D2-1A7F8AF5769C}" srcOrd="3" destOrd="0" presId="urn:microsoft.com/office/officeart/2008/layout/HorizontalMultiLevelHierarchy"/>
    <dgm:cxn modelId="{0F0054AB-2F3D-492B-94D7-E659500FEB6A}" type="presParOf" srcId="{B3291A44-780A-4341-81D2-1A7F8AF5769C}" destId="{202E137A-06B2-4E0E-B4DF-AF1C970C0AEA}" srcOrd="0" destOrd="0" presId="urn:microsoft.com/office/officeart/2008/layout/HorizontalMultiLevelHierarchy"/>
    <dgm:cxn modelId="{3FD21433-C54E-4C57-96EE-E6255D705565}" type="presParOf" srcId="{B3291A44-780A-4341-81D2-1A7F8AF5769C}" destId="{77177435-F655-4803-A147-1F9393124F35}" srcOrd="1" destOrd="0" presId="urn:microsoft.com/office/officeart/2008/layout/HorizontalMultiLevelHierarchy"/>
    <dgm:cxn modelId="{68B1D269-29ED-4720-9D3D-3EC1D0858B02}" type="presParOf" srcId="{77177435-F655-4803-A147-1F9393124F35}" destId="{3641D838-08FA-46A1-9655-238A073E41CE}" srcOrd="0" destOrd="0" presId="urn:microsoft.com/office/officeart/2008/layout/HorizontalMultiLevelHierarchy"/>
    <dgm:cxn modelId="{5BF67016-C605-422C-90F2-E7B102F0C1C5}" type="presParOf" srcId="{3641D838-08FA-46A1-9655-238A073E41CE}" destId="{CDEC7D93-0E31-4E59-BA51-E2EBD9C31B40}" srcOrd="0" destOrd="0" presId="urn:microsoft.com/office/officeart/2008/layout/HorizontalMultiLevelHierarchy"/>
    <dgm:cxn modelId="{C64B7AAD-3E6A-4FA6-9E72-33A1D25ED332}" type="presParOf" srcId="{77177435-F655-4803-A147-1F9393124F35}" destId="{78175CF9-E701-4EB5-9560-EB89DE354A50}" srcOrd="1" destOrd="0" presId="urn:microsoft.com/office/officeart/2008/layout/HorizontalMultiLevelHierarchy"/>
    <dgm:cxn modelId="{22827515-7131-442A-8A82-F76437351BC6}" type="presParOf" srcId="{78175CF9-E701-4EB5-9560-EB89DE354A50}" destId="{61FAED39-0C1A-4428-B756-4314119C2B94}" srcOrd="0" destOrd="0" presId="urn:microsoft.com/office/officeart/2008/layout/HorizontalMultiLevelHierarchy"/>
    <dgm:cxn modelId="{869039A6-7AC3-4121-850B-EA6865851E6E}" type="presParOf" srcId="{78175CF9-E701-4EB5-9560-EB89DE354A50}" destId="{C00A418B-B362-422E-A175-89E1FFBB56DF}" srcOrd="1" destOrd="0" presId="urn:microsoft.com/office/officeart/2008/layout/HorizontalMultiLevelHierarchy"/>
    <dgm:cxn modelId="{3C052578-DE9B-4FA2-9286-4C176FCAB605}" type="presParOf" srcId="{77177435-F655-4803-A147-1F9393124F35}" destId="{6F7FD3A7-FD05-4AC5-B9C2-6F14D39BD1B0}" srcOrd="2" destOrd="0" presId="urn:microsoft.com/office/officeart/2008/layout/HorizontalMultiLevelHierarchy"/>
    <dgm:cxn modelId="{D8BBE207-65C7-4B4F-B4CB-7095E0F3CEFA}" type="presParOf" srcId="{6F7FD3A7-FD05-4AC5-B9C2-6F14D39BD1B0}" destId="{DE2C6683-C954-4ECC-B275-5150767575D9}" srcOrd="0" destOrd="0" presId="urn:microsoft.com/office/officeart/2008/layout/HorizontalMultiLevelHierarchy"/>
    <dgm:cxn modelId="{5B51F965-AB55-4863-AD28-F07E41951BAE}" type="presParOf" srcId="{77177435-F655-4803-A147-1F9393124F35}" destId="{9B7DA435-BB70-40EF-BF37-39ABD9236FC7}" srcOrd="3" destOrd="0" presId="urn:microsoft.com/office/officeart/2008/layout/HorizontalMultiLevelHierarchy"/>
    <dgm:cxn modelId="{BBF350D8-05A7-4AD0-935C-D84B635D0325}" type="presParOf" srcId="{9B7DA435-BB70-40EF-BF37-39ABD9236FC7}" destId="{CDC809CC-A4E0-4271-8826-AB532D26B86E}" srcOrd="0" destOrd="0" presId="urn:microsoft.com/office/officeart/2008/layout/HorizontalMultiLevelHierarchy"/>
    <dgm:cxn modelId="{23F2C437-FF2F-4AB8-9197-CC585A147AD1}" type="presParOf" srcId="{9B7DA435-BB70-40EF-BF37-39ABD9236FC7}" destId="{9AB2173E-9817-4F22-856D-96A63291A5B2}" srcOrd="1" destOrd="0" presId="urn:microsoft.com/office/officeart/2008/layout/HorizontalMultiLevelHierarchy"/>
    <dgm:cxn modelId="{D0479D30-EF58-4EC0-804E-84AE154AFA53}" type="presParOf" srcId="{F1ECDDAF-B914-43B7-960C-52671A6BD927}" destId="{A9987CC1-1661-4A72-A6BF-EF73F8DAFA51}" srcOrd="4" destOrd="0" presId="urn:microsoft.com/office/officeart/2008/layout/HorizontalMultiLevelHierarchy"/>
    <dgm:cxn modelId="{5FBD1B29-CA17-4FE8-9851-2095900FBB68}" type="presParOf" srcId="{A9987CC1-1661-4A72-A6BF-EF73F8DAFA51}" destId="{13CC5C8A-58E4-445A-BE3E-558EF7D79200}" srcOrd="0" destOrd="0" presId="urn:microsoft.com/office/officeart/2008/layout/HorizontalMultiLevelHierarchy"/>
    <dgm:cxn modelId="{295B04F5-5C76-41B7-B396-21F181EE2411}" type="presParOf" srcId="{F1ECDDAF-B914-43B7-960C-52671A6BD927}" destId="{B4138D14-5C78-447F-A37A-7147C81FA6AD}" srcOrd="5" destOrd="0" presId="urn:microsoft.com/office/officeart/2008/layout/HorizontalMultiLevelHierarchy"/>
    <dgm:cxn modelId="{9C0E3C6D-4F21-49C1-A12E-88C06CE9481D}" type="presParOf" srcId="{B4138D14-5C78-447F-A37A-7147C81FA6AD}" destId="{DDC50B84-9F91-4253-AC39-7A7D3068BCFE}" srcOrd="0" destOrd="0" presId="urn:microsoft.com/office/officeart/2008/layout/HorizontalMultiLevelHierarchy"/>
    <dgm:cxn modelId="{280AD02F-FC89-44E0-A606-D76EAE2BFC14}" type="presParOf" srcId="{B4138D14-5C78-447F-A37A-7147C81FA6AD}" destId="{21500DC2-2DD5-400F-B61B-9A51B533313D}" srcOrd="1" destOrd="0" presId="urn:microsoft.com/office/officeart/2008/layout/HorizontalMultiLevelHierarchy"/>
    <dgm:cxn modelId="{4AE994B4-1655-4371-873D-C797CBEEE9E4}" type="presParOf" srcId="{21500DC2-2DD5-400F-B61B-9A51B533313D}" destId="{D0102E7E-0C77-4395-94F9-F7045315336B}" srcOrd="0" destOrd="0" presId="urn:microsoft.com/office/officeart/2008/layout/HorizontalMultiLevelHierarchy"/>
    <dgm:cxn modelId="{F998049B-F286-4819-8A81-B7371EE6D377}" type="presParOf" srcId="{D0102E7E-0C77-4395-94F9-F7045315336B}" destId="{C7F83508-F28A-4291-B87D-574ABF4BDF26}" srcOrd="0" destOrd="0" presId="urn:microsoft.com/office/officeart/2008/layout/HorizontalMultiLevelHierarchy"/>
    <dgm:cxn modelId="{138E0333-F515-4494-9475-A774182A8590}" type="presParOf" srcId="{21500DC2-2DD5-400F-B61B-9A51B533313D}" destId="{0774D8E1-4948-4F8C-9FE5-A554599D63FA}" srcOrd="1" destOrd="0" presId="urn:microsoft.com/office/officeart/2008/layout/HorizontalMultiLevelHierarchy"/>
    <dgm:cxn modelId="{B031DF66-38B6-441F-8FB1-00EA20F0E8D6}" type="presParOf" srcId="{0774D8E1-4948-4F8C-9FE5-A554599D63FA}" destId="{E2D5F6C4-DC1A-4574-B598-A2D2EBC4FCBD}" srcOrd="0" destOrd="0" presId="urn:microsoft.com/office/officeart/2008/layout/HorizontalMultiLevelHierarchy"/>
    <dgm:cxn modelId="{818452F7-6404-42DC-ADF4-FCDA93C49C05}" type="presParOf" srcId="{0774D8E1-4948-4F8C-9FE5-A554599D63FA}" destId="{3169D3F3-CB53-4002-A6D5-7E167F4A24C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51F2BF-0C05-41E5-B1DC-D5074D15EEE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B89A571-2A42-4691-B165-57F5619EA646}">
      <dgm:prSet phldrT="[텍스트]"/>
      <dgm:spPr/>
      <dgm:t>
        <a:bodyPr/>
        <a:lstStyle/>
        <a:p>
          <a:pPr latinLnBrk="1"/>
          <a:r>
            <a:rPr lang="ko-KR" altLang="en-US" dirty="0"/>
            <a:t>절로 성장을 따르고 싶게 만드는 인도자적 캐릭터의 구조란 무엇일까</a:t>
          </a:r>
          <a:r>
            <a:rPr lang="en-US" altLang="ko-KR" dirty="0"/>
            <a:t>?</a:t>
          </a:r>
          <a:endParaRPr lang="ko-KR" altLang="en-US" dirty="0"/>
        </a:p>
      </dgm:t>
    </dgm:pt>
    <dgm:pt modelId="{80411B16-1FCE-4E8A-B705-EF1D8A90521A}" type="parTrans" cxnId="{970378E2-BA02-456D-8329-352CE440ED85}">
      <dgm:prSet/>
      <dgm:spPr/>
      <dgm:t>
        <a:bodyPr/>
        <a:lstStyle/>
        <a:p>
          <a:pPr latinLnBrk="1"/>
          <a:endParaRPr lang="ko-KR" altLang="en-US"/>
        </a:p>
      </dgm:t>
    </dgm:pt>
    <dgm:pt modelId="{47683384-D5CD-4FE3-82E6-E6F40BC2400F}" type="sibTrans" cxnId="{970378E2-BA02-456D-8329-352CE440ED85}">
      <dgm:prSet/>
      <dgm:spPr/>
      <dgm:t>
        <a:bodyPr/>
        <a:lstStyle/>
        <a:p>
          <a:pPr latinLnBrk="1"/>
          <a:endParaRPr lang="ko-KR" altLang="en-US"/>
        </a:p>
      </dgm:t>
    </dgm:pt>
    <dgm:pt modelId="{D7732661-6F57-4F12-942B-51079D0D5D82}">
      <dgm:prSet phldrT="[텍스트]"/>
      <dgm:spPr/>
      <dgm:t>
        <a:bodyPr/>
        <a:lstStyle/>
        <a:p>
          <a:pPr latinLnBrk="1"/>
          <a:r>
            <a:rPr lang="ko-KR" altLang="en-US" dirty="0"/>
            <a:t>한눈에 캐릭터를 알아 볼 직관적 특징은 어떻게 구성될까</a:t>
          </a:r>
          <a:r>
            <a:rPr lang="en-US" altLang="ko-KR" dirty="0"/>
            <a:t>?</a:t>
          </a:r>
          <a:endParaRPr lang="ko-KR" altLang="en-US" dirty="0"/>
        </a:p>
      </dgm:t>
    </dgm:pt>
    <dgm:pt modelId="{7ADD4318-A638-4715-9DA3-A583674C1DFB}" type="parTrans" cxnId="{16D06D1B-C8C7-4C6D-AEB4-EDF4DD88EECD}">
      <dgm:prSet/>
      <dgm:spPr/>
      <dgm:t>
        <a:bodyPr/>
        <a:lstStyle/>
        <a:p>
          <a:pPr latinLnBrk="1"/>
          <a:endParaRPr lang="ko-KR" altLang="en-US"/>
        </a:p>
      </dgm:t>
    </dgm:pt>
    <dgm:pt modelId="{F422B328-C6E6-4E4B-AA44-D0F63D34B4C4}" type="sibTrans" cxnId="{16D06D1B-C8C7-4C6D-AEB4-EDF4DD88EECD}">
      <dgm:prSet/>
      <dgm:spPr/>
      <dgm:t>
        <a:bodyPr/>
        <a:lstStyle/>
        <a:p>
          <a:pPr latinLnBrk="1"/>
          <a:endParaRPr lang="ko-KR" altLang="en-US"/>
        </a:p>
      </dgm:t>
    </dgm:pt>
    <dgm:pt modelId="{45634CA3-8341-4A95-BF60-63F2C778E72F}">
      <dgm:prSet phldrT="[텍스트]"/>
      <dgm:spPr/>
      <dgm:t>
        <a:bodyPr/>
        <a:lstStyle/>
        <a:p>
          <a:pPr latinLnBrk="1"/>
          <a:r>
            <a:rPr lang="ko-KR" altLang="en-US" dirty="0"/>
            <a:t>사람들을 성장으로 쉽게 인도할 만한 방법은 무엇일까</a:t>
          </a:r>
          <a:r>
            <a:rPr lang="en-US" altLang="ko-KR" dirty="0"/>
            <a:t>?</a:t>
          </a:r>
          <a:endParaRPr lang="ko-KR" altLang="en-US" dirty="0"/>
        </a:p>
      </dgm:t>
    </dgm:pt>
    <dgm:pt modelId="{E3568672-F971-49F6-8B8C-D2589BE18B3B}" type="parTrans" cxnId="{0DDFEF31-3294-4C08-84CE-B90C1B85FFA2}">
      <dgm:prSet/>
      <dgm:spPr/>
      <dgm:t>
        <a:bodyPr/>
        <a:lstStyle/>
        <a:p>
          <a:pPr latinLnBrk="1"/>
          <a:endParaRPr lang="ko-KR" altLang="en-US"/>
        </a:p>
      </dgm:t>
    </dgm:pt>
    <dgm:pt modelId="{96E7D937-1EC0-42A6-8B9F-E437CC102735}" type="sibTrans" cxnId="{0DDFEF31-3294-4C08-84CE-B90C1B85FFA2}">
      <dgm:prSet/>
      <dgm:spPr/>
      <dgm:t>
        <a:bodyPr/>
        <a:lstStyle/>
        <a:p>
          <a:pPr latinLnBrk="1"/>
          <a:endParaRPr lang="ko-KR" altLang="en-US"/>
        </a:p>
      </dgm:t>
    </dgm:pt>
    <dgm:pt modelId="{ACE17C79-0B04-42C3-9F6E-3ADC0CEB9921}">
      <dgm:prSet phldrT="[텍스트]"/>
      <dgm:spPr/>
      <dgm:t>
        <a:bodyPr/>
        <a:lstStyle/>
        <a:p>
          <a:pPr latinLnBrk="1"/>
          <a:r>
            <a:rPr lang="ko-KR" altLang="en-US" dirty="0"/>
            <a:t>사람들을 쉽게 게임의 몰입으로 인도하는 캐릭터는</a:t>
          </a:r>
          <a:r>
            <a:rPr lang="en-US" altLang="ko-KR" dirty="0"/>
            <a:t>?</a:t>
          </a:r>
          <a:endParaRPr lang="ko-KR" altLang="en-US" dirty="0"/>
        </a:p>
      </dgm:t>
    </dgm:pt>
    <dgm:pt modelId="{754C7FA7-B9CA-4E34-8EEA-2B7DA808BB76}" type="parTrans" cxnId="{0D2AD636-0343-412E-AEC7-F9324E1C725F}">
      <dgm:prSet/>
      <dgm:spPr/>
      <dgm:t>
        <a:bodyPr/>
        <a:lstStyle/>
        <a:p>
          <a:pPr latinLnBrk="1"/>
          <a:endParaRPr lang="ko-KR" altLang="en-US"/>
        </a:p>
      </dgm:t>
    </dgm:pt>
    <dgm:pt modelId="{9FB8DC28-8A50-47FC-A5AD-2411A4023844}" type="sibTrans" cxnId="{0D2AD636-0343-412E-AEC7-F9324E1C725F}">
      <dgm:prSet/>
      <dgm:spPr/>
      <dgm:t>
        <a:bodyPr/>
        <a:lstStyle/>
        <a:p>
          <a:pPr latinLnBrk="1"/>
          <a:endParaRPr lang="ko-KR" altLang="en-US"/>
        </a:p>
      </dgm:t>
    </dgm:pt>
    <dgm:pt modelId="{B65B99DC-CB46-4D0E-99F8-37831DDD4EBA}">
      <dgm:prSet phldrT="[텍스트]"/>
      <dgm:spPr/>
      <dgm:t>
        <a:bodyPr/>
        <a:lstStyle/>
        <a:p>
          <a:pPr latinLnBrk="1"/>
          <a:r>
            <a:rPr lang="ko-KR" altLang="en-US" dirty="0"/>
            <a:t>사람들의 인도를 위해서 완성형의 탄탄한 세계관이 가진 서사 제공이 필요 </a:t>
          </a:r>
          <a:endParaRPr lang="en-US" altLang="ko-KR" dirty="0"/>
        </a:p>
      </dgm:t>
    </dgm:pt>
    <dgm:pt modelId="{FB1DBA75-5565-4EE8-ACCA-BB11839F0267}" type="parTrans" cxnId="{892D4E2C-FC05-4725-9307-F34EB73BAFED}">
      <dgm:prSet/>
      <dgm:spPr/>
      <dgm:t>
        <a:bodyPr/>
        <a:lstStyle/>
        <a:p>
          <a:pPr latinLnBrk="1"/>
          <a:endParaRPr lang="ko-KR" altLang="en-US"/>
        </a:p>
      </dgm:t>
    </dgm:pt>
    <dgm:pt modelId="{A76A8650-C229-4206-8C6B-982E42E89743}" type="sibTrans" cxnId="{892D4E2C-FC05-4725-9307-F34EB73BAFED}">
      <dgm:prSet/>
      <dgm:spPr/>
      <dgm:t>
        <a:bodyPr/>
        <a:lstStyle/>
        <a:p>
          <a:pPr latinLnBrk="1"/>
          <a:endParaRPr lang="ko-KR" altLang="en-US"/>
        </a:p>
      </dgm:t>
    </dgm:pt>
    <dgm:pt modelId="{F3312B51-89D8-4384-978A-882EB593F5F7}">
      <dgm:prSet phldrT="[텍스트]"/>
      <dgm:spPr/>
      <dgm:t>
        <a:bodyPr/>
        <a:lstStyle/>
        <a:p>
          <a:pPr latinLnBrk="1"/>
          <a:r>
            <a:rPr lang="ko-KR" altLang="en-US" dirty="0"/>
            <a:t>시장에서 주로 쓰이는 몰입으로 인도하는 캐릭터는 무엇일까</a:t>
          </a:r>
          <a:r>
            <a:rPr lang="en-US" altLang="ko-KR" dirty="0"/>
            <a:t>?</a:t>
          </a:r>
          <a:endParaRPr lang="ko-KR" altLang="en-US" dirty="0"/>
        </a:p>
      </dgm:t>
    </dgm:pt>
    <dgm:pt modelId="{1187EC3D-CAC4-4297-920D-6D62B6D7D238}" type="parTrans" cxnId="{8603AC01-638F-4F64-9A7E-E79B0DB56E26}">
      <dgm:prSet/>
      <dgm:spPr/>
      <dgm:t>
        <a:bodyPr/>
        <a:lstStyle/>
        <a:p>
          <a:pPr latinLnBrk="1"/>
          <a:endParaRPr lang="ko-KR" altLang="en-US"/>
        </a:p>
      </dgm:t>
    </dgm:pt>
    <dgm:pt modelId="{C3F54C5B-949F-4255-B9AD-77BB12CEC4F3}" type="sibTrans" cxnId="{8603AC01-638F-4F64-9A7E-E79B0DB56E26}">
      <dgm:prSet/>
      <dgm:spPr/>
      <dgm:t>
        <a:bodyPr/>
        <a:lstStyle/>
        <a:p>
          <a:pPr latinLnBrk="1"/>
          <a:endParaRPr lang="ko-KR" altLang="en-US"/>
        </a:p>
      </dgm:t>
    </dgm:pt>
    <dgm:pt modelId="{AE786B39-206E-404E-93E4-14B3A82068A0}">
      <dgm:prSet phldrT="[텍스트]"/>
      <dgm:spPr/>
      <dgm:t>
        <a:bodyPr/>
        <a:lstStyle/>
        <a:p>
          <a:pPr latinLnBrk="1"/>
          <a:r>
            <a:rPr lang="ko-KR" altLang="en-US" dirty="0"/>
            <a:t>사람의 움직임을 인도하는 역할을 가진 물건들이 어떤 특징을 가질까</a:t>
          </a:r>
          <a:r>
            <a:rPr lang="en-US" altLang="ko-KR" dirty="0"/>
            <a:t>?</a:t>
          </a:r>
        </a:p>
      </dgm:t>
    </dgm:pt>
    <dgm:pt modelId="{42828059-ADD8-489E-ABDF-B08E79C67FD1}" type="parTrans" cxnId="{452A7D89-2111-4023-BD15-B9F8D1566B7C}">
      <dgm:prSet/>
      <dgm:spPr/>
      <dgm:t>
        <a:bodyPr/>
        <a:lstStyle/>
        <a:p>
          <a:pPr latinLnBrk="1"/>
          <a:endParaRPr lang="ko-KR" altLang="en-US"/>
        </a:p>
      </dgm:t>
    </dgm:pt>
    <dgm:pt modelId="{65185BA7-C3B9-4DCC-B376-B6F12F37DF36}" type="sibTrans" cxnId="{452A7D89-2111-4023-BD15-B9F8D1566B7C}">
      <dgm:prSet/>
      <dgm:spPr/>
      <dgm:t>
        <a:bodyPr/>
        <a:lstStyle/>
        <a:p>
          <a:pPr latinLnBrk="1"/>
          <a:endParaRPr lang="ko-KR" altLang="en-US"/>
        </a:p>
      </dgm:t>
    </dgm:pt>
    <dgm:pt modelId="{2AC2CF12-2ABD-4A44-8AA6-08BFD9F06336}">
      <dgm:prSet phldrT="[텍스트]"/>
      <dgm:spPr/>
      <dgm:t>
        <a:bodyPr/>
        <a:lstStyle/>
        <a:p>
          <a:pPr latinLnBrk="1"/>
          <a:r>
            <a:rPr lang="ko-KR" altLang="en-US" dirty="0"/>
            <a:t>인도자가 가져야 할 매력이란 무엇일까</a:t>
          </a:r>
          <a:r>
            <a:rPr lang="en-US" altLang="ko-KR" dirty="0"/>
            <a:t>?</a:t>
          </a:r>
        </a:p>
      </dgm:t>
    </dgm:pt>
    <dgm:pt modelId="{328FF80D-9022-45CE-A66F-EDDB6D3D60DD}" type="parTrans" cxnId="{08FB2C29-43D8-41FA-B598-A99EDCAE3D31}">
      <dgm:prSet/>
      <dgm:spPr/>
      <dgm:t>
        <a:bodyPr/>
        <a:lstStyle/>
        <a:p>
          <a:pPr latinLnBrk="1"/>
          <a:endParaRPr lang="ko-KR" altLang="en-US"/>
        </a:p>
      </dgm:t>
    </dgm:pt>
    <dgm:pt modelId="{70AC3986-3AF4-4860-A555-363CE4C56057}" type="sibTrans" cxnId="{08FB2C29-43D8-41FA-B598-A99EDCAE3D31}">
      <dgm:prSet/>
      <dgm:spPr/>
      <dgm:t>
        <a:bodyPr/>
        <a:lstStyle/>
        <a:p>
          <a:pPr latinLnBrk="1"/>
          <a:endParaRPr lang="ko-KR" altLang="en-US"/>
        </a:p>
      </dgm:t>
    </dgm:pt>
    <dgm:pt modelId="{17F4DDD1-9747-412F-ACD2-4198C8059404}">
      <dgm:prSet phldrT="[텍스트]"/>
      <dgm:spPr/>
      <dgm:t>
        <a:bodyPr/>
        <a:lstStyle/>
        <a:p>
          <a:pPr latinLnBrk="1"/>
          <a:r>
            <a:rPr lang="ko-KR" altLang="en-US" dirty="0"/>
            <a:t>인도자의 깨달음을 그대로 답습 가능한 지침들을 이야기의 형식으로 제공</a:t>
          </a:r>
        </a:p>
      </dgm:t>
    </dgm:pt>
    <dgm:pt modelId="{C14DD5E1-0BA7-4000-9F5F-4E2347E0BFB0}" type="parTrans" cxnId="{9B4E278D-C705-4088-B372-A6C2F988072A}">
      <dgm:prSet/>
      <dgm:spPr/>
      <dgm:t>
        <a:bodyPr/>
        <a:lstStyle/>
        <a:p>
          <a:pPr latinLnBrk="1"/>
          <a:endParaRPr lang="ko-KR" altLang="en-US"/>
        </a:p>
      </dgm:t>
    </dgm:pt>
    <dgm:pt modelId="{B759642F-E4FD-432B-9746-83AA462AEE71}" type="sibTrans" cxnId="{9B4E278D-C705-4088-B372-A6C2F988072A}">
      <dgm:prSet/>
      <dgm:spPr/>
      <dgm:t>
        <a:bodyPr/>
        <a:lstStyle/>
        <a:p>
          <a:pPr latinLnBrk="1"/>
          <a:endParaRPr lang="ko-KR" altLang="en-US"/>
        </a:p>
      </dgm:t>
    </dgm:pt>
    <dgm:pt modelId="{D47F789E-1FA8-474A-93FA-CC0C63E249AD}">
      <dgm:prSet phldrT="[텍스트]"/>
      <dgm:spPr/>
      <dgm:t>
        <a:bodyPr/>
        <a:lstStyle/>
        <a:p>
          <a:pPr latinLnBrk="1"/>
          <a:r>
            <a:rPr lang="ko-KR" altLang="en-US" dirty="0"/>
            <a:t>인도자가 인도하는 바를 계속 따라오게 만들 방법은 뭐가 있지</a:t>
          </a:r>
          <a:r>
            <a:rPr lang="en-US" altLang="ko-KR" dirty="0"/>
            <a:t>?</a:t>
          </a:r>
          <a:endParaRPr lang="ko-KR" altLang="en-US" dirty="0"/>
        </a:p>
      </dgm:t>
    </dgm:pt>
    <dgm:pt modelId="{8D0BB2EC-4968-436C-BE94-FE5B65726B41}" type="parTrans" cxnId="{6F93A438-2208-4C33-A28E-1A07BC7F9805}">
      <dgm:prSet/>
      <dgm:spPr/>
      <dgm:t>
        <a:bodyPr/>
        <a:lstStyle/>
        <a:p>
          <a:pPr latinLnBrk="1"/>
          <a:endParaRPr lang="ko-KR" altLang="en-US"/>
        </a:p>
      </dgm:t>
    </dgm:pt>
    <dgm:pt modelId="{19A9E9DF-A45D-459D-8BFD-191E13EEEC39}" type="sibTrans" cxnId="{6F93A438-2208-4C33-A28E-1A07BC7F9805}">
      <dgm:prSet/>
      <dgm:spPr/>
      <dgm:t>
        <a:bodyPr/>
        <a:lstStyle/>
        <a:p>
          <a:pPr latinLnBrk="1"/>
          <a:endParaRPr lang="ko-KR" altLang="en-US"/>
        </a:p>
      </dgm:t>
    </dgm:pt>
    <dgm:pt modelId="{2048A25C-5C4B-4C79-8BA6-A797E35C4799}">
      <dgm:prSet phldrT="[텍스트]"/>
      <dgm:spPr/>
      <dgm:t>
        <a:bodyPr/>
        <a:lstStyle/>
        <a:p>
          <a:pPr latinLnBrk="1"/>
          <a:r>
            <a:rPr lang="ko-KR" altLang="en-US" dirty="0"/>
            <a:t>여가 중에 부담 없이 소비하는 캐릭터의 특징은 무엇일까</a:t>
          </a:r>
          <a:r>
            <a:rPr lang="en-US" altLang="ko-KR" dirty="0"/>
            <a:t>?</a:t>
          </a:r>
          <a:endParaRPr lang="ko-KR" altLang="en-US" dirty="0"/>
        </a:p>
      </dgm:t>
    </dgm:pt>
    <dgm:pt modelId="{2A5C7CCE-A51B-4361-B164-C65D7FF682D8}" type="parTrans" cxnId="{846F5C10-359D-457E-86C7-EEE7F9DBEAEC}">
      <dgm:prSet/>
      <dgm:spPr/>
      <dgm:t>
        <a:bodyPr/>
        <a:lstStyle/>
        <a:p>
          <a:pPr latinLnBrk="1"/>
          <a:endParaRPr lang="ko-KR" altLang="en-US"/>
        </a:p>
      </dgm:t>
    </dgm:pt>
    <dgm:pt modelId="{CABB33A1-259B-43D6-BAFB-B93A6AE4BABE}" type="sibTrans" cxnId="{846F5C10-359D-457E-86C7-EEE7F9DBEAEC}">
      <dgm:prSet/>
      <dgm:spPr/>
      <dgm:t>
        <a:bodyPr/>
        <a:lstStyle/>
        <a:p>
          <a:pPr latinLnBrk="1"/>
          <a:endParaRPr lang="ko-KR" altLang="en-US"/>
        </a:p>
      </dgm:t>
    </dgm:pt>
    <dgm:pt modelId="{3DC04C19-F53F-458A-933F-708234A272E1}">
      <dgm:prSet phldrT="[텍스트]"/>
      <dgm:spPr/>
      <dgm:t>
        <a:bodyPr/>
        <a:lstStyle/>
        <a:p>
          <a:pPr latinLnBrk="1"/>
          <a:r>
            <a:rPr lang="ko-KR" altLang="en-US" dirty="0"/>
            <a:t>지역설화나 전승에서 등장하는 마이너한 인도적 캐릭터로 독창성과 흥미 유발</a:t>
          </a:r>
        </a:p>
      </dgm:t>
    </dgm:pt>
    <dgm:pt modelId="{C744A370-4BFF-4988-9541-F22476F1D355}" type="parTrans" cxnId="{9A1349CB-53E5-4F0A-BF16-CF2D16E84C0A}">
      <dgm:prSet/>
      <dgm:spPr/>
      <dgm:t>
        <a:bodyPr/>
        <a:lstStyle/>
        <a:p>
          <a:pPr latinLnBrk="1"/>
          <a:endParaRPr lang="ko-KR" altLang="en-US"/>
        </a:p>
      </dgm:t>
    </dgm:pt>
    <dgm:pt modelId="{1D1AE26F-0C6B-405F-93C4-CAD5AF96FD9B}" type="sibTrans" cxnId="{9A1349CB-53E5-4F0A-BF16-CF2D16E84C0A}">
      <dgm:prSet/>
      <dgm:spPr/>
      <dgm:t>
        <a:bodyPr/>
        <a:lstStyle/>
        <a:p>
          <a:pPr latinLnBrk="1"/>
          <a:endParaRPr lang="ko-KR" altLang="en-US"/>
        </a:p>
      </dgm:t>
    </dgm:pt>
    <dgm:pt modelId="{B2687FA8-CF44-451C-9749-42BFE81988B1}">
      <dgm:prSet phldrT="[텍스트]"/>
      <dgm:spPr/>
      <dgm:t>
        <a:bodyPr/>
        <a:lstStyle/>
        <a:p>
          <a:pPr latinLnBrk="1"/>
          <a:r>
            <a:rPr lang="ko-KR" altLang="en-US" dirty="0"/>
            <a:t>유명하고 흔하지만 친숙한 인상을 주는 캐릭터의 매력을 통해  접근성을 높인다</a:t>
          </a:r>
          <a:r>
            <a:rPr lang="en-US" altLang="ko-KR" dirty="0"/>
            <a:t>.</a:t>
          </a:r>
          <a:endParaRPr lang="ko-KR" altLang="en-US" dirty="0"/>
        </a:p>
      </dgm:t>
    </dgm:pt>
    <dgm:pt modelId="{27689583-315C-4B94-A86A-22036070A483}" type="parTrans" cxnId="{7D2A637D-53D9-4CC9-9AE0-8CA64AF3FCF5}">
      <dgm:prSet/>
      <dgm:spPr/>
      <dgm:t>
        <a:bodyPr/>
        <a:lstStyle/>
        <a:p>
          <a:pPr latinLnBrk="1"/>
          <a:endParaRPr lang="ko-KR" altLang="en-US"/>
        </a:p>
      </dgm:t>
    </dgm:pt>
    <dgm:pt modelId="{4736DD04-5189-41FB-AC1F-DCD2B825EFA1}" type="sibTrans" cxnId="{7D2A637D-53D9-4CC9-9AE0-8CA64AF3FCF5}">
      <dgm:prSet/>
      <dgm:spPr/>
      <dgm:t>
        <a:bodyPr/>
        <a:lstStyle/>
        <a:p>
          <a:pPr latinLnBrk="1"/>
          <a:endParaRPr lang="ko-KR" altLang="en-US"/>
        </a:p>
      </dgm:t>
    </dgm:pt>
    <dgm:pt modelId="{8FDCAE7C-4CA2-43F6-9B96-A55C19B109BE}">
      <dgm:prSet phldrT="[텍스트]"/>
      <dgm:spPr/>
      <dgm:t>
        <a:bodyPr/>
        <a:lstStyle/>
        <a:p>
          <a:pPr latinLnBrk="1"/>
          <a:r>
            <a:rPr lang="ko-KR" altLang="en-US" dirty="0"/>
            <a:t>외형이 보기 좋고 내형이 탄탄한 캐릭터를 원한다</a:t>
          </a:r>
          <a:r>
            <a:rPr lang="en-US" altLang="ko-KR" dirty="0"/>
            <a:t>.</a:t>
          </a:r>
          <a:endParaRPr lang="ko-KR" altLang="en-US" dirty="0"/>
        </a:p>
      </dgm:t>
    </dgm:pt>
    <dgm:pt modelId="{4EE9F04D-4931-47D0-9086-367CE2CDBF8D}" type="parTrans" cxnId="{0B21A612-9667-4E96-A3B4-7C29DF1BC58D}">
      <dgm:prSet/>
      <dgm:spPr/>
      <dgm:t>
        <a:bodyPr/>
        <a:lstStyle/>
        <a:p>
          <a:pPr latinLnBrk="1"/>
          <a:endParaRPr lang="ko-KR" altLang="en-US"/>
        </a:p>
      </dgm:t>
    </dgm:pt>
    <dgm:pt modelId="{7D9E00C2-BDDC-4FF5-A566-698309327CB7}" type="sibTrans" cxnId="{0B21A612-9667-4E96-A3B4-7C29DF1BC58D}">
      <dgm:prSet/>
      <dgm:spPr/>
      <dgm:t>
        <a:bodyPr/>
        <a:lstStyle/>
        <a:p>
          <a:pPr latinLnBrk="1"/>
          <a:endParaRPr lang="ko-KR" altLang="en-US"/>
        </a:p>
      </dgm:t>
    </dgm:pt>
    <dgm:pt modelId="{31A24D15-1CCE-4D06-A0C2-376AB8F9F176}">
      <dgm:prSet phldrT="[텍스트]"/>
      <dgm:spPr/>
      <dgm:t>
        <a:bodyPr/>
        <a:lstStyle/>
        <a:p>
          <a:pPr latinLnBrk="1"/>
          <a:r>
            <a:rPr lang="ko-KR" altLang="en-US" dirty="0"/>
            <a:t>종교나 사상의 이슈 등으로 불편을 주지 않는 선에서 캐릭터를 제공해야 한다</a:t>
          </a:r>
          <a:r>
            <a:rPr lang="en-US" altLang="ko-KR" dirty="0"/>
            <a:t>.</a:t>
          </a:r>
          <a:endParaRPr lang="ko-KR" altLang="en-US" dirty="0"/>
        </a:p>
      </dgm:t>
    </dgm:pt>
    <dgm:pt modelId="{C1E67016-468F-4DE9-89CC-E58603B3B5CC}" type="parTrans" cxnId="{7A51ADF5-DE6C-48CB-A692-0C8FBA1CC62D}">
      <dgm:prSet/>
      <dgm:spPr/>
      <dgm:t>
        <a:bodyPr/>
        <a:lstStyle/>
        <a:p>
          <a:pPr latinLnBrk="1"/>
          <a:endParaRPr lang="ko-KR" altLang="en-US"/>
        </a:p>
      </dgm:t>
    </dgm:pt>
    <dgm:pt modelId="{D190A22E-107B-4E30-971C-26150D0EDC72}" type="sibTrans" cxnId="{7A51ADF5-DE6C-48CB-A692-0C8FBA1CC62D}">
      <dgm:prSet/>
      <dgm:spPr/>
      <dgm:t>
        <a:bodyPr/>
        <a:lstStyle/>
        <a:p>
          <a:pPr latinLnBrk="1"/>
          <a:endParaRPr lang="ko-KR" altLang="en-US"/>
        </a:p>
      </dgm:t>
    </dgm:pt>
    <dgm:pt modelId="{464A0C5F-569B-4D08-A6CF-C22753823423}">
      <dgm:prSet phldrT="[텍스트]"/>
      <dgm:spPr/>
      <dgm:t>
        <a:bodyPr/>
        <a:lstStyle/>
        <a:p>
          <a:pPr latinLnBrk="1"/>
          <a:r>
            <a:rPr lang="ko-KR" altLang="en-US" dirty="0"/>
            <a:t>매니아 층이 원하는 캐릭터를 통해 얻고자 하는 결과는 무엇일까</a:t>
          </a:r>
          <a:r>
            <a:rPr lang="en-US" altLang="ko-KR" dirty="0"/>
            <a:t>?</a:t>
          </a:r>
          <a:endParaRPr lang="ko-KR" altLang="en-US" dirty="0"/>
        </a:p>
      </dgm:t>
    </dgm:pt>
    <dgm:pt modelId="{F4FEA636-EF03-4462-B683-2763BDBA6856}" type="sibTrans" cxnId="{EB5F5535-28E6-488B-B481-837002812832}">
      <dgm:prSet/>
      <dgm:spPr/>
      <dgm:t>
        <a:bodyPr/>
        <a:lstStyle/>
        <a:p>
          <a:pPr latinLnBrk="1"/>
          <a:endParaRPr lang="ko-KR" altLang="en-US"/>
        </a:p>
      </dgm:t>
    </dgm:pt>
    <dgm:pt modelId="{FF075372-8CC7-4950-8587-DDFFBBD7D992}" type="parTrans" cxnId="{EB5F5535-28E6-488B-B481-837002812832}">
      <dgm:prSet/>
      <dgm:spPr/>
      <dgm:t>
        <a:bodyPr/>
        <a:lstStyle/>
        <a:p>
          <a:pPr latinLnBrk="1"/>
          <a:endParaRPr lang="ko-KR" altLang="en-US"/>
        </a:p>
      </dgm:t>
    </dgm:pt>
    <dgm:pt modelId="{80BF0DC6-9AD9-43F7-81C2-455AA5A0131F}">
      <dgm:prSet phldrT="[텍스트]"/>
      <dgm:spPr/>
      <dgm:t>
        <a:bodyPr/>
        <a:lstStyle/>
        <a:p>
          <a:pPr latinLnBrk="1"/>
          <a:r>
            <a:rPr lang="ko-KR" altLang="en-US" dirty="0"/>
            <a:t>캐릭터와 깊이 있는 교감을 원하고 열심히 성장시킨 캐릭터가 전장을 지배하길 원한다</a:t>
          </a:r>
          <a:r>
            <a:rPr lang="en-US" altLang="ko-KR" dirty="0"/>
            <a:t>.</a:t>
          </a:r>
        </a:p>
        <a:p>
          <a:pPr latinLnBrk="1"/>
          <a:r>
            <a:rPr lang="ko-KR" altLang="en-US" dirty="0"/>
            <a:t>최종적인 </a:t>
          </a:r>
          <a:r>
            <a:rPr lang="ko-KR" altLang="en-US" dirty="0" err="1"/>
            <a:t>단꼐는</a:t>
          </a:r>
          <a:r>
            <a:rPr lang="ko-KR" altLang="en-US" dirty="0"/>
            <a:t> 다들 내 </a:t>
          </a:r>
          <a:r>
            <a:rPr lang="ko-KR" altLang="en-US" dirty="0" err="1"/>
            <a:t>덱</a:t>
          </a:r>
          <a:r>
            <a:rPr lang="ko-KR" altLang="en-US" dirty="0"/>
            <a:t> 중 한자리를 차지할 수 있길 원한다</a:t>
          </a:r>
          <a:r>
            <a:rPr lang="en-US" altLang="ko-KR" dirty="0"/>
            <a:t>.</a:t>
          </a:r>
          <a:endParaRPr lang="ko-KR" altLang="en-US" dirty="0"/>
        </a:p>
      </dgm:t>
    </dgm:pt>
    <dgm:pt modelId="{707ADF55-23F0-409E-80EC-9CFC42A9093E}" type="parTrans" cxnId="{870B1482-07EB-4E59-BE41-429F5F2E73B0}">
      <dgm:prSet/>
      <dgm:spPr/>
      <dgm:t>
        <a:bodyPr/>
        <a:lstStyle/>
        <a:p>
          <a:pPr latinLnBrk="1"/>
          <a:endParaRPr lang="ko-KR" altLang="en-US"/>
        </a:p>
      </dgm:t>
    </dgm:pt>
    <dgm:pt modelId="{B39A37F0-989C-47D0-B9DD-CF7C0B785D52}" type="sibTrans" cxnId="{870B1482-07EB-4E59-BE41-429F5F2E73B0}">
      <dgm:prSet/>
      <dgm:spPr/>
      <dgm:t>
        <a:bodyPr/>
        <a:lstStyle/>
        <a:p>
          <a:pPr latinLnBrk="1"/>
          <a:endParaRPr lang="ko-KR" altLang="en-US"/>
        </a:p>
      </dgm:t>
    </dgm:pt>
    <dgm:pt modelId="{F480771E-0F4F-4340-923D-2FA078F7BF1F}">
      <dgm:prSet phldrT="[텍스트]"/>
      <dgm:spPr/>
      <dgm:t>
        <a:bodyPr/>
        <a:lstStyle/>
        <a:p>
          <a:pPr latinLnBrk="1"/>
          <a:r>
            <a:rPr lang="ko-KR" altLang="en-US" dirty="0"/>
            <a:t>아우라를 뿜어내는 외형이 필요하다</a:t>
          </a:r>
          <a:r>
            <a:rPr lang="en-US" altLang="ko-KR" dirty="0"/>
            <a:t>.</a:t>
          </a:r>
        </a:p>
      </dgm:t>
    </dgm:pt>
    <dgm:pt modelId="{6993A79F-9262-4F80-8910-D434C3B6154A}" type="parTrans" cxnId="{FF720209-2AD8-4F79-82D0-C1B22993F100}">
      <dgm:prSet/>
      <dgm:spPr/>
      <dgm:t>
        <a:bodyPr/>
        <a:lstStyle/>
        <a:p>
          <a:pPr latinLnBrk="1"/>
          <a:endParaRPr lang="ko-KR" altLang="en-US"/>
        </a:p>
      </dgm:t>
    </dgm:pt>
    <dgm:pt modelId="{DD052734-3862-4161-BE6F-0D99F4F7D8F4}" type="sibTrans" cxnId="{FF720209-2AD8-4F79-82D0-C1B22993F100}">
      <dgm:prSet/>
      <dgm:spPr/>
      <dgm:t>
        <a:bodyPr/>
        <a:lstStyle/>
        <a:p>
          <a:pPr latinLnBrk="1"/>
          <a:endParaRPr lang="ko-KR" altLang="en-US"/>
        </a:p>
      </dgm:t>
    </dgm:pt>
    <dgm:pt modelId="{77C084CE-AB54-42BB-82F3-4BEC3C2704C1}">
      <dgm:prSet phldrT="[텍스트]"/>
      <dgm:spPr/>
      <dgm:t>
        <a:bodyPr/>
        <a:lstStyle/>
        <a:p>
          <a:pPr latinLnBrk="1"/>
          <a:r>
            <a:rPr lang="ko-KR" altLang="en-US" dirty="0"/>
            <a:t>기적적인 효과를 내는 내형의 기술들</a:t>
          </a:r>
          <a:endParaRPr lang="en-US" altLang="ko-KR" dirty="0"/>
        </a:p>
      </dgm:t>
    </dgm:pt>
    <dgm:pt modelId="{D388CDB4-48A7-4634-AFF8-6F4D40F9853B}" type="parTrans" cxnId="{D032AC91-C551-4F7B-B6A6-501AEC43EE2E}">
      <dgm:prSet/>
      <dgm:spPr/>
      <dgm:t>
        <a:bodyPr/>
        <a:lstStyle/>
        <a:p>
          <a:pPr latinLnBrk="1"/>
          <a:endParaRPr lang="ko-KR" altLang="en-US"/>
        </a:p>
      </dgm:t>
    </dgm:pt>
    <dgm:pt modelId="{26A52B64-4EA6-48BF-8601-022D53841DF6}" type="sibTrans" cxnId="{D032AC91-C551-4F7B-B6A6-501AEC43EE2E}">
      <dgm:prSet/>
      <dgm:spPr/>
      <dgm:t>
        <a:bodyPr/>
        <a:lstStyle/>
        <a:p>
          <a:pPr latinLnBrk="1"/>
          <a:endParaRPr lang="ko-KR" altLang="en-US"/>
        </a:p>
      </dgm:t>
    </dgm:pt>
    <dgm:pt modelId="{24E7D922-AA67-4EF8-BA24-35A328469104}">
      <dgm:prSet phldrT="[텍스트]"/>
      <dgm:spPr/>
      <dgm:t>
        <a:bodyPr/>
        <a:lstStyle/>
        <a:p>
          <a:pPr latinLnBrk="1"/>
          <a:r>
            <a:rPr lang="ko-KR" altLang="en-US" dirty="0"/>
            <a:t>누구나 한눈에 찾기 쉽고 따라갈 수 있도록 </a:t>
          </a:r>
          <a:r>
            <a:rPr lang="ko-KR" altLang="en-US" dirty="0" err="1"/>
            <a:t>만들어야한다</a:t>
          </a:r>
          <a:r>
            <a:rPr lang="en-US" altLang="ko-KR" dirty="0"/>
            <a:t>.</a:t>
          </a:r>
        </a:p>
      </dgm:t>
    </dgm:pt>
    <dgm:pt modelId="{B3766F0D-40ED-4054-861E-AD563C3CD9CA}" type="parTrans" cxnId="{A436F8B0-3C15-449E-B7FD-9788F1D39990}">
      <dgm:prSet/>
      <dgm:spPr/>
      <dgm:t>
        <a:bodyPr/>
        <a:lstStyle/>
        <a:p>
          <a:pPr latinLnBrk="1"/>
          <a:endParaRPr lang="ko-KR" altLang="en-US"/>
        </a:p>
      </dgm:t>
    </dgm:pt>
    <dgm:pt modelId="{13B75BC0-5DD9-4CBB-B9D9-ED53CB3C43CE}" type="sibTrans" cxnId="{A436F8B0-3C15-449E-B7FD-9788F1D39990}">
      <dgm:prSet/>
      <dgm:spPr/>
      <dgm:t>
        <a:bodyPr/>
        <a:lstStyle/>
        <a:p>
          <a:pPr latinLnBrk="1"/>
          <a:endParaRPr lang="ko-KR" altLang="en-US"/>
        </a:p>
      </dgm:t>
    </dgm:pt>
    <dgm:pt modelId="{3AB6D207-68F9-49FE-A4BF-A7DD53FA11B2}">
      <dgm:prSet phldrT="[텍스트]"/>
      <dgm:spPr/>
      <dgm:t>
        <a:bodyPr/>
        <a:lstStyle/>
        <a:p>
          <a:pPr latinLnBrk="1"/>
          <a:r>
            <a:rPr lang="ko-KR" altLang="en-US" dirty="0"/>
            <a:t>성장해야 하는 이유 즉 목표를 주면 되지 않을까</a:t>
          </a:r>
          <a:r>
            <a:rPr lang="en-US" altLang="ko-KR" dirty="0"/>
            <a:t>?</a:t>
          </a:r>
          <a:endParaRPr lang="ko-KR" altLang="en-US" dirty="0"/>
        </a:p>
      </dgm:t>
    </dgm:pt>
    <dgm:pt modelId="{7E47FDDC-585E-4B63-95E2-278571BE3EC1}" type="parTrans" cxnId="{E5834A73-AA5F-456C-80E4-72DD69CE67CE}">
      <dgm:prSet/>
      <dgm:spPr/>
      <dgm:t>
        <a:bodyPr/>
        <a:lstStyle/>
        <a:p>
          <a:pPr latinLnBrk="1"/>
          <a:endParaRPr lang="ko-KR" altLang="en-US"/>
        </a:p>
      </dgm:t>
    </dgm:pt>
    <dgm:pt modelId="{6DBB2BC3-E77B-425F-B932-A750A37DBC12}" type="sibTrans" cxnId="{E5834A73-AA5F-456C-80E4-72DD69CE67CE}">
      <dgm:prSet/>
      <dgm:spPr/>
      <dgm:t>
        <a:bodyPr/>
        <a:lstStyle/>
        <a:p>
          <a:pPr latinLnBrk="1"/>
          <a:endParaRPr lang="ko-KR" altLang="en-US"/>
        </a:p>
      </dgm:t>
    </dgm:pt>
    <dgm:pt modelId="{D101054B-6E9B-4E5C-B4A6-CE2AC774F976}">
      <dgm:prSet phldrT="[텍스트]"/>
      <dgm:spPr/>
      <dgm:t>
        <a:bodyPr/>
        <a:lstStyle/>
        <a:p>
          <a:pPr latinLnBrk="1"/>
          <a:r>
            <a:rPr lang="ko-KR" altLang="en-US" dirty="0"/>
            <a:t>목표는 단계별로 제공해서</a:t>
          </a:r>
          <a:endParaRPr lang="en-US" altLang="ko-KR" dirty="0"/>
        </a:p>
        <a:p>
          <a:pPr latinLnBrk="1"/>
          <a:r>
            <a:rPr lang="ko-KR" altLang="en-US" dirty="0"/>
            <a:t>쉽고 지속적으로 </a:t>
          </a:r>
          <a:r>
            <a:rPr lang="ko-KR" altLang="en-US" dirty="0" err="1"/>
            <a:t>따라오는것을</a:t>
          </a:r>
          <a:r>
            <a:rPr lang="ko-KR" altLang="en-US" dirty="0"/>
            <a:t> 유도한다</a:t>
          </a:r>
          <a:r>
            <a:rPr lang="en-US" altLang="ko-KR" dirty="0"/>
            <a:t>.</a:t>
          </a:r>
          <a:endParaRPr lang="ko-KR" altLang="en-US" dirty="0"/>
        </a:p>
      </dgm:t>
    </dgm:pt>
    <dgm:pt modelId="{4EF7DFB6-2EF5-42BC-A58F-C3B102F668DF}" type="parTrans" cxnId="{070E44C4-87C0-435B-8E7E-BEAF634B1ACD}">
      <dgm:prSet/>
      <dgm:spPr/>
      <dgm:t>
        <a:bodyPr/>
        <a:lstStyle/>
        <a:p>
          <a:pPr latinLnBrk="1"/>
          <a:endParaRPr lang="ko-KR" altLang="en-US"/>
        </a:p>
      </dgm:t>
    </dgm:pt>
    <dgm:pt modelId="{2CF820AF-7523-408A-A90E-55C707D509BB}" type="sibTrans" cxnId="{070E44C4-87C0-435B-8E7E-BEAF634B1ACD}">
      <dgm:prSet/>
      <dgm:spPr/>
      <dgm:t>
        <a:bodyPr/>
        <a:lstStyle/>
        <a:p>
          <a:pPr latinLnBrk="1"/>
          <a:endParaRPr lang="ko-KR" altLang="en-US"/>
        </a:p>
      </dgm:t>
    </dgm:pt>
    <dgm:pt modelId="{502BDFEA-0C9D-4976-82A7-4461C0993950}">
      <dgm:prSet phldrT="[텍스트]"/>
      <dgm:spPr/>
      <dgm:t>
        <a:bodyPr/>
        <a:lstStyle/>
        <a:p>
          <a:pPr latinLnBrk="1"/>
          <a:r>
            <a:rPr lang="ko-KR" altLang="en-US" dirty="0"/>
            <a:t>인도자의 모습을 여러 단계별로 제공하여</a:t>
          </a:r>
          <a:endParaRPr lang="en-US" altLang="ko-KR" dirty="0"/>
        </a:p>
        <a:p>
          <a:pPr latinLnBrk="1"/>
          <a:r>
            <a:rPr lang="ko-KR" altLang="en-US" dirty="0"/>
            <a:t>인도자의 성장 발자취를 유저가 </a:t>
          </a:r>
          <a:r>
            <a:rPr lang="ko-KR" altLang="en-US" dirty="0" err="1"/>
            <a:t>따오로도록</a:t>
          </a:r>
          <a:r>
            <a:rPr lang="ko-KR" altLang="en-US" dirty="0"/>
            <a:t> 도와준다</a:t>
          </a:r>
          <a:r>
            <a:rPr lang="en-US" altLang="ko-KR" dirty="0"/>
            <a:t>.</a:t>
          </a:r>
          <a:endParaRPr lang="ko-KR" altLang="en-US" dirty="0"/>
        </a:p>
      </dgm:t>
    </dgm:pt>
    <dgm:pt modelId="{4FDBD623-07D1-41E8-89CB-D81AC3D07070}" type="parTrans" cxnId="{3585EDDF-FCD9-4CD1-B1B3-BB386B789E40}">
      <dgm:prSet/>
      <dgm:spPr/>
      <dgm:t>
        <a:bodyPr/>
        <a:lstStyle/>
        <a:p>
          <a:pPr latinLnBrk="1"/>
          <a:endParaRPr lang="ko-KR" altLang="en-US"/>
        </a:p>
      </dgm:t>
    </dgm:pt>
    <dgm:pt modelId="{0960B3C3-CFF2-43C0-818E-7078E52109B6}" type="sibTrans" cxnId="{3585EDDF-FCD9-4CD1-B1B3-BB386B789E40}">
      <dgm:prSet/>
      <dgm:spPr/>
      <dgm:t>
        <a:bodyPr/>
        <a:lstStyle/>
        <a:p>
          <a:pPr latinLnBrk="1"/>
          <a:endParaRPr lang="ko-KR" altLang="en-US"/>
        </a:p>
      </dgm:t>
    </dgm:pt>
    <dgm:pt modelId="{0DB99927-7C05-41C3-A463-456B3024CB1B}" type="pres">
      <dgm:prSet presAssocID="{6C51F2BF-0C05-41E5-B1DC-D5074D15EEE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C0A4D5C-67D0-4394-B553-F4792430CCB0}" type="pres">
      <dgm:prSet presAssocID="{8B89A571-2A42-4691-B165-57F5619EA646}" presName="root1" presStyleCnt="0"/>
      <dgm:spPr/>
    </dgm:pt>
    <dgm:pt modelId="{FCF7CC4D-AEF6-4CB9-BC79-AD7819378313}" type="pres">
      <dgm:prSet presAssocID="{8B89A571-2A42-4691-B165-57F5619EA646}" presName="LevelOneTextNode" presStyleLbl="node0" presStyleIdx="0" presStyleCnt="1" custAng="0" custScaleY="131879">
        <dgm:presLayoutVars>
          <dgm:chPref val="3"/>
        </dgm:presLayoutVars>
      </dgm:prSet>
      <dgm:spPr/>
    </dgm:pt>
    <dgm:pt modelId="{3B244FB3-9AB4-43B8-8A02-A9134898170E}" type="pres">
      <dgm:prSet presAssocID="{8B89A571-2A42-4691-B165-57F5619EA646}" presName="level2hierChild" presStyleCnt="0"/>
      <dgm:spPr/>
    </dgm:pt>
    <dgm:pt modelId="{7ACCEB1B-215B-4B63-BAED-F4F404B27F6B}" type="pres">
      <dgm:prSet presAssocID="{7ADD4318-A638-4715-9DA3-A583674C1DFB}" presName="conn2-1" presStyleLbl="parChTrans1D2" presStyleIdx="0" presStyleCnt="3"/>
      <dgm:spPr/>
    </dgm:pt>
    <dgm:pt modelId="{B9FBD401-D924-43D2-A5C6-642416500BD1}" type="pres">
      <dgm:prSet presAssocID="{7ADD4318-A638-4715-9DA3-A583674C1DFB}" presName="connTx" presStyleLbl="parChTrans1D2" presStyleIdx="0" presStyleCnt="3"/>
      <dgm:spPr/>
    </dgm:pt>
    <dgm:pt modelId="{E30D5E10-DC34-432B-AC0E-57683AB7831D}" type="pres">
      <dgm:prSet presAssocID="{D7732661-6F57-4F12-942B-51079D0D5D82}" presName="root2" presStyleCnt="0"/>
      <dgm:spPr/>
    </dgm:pt>
    <dgm:pt modelId="{6214FC73-FCAF-4884-BF46-683B52E8B2AC}" type="pres">
      <dgm:prSet presAssocID="{D7732661-6F57-4F12-942B-51079D0D5D82}" presName="LevelTwoTextNode" presStyleLbl="node2" presStyleIdx="0" presStyleCnt="3">
        <dgm:presLayoutVars>
          <dgm:chPref val="3"/>
        </dgm:presLayoutVars>
      </dgm:prSet>
      <dgm:spPr/>
    </dgm:pt>
    <dgm:pt modelId="{E2508239-A3D3-4529-9BF6-96D0C4A74773}" type="pres">
      <dgm:prSet presAssocID="{D7732661-6F57-4F12-942B-51079D0D5D82}" presName="level3hierChild" presStyleCnt="0"/>
      <dgm:spPr/>
    </dgm:pt>
    <dgm:pt modelId="{B0ECCF55-1DBB-40EE-9EAC-B1B2927EE64B}" type="pres">
      <dgm:prSet presAssocID="{FB1DBA75-5565-4EE8-ACCA-BB11839F0267}" presName="conn2-1" presStyleLbl="parChTrans1D3" presStyleIdx="0" presStyleCnt="8"/>
      <dgm:spPr/>
    </dgm:pt>
    <dgm:pt modelId="{88571410-501C-476F-8485-26EDDE142ED2}" type="pres">
      <dgm:prSet presAssocID="{FB1DBA75-5565-4EE8-ACCA-BB11839F0267}" presName="connTx" presStyleLbl="parChTrans1D3" presStyleIdx="0" presStyleCnt="8"/>
      <dgm:spPr/>
    </dgm:pt>
    <dgm:pt modelId="{19E8ACE5-D37C-48D2-AD4D-DA67676E1BBC}" type="pres">
      <dgm:prSet presAssocID="{B65B99DC-CB46-4D0E-99F8-37831DDD4EBA}" presName="root2" presStyleCnt="0"/>
      <dgm:spPr/>
    </dgm:pt>
    <dgm:pt modelId="{82D459FE-7FC3-43EC-A769-9EC86B042916}" type="pres">
      <dgm:prSet presAssocID="{B65B99DC-CB46-4D0E-99F8-37831DDD4EBA}" presName="LevelTwoTextNode" presStyleLbl="node3" presStyleIdx="0" presStyleCnt="8">
        <dgm:presLayoutVars>
          <dgm:chPref val="3"/>
        </dgm:presLayoutVars>
      </dgm:prSet>
      <dgm:spPr/>
    </dgm:pt>
    <dgm:pt modelId="{2ADCDDB6-9961-4DB0-BF12-364F689A78FD}" type="pres">
      <dgm:prSet presAssocID="{B65B99DC-CB46-4D0E-99F8-37831DDD4EBA}" presName="level3hierChild" presStyleCnt="0"/>
      <dgm:spPr/>
    </dgm:pt>
    <dgm:pt modelId="{0F8685D3-F083-40CB-A7D8-0110DA215D5B}" type="pres">
      <dgm:prSet presAssocID="{42828059-ADD8-489E-ABDF-B08E79C67FD1}" presName="conn2-1" presStyleLbl="parChTrans1D3" presStyleIdx="1" presStyleCnt="8"/>
      <dgm:spPr/>
    </dgm:pt>
    <dgm:pt modelId="{DA885C1E-8F95-4911-BC70-A0073753EFCC}" type="pres">
      <dgm:prSet presAssocID="{42828059-ADD8-489E-ABDF-B08E79C67FD1}" presName="connTx" presStyleLbl="parChTrans1D3" presStyleIdx="1" presStyleCnt="8"/>
      <dgm:spPr/>
    </dgm:pt>
    <dgm:pt modelId="{2171E431-856A-4944-8CB3-5DF74D168066}" type="pres">
      <dgm:prSet presAssocID="{AE786B39-206E-404E-93E4-14B3A82068A0}" presName="root2" presStyleCnt="0"/>
      <dgm:spPr/>
    </dgm:pt>
    <dgm:pt modelId="{B89F960C-1B2E-4802-B501-44424D4ED9BC}" type="pres">
      <dgm:prSet presAssocID="{AE786B39-206E-404E-93E4-14B3A82068A0}" presName="LevelTwoTextNode" presStyleLbl="node3" presStyleIdx="1" presStyleCnt="8">
        <dgm:presLayoutVars>
          <dgm:chPref val="3"/>
        </dgm:presLayoutVars>
      </dgm:prSet>
      <dgm:spPr/>
    </dgm:pt>
    <dgm:pt modelId="{481C9191-5359-496F-97D5-ADBD5C8CE278}" type="pres">
      <dgm:prSet presAssocID="{AE786B39-206E-404E-93E4-14B3A82068A0}" presName="level3hierChild" presStyleCnt="0"/>
      <dgm:spPr/>
    </dgm:pt>
    <dgm:pt modelId="{EF969D5C-EBA2-4C9B-9EB0-05DB9B16F648}" type="pres">
      <dgm:prSet presAssocID="{B3766F0D-40ED-4054-861E-AD563C3CD9CA}" presName="conn2-1" presStyleLbl="parChTrans1D4" presStyleIdx="0" presStyleCnt="11"/>
      <dgm:spPr/>
    </dgm:pt>
    <dgm:pt modelId="{24D0FCBB-D0AB-4B33-96EC-6ED616A542C5}" type="pres">
      <dgm:prSet presAssocID="{B3766F0D-40ED-4054-861E-AD563C3CD9CA}" presName="connTx" presStyleLbl="parChTrans1D4" presStyleIdx="0" presStyleCnt="11"/>
      <dgm:spPr/>
    </dgm:pt>
    <dgm:pt modelId="{4D50F4A3-7D43-409E-9914-AB18EF762E5E}" type="pres">
      <dgm:prSet presAssocID="{24E7D922-AA67-4EF8-BA24-35A328469104}" presName="root2" presStyleCnt="0"/>
      <dgm:spPr/>
    </dgm:pt>
    <dgm:pt modelId="{0EFD63CE-69A4-4A26-96DE-93B0A95AF7C0}" type="pres">
      <dgm:prSet presAssocID="{24E7D922-AA67-4EF8-BA24-35A328469104}" presName="LevelTwoTextNode" presStyleLbl="node4" presStyleIdx="0" presStyleCnt="11">
        <dgm:presLayoutVars>
          <dgm:chPref val="3"/>
        </dgm:presLayoutVars>
      </dgm:prSet>
      <dgm:spPr/>
    </dgm:pt>
    <dgm:pt modelId="{823578F2-2018-4E2D-9E51-76A04AC44581}" type="pres">
      <dgm:prSet presAssocID="{24E7D922-AA67-4EF8-BA24-35A328469104}" presName="level3hierChild" presStyleCnt="0"/>
      <dgm:spPr/>
    </dgm:pt>
    <dgm:pt modelId="{04386CA4-DA56-4B19-895F-BC8D72DE230E}" type="pres">
      <dgm:prSet presAssocID="{328FF80D-9022-45CE-A66F-EDDB6D3D60DD}" presName="conn2-1" presStyleLbl="parChTrans1D3" presStyleIdx="2" presStyleCnt="8"/>
      <dgm:spPr/>
    </dgm:pt>
    <dgm:pt modelId="{EADED21B-461C-4521-82DD-7AB8B12A8AE9}" type="pres">
      <dgm:prSet presAssocID="{328FF80D-9022-45CE-A66F-EDDB6D3D60DD}" presName="connTx" presStyleLbl="parChTrans1D3" presStyleIdx="2" presStyleCnt="8"/>
      <dgm:spPr/>
    </dgm:pt>
    <dgm:pt modelId="{BBC7D111-E1DE-46D4-99CD-7A8F643B31AF}" type="pres">
      <dgm:prSet presAssocID="{2AC2CF12-2ABD-4A44-8AA6-08BFD9F06336}" presName="root2" presStyleCnt="0"/>
      <dgm:spPr/>
    </dgm:pt>
    <dgm:pt modelId="{FBB271B2-35D7-483C-A0CC-5DC81A1DB7C7}" type="pres">
      <dgm:prSet presAssocID="{2AC2CF12-2ABD-4A44-8AA6-08BFD9F06336}" presName="LevelTwoTextNode" presStyleLbl="node3" presStyleIdx="2" presStyleCnt="8">
        <dgm:presLayoutVars>
          <dgm:chPref val="3"/>
        </dgm:presLayoutVars>
      </dgm:prSet>
      <dgm:spPr/>
    </dgm:pt>
    <dgm:pt modelId="{CEBDFDC7-E650-4882-AA0D-03D6DEE583DB}" type="pres">
      <dgm:prSet presAssocID="{2AC2CF12-2ABD-4A44-8AA6-08BFD9F06336}" presName="level3hierChild" presStyleCnt="0"/>
      <dgm:spPr/>
    </dgm:pt>
    <dgm:pt modelId="{3496C9BD-174B-4B5E-8886-C7BC42816E24}" type="pres">
      <dgm:prSet presAssocID="{6993A79F-9262-4F80-8910-D434C3B6154A}" presName="conn2-1" presStyleLbl="parChTrans1D4" presStyleIdx="1" presStyleCnt="11"/>
      <dgm:spPr/>
    </dgm:pt>
    <dgm:pt modelId="{A988F698-184F-4F0D-8587-1D64B4B29121}" type="pres">
      <dgm:prSet presAssocID="{6993A79F-9262-4F80-8910-D434C3B6154A}" presName="connTx" presStyleLbl="parChTrans1D4" presStyleIdx="1" presStyleCnt="11"/>
      <dgm:spPr/>
    </dgm:pt>
    <dgm:pt modelId="{9BB2BF9C-DE98-45DD-AE3F-8160814B8140}" type="pres">
      <dgm:prSet presAssocID="{F480771E-0F4F-4340-923D-2FA078F7BF1F}" presName="root2" presStyleCnt="0"/>
      <dgm:spPr/>
    </dgm:pt>
    <dgm:pt modelId="{70ECC645-6186-4767-9275-0D81D0FEFFF8}" type="pres">
      <dgm:prSet presAssocID="{F480771E-0F4F-4340-923D-2FA078F7BF1F}" presName="LevelTwoTextNode" presStyleLbl="node4" presStyleIdx="1" presStyleCnt="11">
        <dgm:presLayoutVars>
          <dgm:chPref val="3"/>
        </dgm:presLayoutVars>
      </dgm:prSet>
      <dgm:spPr/>
    </dgm:pt>
    <dgm:pt modelId="{C4D1A75F-D94A-4142-84D2-85188DC5C060}" type="pres">
      <dgm:prSet presAssocID="{F480771E-0F4F-4340-923D-2FA078F7BF1F}" presName="level3hierChild" presStyleCnt="0"/>
      <dgm:spPr/>
    </dgm:pt>
    <dgm:pt modelId="{6490C6E0-E117-4681-B6E5-35F3A3C53AB6}" type="pres">
      <dgm:prSet presAssocID="{D388CDB4-48A7-4634-AFF8-6F4D40F9853B}" presName="conn2-1" presStyleLbl="parChTrans1D4" presStyleIdx="2" presStyleCnt="11"/>
      <dgm:spPr/>
    </dgm:pt>
    <dgm:pt modelId="{F511CD76-53DE-4D57-80B7-68D3EEAC2052}" type="pres">
      <dgm:prSet presAssocID="{D388CDB4-48A7-4634-AFF8-6F4D40F9853B}" presName="connTx" presStyleLbl="parChTrans1D4" presStyleIdx="2" presStyleCnt="11"/>
      <dgm:spPr/>
    </dgm:pt>
    <dgm:pt modelId="{9E13A1DF-5B92-4B11-A850-D7275C24E7B1}" type="pres">
      <dgm:prSet presAssocID="{77C084CE-AB54-42BB-82F3-4BEC3C2704C1}" presName="root2" presStyleCnt="0"/>
      <dgm:spPr/>
    </dgm:pt>
    <dgm:pt modelId="{01309FED-D023-4BA4-9E5B-262A44A27DCB}" type="pres">
      <dgm:prSet presAssocID="{77C084CE-AB54-42BB-82F3-4BEC3C2704C1}" presName="LevelTwoTextNode" presStyleLbl="node4" presStyleIdx="2" presStyleCnt="11">
        <dgm:presLayoutVars>
          <dgm:chPref val="3"/>
        </dgm:presLayoutVars>
      </dgm:prSet>
      <dgm:spPr/>
    </dgm:pt>
    <dgm:pt modelId="{80F1A44F-B6A4-4217-9035-F268FF6D6194}" type="pres">
      <dgm:prSet presAssocID="{77C084CE-AB54-42BB-82F3-4BEC3C2704C1}" presName="level3hierChild" presStyleCnt="0"/>
      <dgm:spPr/>
    </dgm:pt>
    <dgm:pt modelId="{79D01BED-ABD5-452C-B9B7-800F74769EB2}" type="pres">
      <dgm:prSet presAssocID="{E3568672-F971-49F6-8B8C-D2589BE18B3B}" presName="conn2-1" presStyleLbl="parChTrans1D2" presStyleIdx="1" presStyleCnt="3"/>
      <dgm:spPr/>
    </dgm:pt>
    <dgm:pt modelId="{470E5A59-A24D-484A-85D3-F8F02CDDE8A5}" type="pres">
      <dgm:prSet presAssocID="{E3568672-F971-49F6-8B8C-D2589BE18B3B}" presName="connTx" presStyleLbl="parChTrans1D2" presStyleIdx="1" presStyleCnt="3"/>
      <dgm:spPr/>
    </dgm:pt>
    <dgm:pt modelId="{3CECC853-8EB4-49E9-B58F-A11A025C54E2}" type="pres">
      <dgm:prSet presAssocID="{45634CA3-8341-4A95-BF60-63F2C778E72F}" presName="root2" presStyleCnt="0"/>
      <dgm:spPr/>
    </dgm:pt>
    <dgm:pt modelId="{03A7FF9E-F5F2-4670-B372-D9A04827D98F}" type="pres">
      <dgm:prSet presAssocID="{45634CA3-8341-4A95-BF60-63F2C778E72F}" presName="LevelTwoTextNode" presStyleLbl="node2" presStyleIdx="1" presStyleCnt="3">
        <dgm:presLayoutVars>
          <dgm:chPref val="3"/>
        </dgm:presLayoutVars>
      </dgm:prSet>
      <dgm:spPr/>
    </dgm:pt>
    <dgm:pt modelId="{1D303F23-12ED-4408-AD15-671107725D49}" type="pres">
      <dgm:prSet presAssocID="{45634CA3-8341-4A95-BF60-63F2C778E72F}" presName="level3hierChild" presStyleCnt="0"/>
      <dgm:spPr/>
    </dgm:pt>
    <dgm:pt modelId="{AC4D3DF0-E96C-483B-87B3-A0969CA10A18}" type="pres">
      <dgm:prSet presAssocID="{C14DD5E1-0BA7-4000-9F5F-4E2347E0BFB0}" presName="conn2-1" presStyleLbl="parChTrans1D3" presStyleIdx="3" presStyleCnt="8"/>
      <dgm:spPr/>
    </dgm:pt>
    <dgm:pt modelId="{5526E502-AC45-4096-B8F3-BF46F605B5D9}" type="pres">
      <dgm:prSet presAssocID="{C14DD5E1-0BA7-4000-9F5F-4E2347E0BFB0}" presName="connTx" presStyleLbl="parChTrans1D3" presStyleIdx="3" presStyleCnt="8"/>
      <dgm:spPr/>
    </dgm:pt>
    <dgm:pt modelId="{1DF73070-0012-45BF-B48D-6B8466F137BE}" type="pres">
      <dgm:prSet presAssocID="{17F4DDD1-9747-412F-ACD2-4198C8059404}" presName="root2" presStyleCnt="0"/>
      <dgm:spPr/>
    </dgm:pt>
    <dgm:pt modelId="{CCBAF6DC-D056-4D51-9AD0-46A36F39BC35}" type="pres">
      <dgm:prSet presAssocID="{17F4DDD1-9747-412F-ACD2-4198C8059404}" presName="LevelTwoTextNode" presStyleLbl="node3" presStyleIdx="3" presStyleCnt="8">
        <dgm:presLayoutVars>
          <dgm:chPref val="3"/>
        </dgm:presLayoutVars>
      </dgm:prSet>
      <dgm:spPr/>
    </dgm:pt>
    <dgm:pt modelId="{1FFCD406-0181-4E05-A0E9-8E11105143FB}" type="pres">
      <dgm:prSet presAssocID="{17F4DDD1-9747-412F-ACD2-4198C8059404}" presName="level3hierChild" presStyleCnt="0"/>
      <dgm:spPr/>
    </dgm:pt>
    <dgm:pt modelId="{82545CA5-090A-48EC-A06C-0E4D59AAD9D3}" type="pres">
      <dgm:prSet presAssocID="{8D0BB2EC-4968-436C-BE94-FE5B65726B41}" presName="conn2-1" presStyleLbl="parChTrans1D3" presStyleIdx="4" presStyleCnt="8"/>
      <dgm:spPr/>
    </dgm:pt>
    <dgm:pt modelId="{1076F577-A3D7-4660-8C7D-78FF0DC79C54}" type="pres">
      <dgm:prSet presAssocID="{8D0BB2EC-4968-436C-BE94-FE5B65726B41}" presName="connTx" presStyleLbl="parChTrans1D3" presStyleIdx="4" presStyleCnt="8"/>
      <dgm:spPr/>
    </dgm:pt>
    <dgm:pt modelId="{16FA23A2-F54B-4E55-A9EF-7D24E477A1A1}" type="pres">
      <dgm:prSet presAssocID="{D47F789E-1FA8-474A-93FA-CC0C63E249AD}" presName="root2" presStyleCnt="0"/>
      <dgm:spPr/>
    </dgm:pt>
    <dgm:pt modelId="{6EFD6C74-63CE-4D79-97B0-018CEB82EEB6}" type="pres">
      <dgm:prSet presAssocID="{D47F789E-1FA8-474A-93FA-CC0C63E249AD}" presName="LevelTwoTextNode" presStyleLbl="node3" presStyleIdx="4" presStyleCnt="8">
        <dgm:presLayoutVars>
          <dgm:chPref val="3"/>
        </dgm:presLayoutVars>
      </dgm:prSet>
      <dgm:spPr/>
    </dgm:pt>
    <dgm:pt modelId="{052C7A8C-1669-4295-BDE7-6FC5A51B3720}" type="pres">
      <dgm:prSet presAssocID="{D47F789E-1FA8-474A-93FA-CC0C63E249AD}" presName="level3hierChild" presStyleCnt="0"/>
      <dgm:spPr/>
    </dgm:pt>
    <dgm:pt modelId="{1975E7F0-94EA-448F-B167-1845ED319BC0}" type="pres">
      <dgm:prSet presAssocID="{7E47FDDC-585E-4B63-95E2-278571BE3EC1}" presName="conn2-1" presStyleLbl="parChTrans1D4" presStyleIdx="3" presStyleCnt="11"/>
      <dgm:spPr/>
    </dgm:pt>
    <dgm:pt modelId="{EEA0E8E9-E317-420A-9D1A-D5A34DBA9C13}" type="pres">
      <dgm:prSet presAssocID="{7E47FDDC-585E-4B63-95E2-278571BE3EC1}" presName="connTx" presStyleLbl="parChTrans1D4" presStyleIdx="3" presStyleCnt="11"/>
      <dgm:spPr/>
    </dgm:pt>
    <dgm:pt modelId="{87C0EA95-B257-4F84-9DF2-E8A07EF197F7}" type="pres">
      <dgm:prSet presAssocID="{3AB6D207-68F9-49FE-A4BF-A7DD53FA11B2}" presName="root2" presStyleCnt="0"/>
      <dgm:spPr/>
    </dgm:pt>
    <dgm:pt modelId="{10A2235E-F047-468A-A835-92E1EDDC041F}" type="pres">
      <dgm:prSet presAssocID="{3AB6D207-68F9-49FE-A4BF-A7DD53FA11B2}" presName="LevelTwoTextNode" presStyleLbl="node4" presStyleIdx="3" presStyleCnt="11">
        <dgm:presLayoutVars>
          <dgm:chPref val="3"/>
        </dgm:presLayoutVars>
      </dgm:prSet>
      <dgm:spPr/>
    </dgm:pt>
    <dgm:pt modelId="{A75C34AB-F6B7-4783-9C9F-07BC52ABC35C}" type="pres">
      <dgm:prSet presAssocID="{3AB6D207-68F9-49FE-A4BF-A7DD53FA11B2}" presName="level3hierChild" presStyleCnt="0"/>
      <dgm:spPr/>
    </dgm:pt>
    <dgm:pt modelId="{80A47018-9E8E-4C50-A9B6-F107AD2158B6}" type="pres">
      <dgm:prSet presAssocID="{4EF7DFB6-2EF5-42BC-A58F-C3B102F668DF}" presName="conn2-1" presStyleLbl="parChTrans1D4" presStyleIdx="4" presStyleCnt="11"/>
      <dgm:spPr/>
    </dgm:pt>
    <dgm:pt modelId="{F6C15257-7959-46CD-A649-A589C615954E}" type="pres">
      <dgm:prSet presAssocID="{4EF7DFB6-2EF5-42BC-A58F-C3B102F668DF}" presName="connTx" presStyleLbl="parChTrans1D4" presStyleIdx="4" presStyleCnt="11"/>
      <dgm:spPr/>
    </dgm:pt>
    <dgm:pt modelId="{8DDF6B0D-C68A-4DAD-B7E1-FC792936BA3A}" type="pres">
      <dgm:prSet presAssocID="{D101054B-6E9B-4E5C-B4A6-CE2AC774F976}" presName="root2" presStyleCnt="0"/>
      <dgm:spPr/>
    </dgm:pt>
    <dgm:pt modelId="{CA1E3CBB-5582-4360-9507-757352D01EE4}" type="pres">
      <dgm:prSet presAssocID="{D101054B-6E9B-4E5C-B4A6-CE2AC774F976}" presName="LevelTwoTextNode" presStyleLbl="node4" presStyleIdx="4" presStyleCnt="11">
        <dgm:presLayoutVars>
          <dgm:chPref val="3"/>
        </dgm:presLayoutVars>
      </dgm:prSet>
      <dgm:spPr/>
    </dgm:pt>
    <dgm:pt modelId="{F4359489-72CF-47E6-9BA1-1334B28AE4BD}" type="pres">
      <dgm:prSet presAssocID="{D101054B-6E9B-4E5C-B4A6-CE2AC774F976}" presName="level3hierChild" presStyleCnt="0"/>
      <dgm:spPr/>
    </dgm:pt>
    <dgm:pt modelId="{2D0F2CA8-F257-4DD9-A7AB-E34B1D6F9075}" type="pres">
      <dgm:prSet presAssocID="{4FDBD623-07D1-41E8-89CB-D81AC3D07070}" presName="conn2-1" presStyleLbl="parChTrans1D4" presStyleIdx="5" presStyleCnt="11"/>
      <dgm:spPr/>
    </dgm:pt>
    <dgm:pt modelId="{CA9DF0A7-2641-4AAF-81A7-B1114129104D}" type="pres">
      <dgm:prSet presAssocID="{4FDBD623-07D1-41E8-89CB-D81AC3D07070}" presName="connTx" presStyleLbl="parChTrans1D4" presStyleIdx="5" presStyleCnt="11"/>
      <dgm:spPr/>
    </dgm:pt>
    <dgm:pt modelId="{5C225262-D4FB-4EE4-BDE4-7FE025BCF0A7}" type="pres">
      <dgm:prSet presAssocID="{502BDFEA-0C9D-4976-82A7-4461C0993950}" presName="root2" presStyleCnt="0"/>
      <dgm:spPr/>
    </dgm:pt>
    <dgm:pt modelId="{804B44DB-CBB5-49A5-811B-91CA0701828F}" type="pres">
      <dgm:prSet presAssocID="{502BDFEA-0C9D-4976-82A7-4461C0993950}" presName="LevelTwoTextNode" presStyleLbl="node4" presStyleIdx="5" presStyleCnt="11">
        <dgm:presLayoutVars>
          <dgm:chPref val="3"/>
        </dgm:presLayoutVars>
      </dgm:prSet>
      <dgm:spPr/>
    </dgm:pt>
    <dgm:pt modelId="{3C3EDF94-4AC3-4C2F-B209-02B8128C6D3D}" type="pres">
      <dgm:prSet presAssocID="{502BDFEA-0C9D-4976-82A7-4461C0993950}" presName="level3hierChild" presStyleCnt="0"/>
      <dgm:spPr/>
    </dgm:pt>
    <dgm:pt modelId="{D7249955-1BE1-42D1-B42E-78D7C5626889}" type="pres">
      <dgm:prSet presAssocID="{754C7FA7-B9CA-4E34-8EEA-2B7DA808BB76}" presName="conn2-1" presStyleLbl="parChTrans1D2" presStyleIdx="2" presStyleCnt="3"/>
      <dgm:spPr/>
    </dgm:pt>
    <dgm:pt modelId="{2349A7E4-3901-431D-9F9D-41D6C61EC345}" type="pres">
      <dgm:prSet presAssocID="{754C7FA7-B9CA-4E34-8EEA-2B7DA808BB76}" presName="connTx" presStyleLbl="parChTrans1D2" presStyleIdx="2" presStyleCnt="3"/>
      <dgm:spPr/>
    </dgm:pt>
    <dgm:pt modelId="{A857727E-8C05-422D-8642-B2E75536D40A}" type="pres">
      <dgm:prSet presAssocID="{ACE17C79-0B04-42C3-9F6E-3ADC0CEB9921}" presName="root2" presStyleCnt="0"/>
      <dgm:spPr/>
    </dgm:pt>
    <dgm:pt modelId="{E7A93BAF-3B2B-4993-8803-552382AFD701}" type="pres">
      <dgm:prSet presAssocID="{ACE17C79-0B04-42C3-9F6E-3ADC0CEB9921}" presName="LevelTwoTextNode" presStyleLbl="node2" presStyleIdx="2" presStyleCnt="3">
        <dgm:presLayoutVars>
          <dgm:chPref val="3"/>
        </dgm:presLayoutVars>
      </dgm:prSet>
      <dgm:spPr/>
    </dgm:pt>
    <dgm:pt modelId="{F1ECDDAF-B914-43B7-960C-52671A6BD927}" type="pres">
      <dgm:prSet presAssocID="{ACE17C79-0B04-42C3-9F6E-3ADC0CEB9921}" presName="level3hierChild" presStyleCnt="0"/>
      <dgm:spPr/>
    </dgm:pt>
    <dgm:pt modelId="{B2F4DDAE-2525-45AB-847F-F692F33D9201}" type="pres">
      <dgm:prSet presAssocID="{1187EC3D-CAC4-4297-920D-6D62B6D7D238}" presName="conn2-1" presStyleLbl="parChTrans1D3" presStyleIdx="5" presStyleCnt="8"/>
      <dgm:spPr/>
    </dgm:pt>
    <dgm:pt modelId="{0153774D-ADF0-46CA-B257-E556DCC90D43}" type="pres">
      <dgm:prSet presAssocID="{1187EC3D-CAC4-4297-920D-6D62B6D7D238}" presName="connTx" presStyleLbl="parChTrans1D3" presStyleIdx="5" presStyleCnt="8"/>
      <dgm:spPr/>
    </dgm:pt>
    <dgm:pt modelId="{BDCAF9DB-93B3-4C6F-A292-EED2A5D166E0}" type="pres">
      <dgm:prSet presAssocID="{F3312B51-89D8-4384-978A-882EB593F5F7}" presName="root2" presStyleCnt="0"/>
      <dgm:spPr/>
    </dgm:pt>
    <dgm:pt modelId="{0A7431FA-A6ED-4F65-BB03-48C1BFAED069}" type="pres">
      <dgm:prSet presAssocID="{F3312B51-89D8-4384-978A-882EB593F5F7}" presName="LevelTwoTextNode" presStyleLbl="node3" presStyleIdx="5" presStyleCnt="8">
        <dgm:presLayoutVars>
          <dgm:chPref val="3"/>
        </dgm:presLayoutVars>
      </dgm:prSet>
      <dgm:spPr/>
    </dgm:pt>
    <dgm:pt modelId="{899690E1-F280-46CA-B410-EA3EB0EDDC9C}" type="pres">
      <dgm:prSet presAssocID="{F3312B51-89D8-4384-978A-882EB593F5F7}" presName="level3hierChild" presStyleCnt="0"/>
      <dgm:spPr/>
    </dgm:pt>
    <dgm:pt modelId="{74D54788-4884-495F-B232-244BE0C1039F}" type="pres">
      <dgm:prSet presAssocID="{C744A370-4BFF-4988-9541-F22476F1D355}" presName="conn2-1" presStyleLbl="parChTrans1D4" presStyleIdx="6" presStyleCnt="11"/>
      <dgm:spPr/>
    </dgm:pt>
    <dgm:pt modelId="{1CC1846D-23AC-4CCF-859A-44B7B8516E37}" type="pres">
      <dgm:prSet presAssocID="{C744A370-4BFF-4988-9541-F22476F1D355}" presName="connTx" presStyleLbl="parChTrans1D4" presStyleIdx="6" presStyleCnt="11"/>
      <dgm:spPr/>
    </dgm:pt>
    <dgm:pt modelId="{27AC907D-FB1D-4B77-AB79-92967F63DF90}" type="pres">
      <dgm:prSet presAssocID="{3DC04C19-F53F-458A-933F-708234A272E1}" presName="root2" presStyleCnt="0"/>
      <dgm:spPr/>
    </dgm:pt>
    <dgm:pt modelId="{32F8A01F-5054-410F-95AD-7D0395B51BBB}" type="pres">
      <dgm:prSet presAssocID="{3DC04C19-F53F-458A-933F-708234A272E1}" presName="LevelTwoTextNode" presStyleLbl="node4" presStyleIdx="6" presStyleCnt="11">
        <dgm:presLayoutVars>
          <dgm:chPref val="3"/>
        </dgm:presLayoutVars>
      </dgm:prSet>
      <dgm:spPr/>
    </dgm:pt>
    <dgm:pt modelId="{8849CB17-EE4C-4551-978A-78CEC1E26925}" type="pres">
      <dgm:prSet presAssocID="{3DC04C19-F53F-458A-933F-708234A272E1}" presName="level3hierChild" presStyleCnt="0"/>
      <dgm:spPr/>
    </dgm:pt>
    <dgm:pt modelId="{0D5B04A4-6757-4BF1-8FC9-ECAD58A7FAC0}" type="pres">
      <dgm:prSet presAssocID="{27689583-315C-4B94-A86A-22036070A483}" presName="conn2-1" presStyleLbl="parChTrans1D4" presStyleIdx="7" presStyleCnt="11"/>
      <dgm:spPr/>
    </dgm:pt>
    <dgm:pt modelId="{14238F30-EFB9-4D46-824C-3A4F1FF75431}" type="pres">
      <dgm:prSet presAssocID="{27689583-315C-4B94-A86A-22036070A483}" presName="connTx" presStyleLbl="parChTrans1D4" presStyleIdx="7" presStyleCnt="11"/>
      <dgm:spPr/>
    </dgm:pt>
    <dgm:pt modelId="{07B70B4D-67FA-469A-B8A9-70E460137578}" type="pres">
      <dgm:prSet presAssocID="{B2687FA8-CF44-451C-9749-42BFE81988B1}" presName="root2" presStyleCnt="0"/>
      <dgm:spPr/>
    </dgm:pt>
    <dgm:pt modelId="{5B54DA27-E838-459D-9C1E-28ABDAC762FB}" type="pres">
      <dgm:prSet presAssocID="{B2687FA8-CF44-451C-9749-42BFE81988B1}" presName="LevelTwoTextNode" presStyleLbl="node4" presStyleIdx="7" presStyleCnt="11">
        <dgm:presLayoutVars>
          <dgm:chPref val="3"/>
        </dgm:presLayoutVars>
      </dgm:prSet>
      <dgm:spPr/>
    </dgm:pt>
    <dgm:pt modelId="{3E9B4483-F67B-447A-944C-F2D56AF5D9FD}" type="pres">
      <dgm:prSet presAssocID="{B2687FA8-CF44-451C-9749-42BFE81988B1}" presName="level3hierChild" presStyleCnt="0"/>
      <dgm:spPr/>
    </dgm:pt>
    <dgm:pt modelId="{EB38FB53-B918-4E1C-8A62-ABD42E66C302}" type="pres">
      <dgm:prSet presAssocID="{2A5C7CCE-A51B-4361-B164-C65D7FF682D8}" presName="conn2-1" presStyleLbl="parChTrans1D3" presStyleIdx="6" presStyleCnt="8"/>
      <dgm:spPr/>
    </dgm:pt>
    <dgm:pt modelId="{EB9707E1-FC0A-409F-92C8-E522799BA9A9}" type="pres">
      <dgm:prSet presAssocID="{2A5C7CCE-A51B-4361-B164-C65D7FF682D8}" presName="connTx" presStyleLbl="parChTrans1D3" presStyleIdx="6" presStyleCnt="8"/>
      <dgm:spPr/>
    </dgm:pt>
    <dgm:pt modelId="{B3291A44-780A-4341-81D2-1A7F8AF5769C}" type="pres">
      <dgm:prSet presAssocID="{2048A25C-5C4B-4C79-8BA6-A797E35C4799}" presName="root2" presStyleCnt="0"/>
      <dgm:spPr/>
    </dgm:pt>
    <dgm:pt modelId="{202E137A-06B2-4E0E-B4DF-AF1C970C0AEA}" type="pres">
      <dgm:prSet presAssocID="{2048A25C-5C4B-4C79-8BA6-A797E35C4799}" presName="LevelTwoTextNode" presStyleLbl="node3" presStyleIdx="6" presStyleCnt="8">
        <dgm:presLayoutVars>
          <dgm:chPref val="3"/>
        </dgm:presLayoutVars>
      </dgm:prSet>
      <dgm:spPr/>
    </dgm:pt>
    <dgm:pt modelId="{77177435-F655-4803-A147-1F9393124F35}" type="pres">
      <dgm:prSet presAssocID="{2048A25C-5C4B-4C79-8BA6-A797E35C4799}" presName="level3hierChild" presStyleCnt="0"/>
      <dgm:spPr/>
    </dgm:pt>
    <dgm:pt modelId="{3641D838-08FA-46A1-9655-238A073E41CE}" type="pres">
      <dgm:prSet presAssocID="{4EE9F04D-4931-47D0-9086-367CE2CDBF8D}" presName="conn2-1" presStyleLbl="parChTrans1D4" presStyleIdx="8" presStyleCnt="11"/>
      <dgm:spPr/>
    </dgm:pt>
    <dgm:pt modelId="{CDEC7D93-0E31-4E59-BA51-E2EBD9C31B40}" type="pres">
      <dgm:prSet presAssocID="{4EE9F04D-4931-47D0-9086-367CE2CDBF8D}" presName="connTx" presStyleLbl="parChTrans1D4" presStyleIdx="8" presStyleCnt="11"/>
      <dgm:spPr/>
    </dgm:pt>
    <dgm:pt modelId="{78175CF9-E701-4EB5-9560-EB89DE354A50}" type="pres">
      <dgm:prSet presAssocID="{8FDCAE7C-4CA2-43F6-9B96-A55C19B109BE}" presName="root2" presStyleCnt="0"/>
      <dgm:spPr/>
    </dgm:pt>
    <dgm:pt modelId="{61FAED39-0C1A-4428-B756-4314119C2B94}" type="pres">
      <dgm:prSet presAssocID="{8FDCAE7C-4CA2-43F6-9B96-A55C19B109BE}" presName="LevelTwoTextNode" presStyleLbl="node4" presStyleIdx="8" presStyleCnt="11">
        <dgm:presLayoutVars>
          <dgm:chPref val="3"/>
        </dgm:presLayoutVars>
      </dgm:prSet>
      <dgm:spPr/>
    </dgm:pt>
    <dgm:pt modelId="{C00A418B-B362-422E-A175-89E1FFBB56DF}" type="pres">
      <dgm:prSet presAssocID="{8FDCAE7C-4CA2-43F6-9B96-A55C19B109BE}" presName="level3hierChild" presStyleCnt="0"/>
      <dgm:spPr/>
    </dgm:pt>
    <dgm:pt modelId="{6F7FD3A7-FD05-4AC5-B9C2-6F14D39BD1B0}" type="pres">
      <dgm:prSet presAssocID="{C1E67016-468F-4DE9-89CC-E58603B3B5CC}" presName="conn2-1" presStyleLbl="parChTrans1D4" presStyleIdx="9" presStyleCnt="11"/>
      <dgm:spPr/>
    </dgm:pt>
    <dgm:pt modelId="{DE2C6683-C954-4ECC-B275-5150767575D9}" type="pres">
      <dgm:prSet presAssocID="{C1E67016-468F-4DE9-89CC-E58603B3B5CC}" presName="connTx" presStyleLbl="parChTrans1D4" presStyleIdx="9" presStyleCnt="11"/>
      <dgm:spPr/>
    </dgm:pt>
    <dgm:pt modelId="{9B7DA435-BB70-40EF-BF37-39ABD9236FC7}" type="pres">
      <dgm:prSet presAssocID="{31A24D15-1CCE-4D06-A0C2-376AB8F9F176}" presName="root2" presStyleCnt="0"/>
      <dgm:spPr/>
    </dgm:pt>
    <dgm:pt modelId="{CDC809CC-A4E0-4271-8826-AB532D26B86E}" type="pres">
      <dgm:prSet presAssocID="{31A24D15-1CCE-4D06-A0C2-376AB8F9F176}" presName="LevelTwoTextNode" presStyleLbl="node4" presStyleIdx="9" presStyleCnt="11">
        <dgm:presLayoutVars>
          <dgm:chPref val="3"/>
        </dgm:presLayoutVars>
      </dgm:prSet>
      <dgm:spPr/>
    </dgm:pt>
    <dgm:pt modelId="{9AB2173E-9817-4F22-856D-96A63291A5B2}" type="pres">
      <dgm:prSet presAssocID="{31A24D15-1CCE-4D06-A0C2-376AB8F9F176}" presName="level3hierChild" presStyleCnt="0"/>
      <dgm:spPr/>
    </dgm:pt>
    <dgm:pt modelId="{A9987CC1-1661-4A72-A6BF-EF73F8DAFA51}" type="pres">
      <dgm:prSet presAssocID="{FF075372-8CC7-4950-8587-DDFFBBD7D992}" presName="conn2-1" presStyleLbl="parChTrans1D3" presStyleIdx="7" presStyleCnt="8"/>
      <dgm:spPr/>
    </dgm:pt>
    <dgm:pt modelId="{13CC5C8A-58E4-445A-BE3E-558EF7D79200}" type="pres">
      <dgm:prSet presAssocID="{FF075372-8CC7-4950-8587-DDFFBBD7D992}" presName="connTx" presStyleLbl="parChTrans1D3" presStyleIdx="7" presStyleCnt="8"/>
      <dgm:spPr/>
    </dgm:pt>
    <dgm:pt modelId="{B4138D14-5C78-447F-A37A-7147C81FA6AD}" type="pres">
      <dgm:prSet presAssocID="{464A0C5F-569B-4D08-A6CF-C22753823423}" presName="root2" presStyleCnt="0"/>
      <dgm:spPr/>
    </dgm:pt>
    <dgm:pt modelId="{DDC50B84-9F91-4253-AC39-7A7D3068BCFE}" type="pres">
      <dgm:prSet presAssocID="{464A0C5F-569B-4D08-A6CF-C22753823423}" presName="LevelTwoTextNode" presStyleLbl="node3" presStyleIdx="7" presStyleCnt="8">
        <dgm:presLayoutVars>
          <dgm:chPref val="3"/>
        </dgm:presLayoutVars>
      </dgm:prSet>
      <dgm:spPr/>
    </dgm:pt>
    <dgm:pt modelId="{21500DC2-2DD5-400F-B61B-9A51B533313D}" type="pres">
      <dgm:prSet presAssocID="{464A0C5F-569B-4D08-A6CF-C22753823423}" presName="level3hierChild" presStyleCnt="0"/>
      <dgm:spPr/>
    </dgm:pt>
    <dgm:pt modelId="{D0102E7E-0C77-4395-94F9-F7045315336B}" type="pres">
      <dgm:prSet presAssocID="{707ADF55-23F0-409E-80EC-9CFC42A9093E}" presName="conn2-1" presStyleLbl="parChTrans1D4" presStyleIdx="10" presStyleCnt="11"/>
      <dgm:spPr/>
    </dgm:pt>
    <dgm:pt modelId="{C7F83508-F28A-4291-B87D-574ABF4BDF26}" type="pres">
      <dgm:prSet presAssocID="{707ADF55-23F0-409E-80EC-9CFC42A9093E}" presName="connTx" presStyleLbl="parChTrans1D4" presStyleIdx="10" presStyleCnt="11"/>
      <dgm:spPr/>
    </dgm:pt>
    <dgm:pt modelId="{0774D8E1-4948-4F8C-9FE5-A554599D63FA}" type="pres">
      <dgm:prSet presAssocID="{80BF0DC6-9AD9-43F7-81C2-455AA5A0131F}" presName="root2" presStyleCnt="0"/>
      <dgm:spPr/>
    </dgm:pt>
    <dgm:pt modelId="{E2D5F6C4-DC1A-4574-B598-A2D2EBC4FCBD}" type="pres">
      <dgm:prSet presAssocID="{80BF0DC6-9AD9-43F7-81C2-455AA5A0131F}" presName="LevelTwoTextNode" presStyleLbl="node4" presStyleIdx="10" presStyleCnt="11" custScaleX="251762">
        <dgm:presLayoutVars>
          <dgm:chPref val="3"/>
        </dgm:presLayoutVars>
      </dgm:prSet>
      <dgm:spPr/>
    </dgm:pt>
    <dgm:pt modelId="{3169D3F3-CB53-4002-A6D5-7E167F4A24CD}" type="pres">
      <dgm:prSet presAssocID="{80BF0DC6-9AD9-43F7-81C2-455AA5A0131F}" presName="level3hierChild" presStyleCnt="0"/>
      <dgm:spPr/>
    </dgm:pt>
  </dgm:ptLst>
  <dgm:cxnLst>
    <dgm:cxn modelId="{5DFE0C01-1C63-438E-96AE-CAA6C87C5E67}" type="presOf" srcId="{4EF7DFB6-2EF5-42BC-A58F-C3B102F668DF}" destId="{F6C15257-7959-46CD-A649-A589C615954E}" srcOrd="1" destOrd="0" presId="urn:microsoft.com/office/officeart/2008/layout/HorizontalMultiLevelHierarchy"/>
    <dgm:cxn modelId="{1F3E2101-FDA3-4DED-87F7-0A4056F867B1}" type="presOf" srcId="{42828059-ADD8-489E-ABDF-B08E79C67FD1}" destId="{DA885C1E-8F95-4911-BC70-A0073753EFCC}" srcOrd="1" destOrd="0" presId="urn:microsoft.com/office/officeart/2008/layout/HorizontalMultiLevelHierarchy"/>
    <dgm:cxn modelId="{8603AC01-638F-4F64-9A7E-E79B0DB56E26}" srcId="{ACE17C79-0B04-42C3-9F6E-3ADC0CEB9921}" destId="{F3312B51-89D8-4384-978A-882EB593F5F7}" srcOrd="0" destOrd="0" parTransId="{1187EC3D-CAC4-4297-920D-6D62B6D7D238}" sibTransId="{C3F54C5B-949F-4255-B9AD-77BB12CEC4F3}"/>
    <dgm:cxn modelId="{B17D3004-2DBB-43C4-B96B-F234E6A25409}" type="presOf" srcId="{8FDCAE7C-4CA2-43F6-9B96-A55C19B109BE}" destId="{61FAED39-0C1A-4428-B756-4314119C2B94}" srcOrd="0" destOrd="0" presId="urn:microsoft.com/office/officeart/2008/layout/HorizontalMultiLevelHierarchy"/>
    <dgm:cxn modelId="{887CB308-7791-4476-A45F-5443544804F2}" type="presOf" srcId="{D388CDB4-48A7-4634-AFF8-6F4D40F9853B}" destId="{F511CD76-53DE-4D57-80B7-68D3EEAC2052}" srcOrd="1" destOrd="0" presId="urn:microsoft.com/office/officeart/2008/layout/HorizontalMultiLevelHierarchy"/>
    <dgm:cxn modelId="{FF720209-2AD8-4F79-82D0-C1B22993F100}" srcId="{2AC2CF12-2ABD-4A44-8AA6-08BFD9F06336}" destId="{F480771E-0F4F-4340-923D-2FA078F7BF1F}" srcOrd="0" destOrd="0" parTransId="{6993A79F-9262-4F80-8910-D434C3B6154A}" sibTransId="{DD052734-3862-4161-BE6F-0D99F4F7D8F4}"/>
    <dgm:cxn modelId="{BAA6730C-2188-4880-BA5B-B8B4C0C74C50}" type="presOf" srcId="{2A5C7CCE-A51B-4361-B164-C65D7FF682D8}" destId="{EB38FB53-B918-4E1C-8A62-ABD42E66C302}" srcOrd="0" destOrd="0" presId="urn:microsoft.com/office/officeart/2008/layout/HorizontalMultiLevelHierarchy"/>
    <dgm:cxn modelId="{6108F30D-C8E9-47AA-8BF7-7643E9AF9459}" type="presOf" srcId="{27689583-315C-4B94-A86A-22036070A483}" destId="{14238F30-EFB9-4D46-824C-3A4F1FF75431}" srcOrd="1" destOrd="0" presId="urn:microsoft.com/office/officeart/2008/layout/HorizontalMultiLevelHierarchy"/>
    <dgm:cxn modelId="{5E80E80E-D7D9-4E51-B874-9C7E9B8796BF}" type="presOf" srcId="{D7732661-6F57-4F12-942B-51079D0D5D82}" destId="{6214FC73-FCAF-4884-BF46-683B52E8B2AC}" srcOrd="0" destOrd="0" presId="urn:microsoft.com/office/officeart/2008/layout/HorizontalMultiLevelHierarchy"/>
    <dgm:cxn modelId="{2C4A530F-F5BC-44BA-B9D7-45D2989AACFE}" type="presOf" srcId="{7ADD4318-A638-4715-9DA3-A583674C1DFB}" destId="{7ACCEB1B-215B-4B63-BAED-F4F404B27F6B}" srcOrd="0" destOrd="0" presId="urn:microsoft.com/office/officeart/2008/layout/HorizontalMultiLevelHierarchy"/>
    <dgm:cxn modelId="{846F5C10-359D-457E-86C7-EEE7F9DBEAEC}" srcId="{ACE17C79-0B04-42C3-9F6E-3ADC0CEB9921}" destId="{2048A25C-5C4B-4C79-8BA6-A797E35C4799}" srcOrd="1" destOrd="0" parTransId="{2A5C7CCE-A51B-4361-B164-C65D7FF682D8}" sibTransId="{CABB33A1-259B-43D6-BAFB-B93A6AE4BABE}"/>
    <dgm:cxn modelId="{0B21A612-9667-4E96-A3B4-7C29DF1BC58D}" srcId="{2048A25C-5C4B-4C79-8BA6-A797E35C4799}" destId="{8FDCAE7C-4CA2-43F6-9B96-A55C19B109BE}" srcOrd="0" destOrd="0" parTransId="{4EE9F04D-4931-47D0-9086-367CE2CDBF8D}" sibTransId="{7D9E00C2-BDDC-4FF5-A566-698309327CB7}"/>
    <dgm:cxn modelId="{4752A113-9E38-48BF-9E13-9CABC56B3791}" type="presOf" srcId="{FF075372-8CC7-4950-8587-DDFFBBD7D992}" destId="{13CC5C8A-58E4-445A-BE3E-558EF7D79200}" srcOrd="1" destOrd="0" presId="urn:microsoft.com/office/officeart/2008/layout/HorizontalMultiLevelHierarchy"/>
    <dgm:cxn modelId="{76E46615-05DC-4CCE-8A9E-F798DE903D7D}" type="presOf" srcId="{45634CA3-8341-4A95-BF60-63F2C778E72F}" destId="{03A7FF9E-F5F2-4670-B372-D9A04827D98F}" srcOrd="0" destOrd="0" presId="urn:microsoft.com/office/officeart/2008/layout/HorizontalMultiLevelHierarchy"/>
    <dgm:cxn modelId="{739BE116-FA15-4CE0-B206-B46F03BD6198}" type="presOf" srcId="{E3568672-F971-49F6-8B8C-D2589BE18B3B}" destId="{79D01BED-ABD5-452C-B9B7-800F74769EB2}" srcOrd="0" destOrd="0" presId="urn:microsoft.com/office/officeart/2008/layout/HorizontalMultiLevelHierarchy"/>
    <dgm:cxn modelId="{3F70B718-4B00-4129-A949-67F880595DA9}" type="presOf" srcId="{F3312B51-89D8-4384-978A-882EB593F5F7}" destId="{0A7431FA-A6ED-4F65-BB03-48C1BFAED069}" srcOrd="0" destOrd="0" presId="urn:microsoft.com/office/officeart/2008/layout/HorizontalMultiLevelHierarchy"/>
    <dgm:cxn modelId="{16D06D1B-C8C7-4C6D-AEB4-EDF4DD88EECD}" srcId="{8B89A571-2A42-4691-B165-57F5619EA646}" destId="{D7732661-6F57-4F12-942B-51079D0D5D82}" srcOrd="0" destOrd="0" parTransId="{7ADD4318-A638-4715-9DA3-A583674C1DFB}" sibTransId="{F422B328-C6E6-4E4B-AA44-D0F63D34B4C4}"/>
    <dgm:cxn modelId="{BE4C271D-6E13-472B-91A4-88B5D4B818E9}" type="presOf" srcId="{C744A370-4BFF-4988-9541-F22476F1D355}" destId="{1CC1846D-23AC-4CCF-859A-44B7B8516E37}" srcOrd="1" destOrd="0" presId="urn:microsoft.com/office/officeart/2008/layout/HorizontalMultiLevelHierarchy"/>
    <dgm:cxn modelId="{14A34625-7532-423B-9C26-C59C7A288E7A}" type="presOf" srcId="{4EE9F04D-4931-47D0-9086-367CE2CDBF8D}" destId="{3641D838-08FA-46A1-9655-238A073E41CE}" srcOrd="0" destOrd="0" presId="urn:microsoft.com/office/officeart/2008/layout/HorizontalMultiLevelHierarchy"/>
    <dgm:cxn modelId="{08FB2C29-43D8-41FA-B598-A99EDCAE3D31}" srcId="{D7732661-6F57-4F12-942B-51079D0D5D82}" destId="{2AC2CF12-2ABD-4A44-8AA6-08BFD9F06336}" srcOrd="2" destOrd="0" parTransId="{328FF80D-9022-45CE-A66F-EDDB6D3D60DD}" sibTransId="{70AC3986-3AF4-4860-A555-363CE4C56057}"/>
    <dgm:cxn modelId="{E12C332B-A0A3-4B00-BE4B-2203F292AE3D}" type="presOf" srcId="{C744A370-4BFF-4988-9541-F22476F1D355}" destId="{74D54788-4884-495F-B232-244BE0C1039F}" srcOrd="0" destOrd="0" presId="urn:microsoft.com/office/officeart/2008/layout/HorizontalMultiLevelHierarchy"/>
    <dgm:cxn modelId="{984CD42B-D6E5-4DFA-A87F-8648EF33DF06}" type="presOf" srcId="{B3766F0D-40ED-4054-861E-AD563C3CD9CA}" destId="{EF969D5C-EBA2-4C9B-9EB0-05DB9B16F648}" srcOrd="0" destOrd="0" presId="urn:microsoft.com/office/officeart/2008/layout/HorizontalMultiLevelHierarchy"/>
    <dgm:cxn modelId="{892D4E2C-FC05-4725-9307-F34EB73BAFED}" srcId="{D7732661-6F57-4F12-942B-51079D0D5D82}" destId="{B65B99DC-CB46-4D0E-99F8-37831DDD4EBA}" srcOrd="0" destOrd="0" parTransId="{FB1DBA75-5565-4EE8-ACCA-BB11839F0267}" sibTransId="{A76A8650-C229-4206-8C6B-982E42E89743}"/>
    <dgm:cxn modelId="{536AE12D-309C-43A1-A9DE-1AAE1B45BFB4}" type="presOf" srcId="{FB1DBA75-5565-4EE8-ACCA-BB11839F0267}" destId="{88571410-501C-476F-8485-26EDDE142ED2}" srcOrd="1" destOrd="0" presId="urn:microsoft.com/office/officeart/2008/layout/HorizontalMultiLevelHierarchy"/>
    <dgm:cxn modelId="{0DDFEF31-3294-4C08-84CE-B90C1B85FFA2}" srcId="{8B89A571-2A42-4691-B165-57F5619EA646}" destId="{45634CA3-8341-4A95-BF60-63F2C778E72F}" srcOrd="1" destOrd="0" parTransId="{E3568672-F971-49F6-8B8C-D2589BE18B3B}" sibTransId="{96E7D937-1EC0-42A6-8B9F-E437CC102735}"/>
    <dgm:cxn modelId="{B87DB232-A319-499E-8C7E-F01A38431CDC}" type="presOf" srcId="{80BF0DC6-9AD9-43F7-81C2-455AA5A0131F}" destId="{E2D5F6C4-DC1A-4574-B598-A2D2EBC4FCBD}" srcOrd="0" destOrd="0" presId="urn:microsoft.com/office/officeart/2008/layout/HorizontalMultiLevelHierarchy"/>
    <dgm:cxn modelId="{DA62FB32-C3BE-4ACC-89FE-67B52B24B481}" type="presOf" srcId="{2048A25C-5C4B-4C79-8BA6-A797E35C4799}" destId="{202E137A-06B2-4E0E-B4DF-AF1C970C0AEA}" srcOrd="0" destOrd="0" presId="urn:microsoft.com/office/officeart/2008/layout/HorizontalMultiLevelHierarchy"/>
    <dgm:cxn modelId="{B5682F34-7579-4037-B73F-287236E099A3}" type="presOf" srcId="{8D0BB2EC-4968-436C-BE94-FE5B65726B41}" destId="{82545CA5-090A-48EC-A06C-0E4D59AAD9D3}" srcOrd="0" destOrd="0" presId="urn:microsoft.com/office/officeart/2008/layout/HorizontalMultiLevelHierarchy"/>
    <dgm:cxn modelId="{EB5F5535-28E6-488B-B481-837002812832}" srcId="{ACE17C79-0B04-42C3-9F6E-3ADC0CEB9921}" destId="{464A0C5F-569B-4D08-A6CF-C22753823423}" srcOrd="2" destOrd="0" parTransId="{FF075372-8CC7-4950-8587-DDFFBBD7D992}" sibTransId="{F4FEA636-EF03-4462-B683-2763BDBA6856}"/>
    <dgm:cxn modelId="{0D2AD636-0343-412E-AEC7-F9324E1C725F}" srcId="{8B89A571-2A42-4691-B165-57F5619EA646}" destId="{ACE17C79-0B04-42C3-9F6E-3ADC0CEB9921}" srcOrd="2" destOrd="0" parTransId="{754C7FA7-B9CA-4E34-8EEA-2B7DA808BB76}" sibTransId="{9FB8DC28-8A50-47FC-A5AD-2411A4023844}"/>
    <dgm:cxn modelId="{6F93A438-2208-4C33-A28E-1A07BC7F9805}" srcId="{45634CA3-8341-4A95-BF60-63F2C778E72F}" destId="{D47F789E-1FA8-474A-93FA-CC0C63E249AD}" srcOrd="1" destOrd="0" parTransId="{8D0BB2EC-4968-436C-BE94-FE5B65726B41}" sibTransId="{19A9E9DF-A45D-459D-8BFD-191E13EEEC39}"/>
    <dgm:cxn modelId="{F3FF583A-E71B-4AD6-920B-457DE805E598}" type="presOf" srcId="{4EF7DFB6-2EF5-42BC-A58F-C3B102F668DF}" destId="{80A47018-9E8E-4C50-A9B6-F107AD2158B6}" srcOrd="0" destOrd="0" presId="urn:microsoft.com/office/officeart/2008/layout/HorizontalMultiLevelHierarchy"/>
    <dgm:cxn modelId="{5F56C73E-AFDD-4A8B-9DB4-02C36C9B8FA0}" type="presOf" srcId="{ACE17C79-0B04-42C3-9F6E-3ADC0CEB9921}" destId="{E7A93BAF-3B2B-4993-8803-552382AFD701}" srcOrd="0" destOrd="0" presId="urn:microsoft.com/office/officeart/2008/layout/HorizontalMultiLevelHierarchy"/>
    <dgm:cxn modelId="{C1B4705C-DA92-4E4C-84EE-ED232B9AA405}" type="presOf" srcId="{AE786B39-206E-404E-93E4-14B3A82068A0}" destId="{B89F960C-1B2E-4802-B501-44424D4ED9BC}" srcOrd="0" destOrd="0" presId="urn:microsoft.com/office/officeart/2008/layout/HorizontalMultiLevelHierarchy"/>
    <dgm:cxn modelId="{73286664-5C8B-4458-A529-C42379A3B304}" type="presOf" srcId="{C1E67016-468F-4DE9-89CC-E58603B3B5CC}" destId="{6F7FD3A7-FD05-4AC5-B9C2-6F14D39BD1B0}" srcOrd="0" destOrd="0" presId="urn:microsoft.com/office/officeart/2008/layout/HorizontalMultiLevelHierarchy"/>
    <dgm:cxn modelId="{045BCA68-D204-4D49-A275-6C2A8A61D5F2}" type="presOf" srcId="{D101054B-6E9B-4E5C-B4A6-CE2AC774F976}" destId="{CA1E3CBB-5582-4360-9507-757352D01EE4}" srcOrd="0" destOrd="0" presId="urn:microsoft.com/office/officeart/2008/layout/HorizontalMultiLevelHierarchy"/>
    <dgm:cxn modelId="{E9211C4A-72F5-494B-AF41-04A12977AB91}" type="presOf" srcId="{B65B99DC-CB46-4D0E-99F8-37831DDD4EBA}" destId="{82D459FE-7FC3-43EC-A769-9EC86B042916}" srcOrd="0" destOrd="0" presId="urn:microsoft.com/office/officeart/2008/layout/HorizontalMultiLevelHierarchy"/>
    <dgm:cxn modelId="{AD54866B-1DC3-46B4-8B94-449D690D3174}" type="presOf" srcId="{24E7D922-AA67-4EF8-BA24-35A328469104}" destId="{0EFD63CE-69A4-4A26-96DE-93B0A95AF7C0}" srcOrd="0" destOrd="0" presId="urn:microsoft.com/office/officeart/2008/layout/HorizontalMultiLevelHierarchy"/>
    <dgm:cxn modelId="{C8053C71-54A7-46FA-A243-629C44CC37AA}" type="presOf" srcId="{3DC04C19-F53F-458A-933F-708234A272E1}" destId="{32F8A01F-5054-410F-95AD-7D0395B51BBB}" srcOrd="0" destOrd="0" presId="urn:microsoft.com/office/officeart/2008/layout/HorizontalMultiLevelHierarchy"/>
    <dgm:cxn modelId="{4462F471-7866-4297-867F-7E7693EA45DF}" type="presOf" srcId="{17F4DDD1-9747-412F-ACD2-4198C8059404}" destId="{CCBAF6DC-D056-4D51-9AD0-46A36F39BC35}" srcOrd="0" destOrd="0" presId="urn:microsoft.com/office/officeart/2008/layout/HorizontalMultiLevelHierarchy"/>
    <dgm:cxn modelId="{E5834A73-AA5F-456C-80E4-72DD69CE67CE}" srcId="{D47F789E-1FA8-474A-93FA-CC0C63E249AD}" destId="{3AB6D207-68F9-49FE-A4BF-A7DD53FA11B2}" srcOrd="0" destOrd="0" parTransId="{7E47FDDC-585E-4B63-95E2-278571BE3EC1}" sibTransId="{6DBB2BC3-E77B-425F-B932-A750A37DBC12}"/>
    <dgm:cxn modelId="{7D2A637D-53D9-4CC9-9AE0-8CA64AF3FCF5}" srcId="{F3312B51-89D8-4384-978A-882EB593F5F7}" destId="{B2687FA8-CF44-451C-9749-42BFE81988B1}" srcOrd="1" destOrd="0" parTransId="{27689583-315C-4B94-A86A-22036070A483}" sibTransId="{4736DD04-5189-41FB-AC1F-DCD2B825EFA1}"/>
    <dgm:cxn modelId="{870B1482-07EB-4E59-BE41-429F5F2E73B0}" srcId="{464A0C5F-569B-4D08-A6CF-C22753823423}" destId="{80BF0DC6-9AD9-43F7-81C2-455AA5A0131F}" srcOrd="0" destOrd="0" parTransId="{707ADF55-23F0-409E-80EC-9CFC42A9093E}" sibTransId="{B39A37F0-989C-47D0-B9DD-CF7C0B785D52}"/>
    <dgm:cxn modelId="{A4C71982-6003-4517-B5A5-54A964B8AB21}" type="presOf" srcId="{F480771E-0F4F-4340-923D-2FA078F7BF1F}" destId="{70ECC645-6186-4767-9275-0D81D0FEFFF8}" srcOrd="0" destOrd="0" presId="urn:microsoft.com/office/officeart/2008/layout/HorizontalMultiLevelHierarchy"/>
    <dgm:cxn modelId="{B3F30786-FBDC-4B02-90D7-7C58FC2A872B}" type="presOf" srcId="{42828059-ADD8-489E-ABDF-B08E79C67FD1}" destId="{0F8685D3-F083-40CB-A7D8-0110DA215D5B}" srcOrd="0" destOrd="0" presId="urn:microsoft.com/office/officeart/2008/layout/HorizontalMultiLevelHierarchy"/>
    <dgm:cxn modelId="{452A7D89-2111-4023-BD15-B9F8D1566B7C}" srcId="{D7732661-6F57-4F12-942B-51079D0D5D82}" destId="{AE786B39-206E-404E-93E4-14B3A82068A0}" srcOrd="1" destOrd="0" parTransId="{42828059-ADD8-489E-ABDF-B08E79C67FD1}" sibTransId="{65185BA7-C3B9-4DCC-B376-B6F12F37DF36}"/>
    <dgm:cxn modelId="{46D0E18B-3B40-4E90-A725-B9E3BFA16D56}" type="presOf" srcId="{D388CDB4-48A7-4634-AFF8-6F4D40F9853B}" destId="{6490C6E0-E117-4681-B6E5-35F3A3C53AB6}" srcOrd="0" destOrd="0" presId="urn:microsoft.com/office/officeart/2008/layout/HorizontalMultiLevelHierarchy"/>
    <dgm:cxn modelId="{01485A8C-9E6D-453B-9CDC-035E087F1178}" type="presOf" srcId="{754C7FA7-B9CA-4E34-8EEA-2B7DA808BB76}" destId="{D7249955-1BE1-42D1-B42E-78D7C5626889}" srcOrd="0" destOrd="0" presId="urn:microsoft.com/office/officeart/2008/layout/HorizontalMultiLevelHierarchy"/>
    <dgm:cxn modelId="{9B4E278D-C705-4088-B372-A6C2F988072A}" srcId="{45634CA3-8341-4A95-BF60-63F2C778E72F}" destId="{17F4DDD1-9747-412F-ACD2-4198C8059404}" srcOrd="0" destOrd="0" parTransId="{C14DD5E1-0BA7-4000-9F5F-4E2347E0BFB0}" sibTransId="{B759642F-E4FD-432B-9746-83AA462AEE71}"/>
    <dgm:cxn modelId="{C73ABD8F-BA5C-42F6-B06B-E94A0DFFBEC8}" type="presOf" srcId="{C14DD5E1-0BA7-4000-9F5F-4E2347E0BFB0}" destId="{AC4D3DF0-E96C-483B-87B3-A0969CA10A18}" srcOrd="0" destOrd="0" presId="urn:microsoft.com/office/officeart/2008/layout/HorizontalMultiLevelHierarchy"/>
    <dgm:cxn modelId="{34743890-61FB-4313-8635-4DAE2837BE4D}" type="presOf" srcId="{7E47FDDC-585E-4B63-95E2-278571BE3EC1}" destId="{1975E7F0-94EA-448F-B167-1845ED319BC0}" srcOrd="0" destOrd="0" presId="urn:microsoft.com/office/officeart/2008/layout/HorizontalMultiLevelHierarchy"/>
    <dgm:cxn modelId="{8B85A490-12B3-43A5-957B-E68BBF48916B}" type="presOf" srcId="{31A24D15-1CCE-4D06-A0C2-376AB8F9F176}" destId="{CDC809CC-A4E0-4271-8826-AB532D26B86E}" srcOrd="0" destOrd="0" presId="urn:microsoft.com/office/officeart/2008/layout/HorizontalMultiLevelHierarchy"/>
    <dgm:cxn modelId="{26B3D990-B2A8-455C-B5F6-E7B7CD35DAE7}" type="presOf" srcId="{FB1DBA75-5565-4EE8-ACCA-BB11839F0267}" destId="{B0ECCF55-1DBB-40EE-9EAC-B1B2927EE64B}" srcOrd="0" destOrd="0" presId="urn:microsoft.com/office/officeart/2008/layout/HorizontalMultiLevelHierarchy"/>
    <dgm:cxn modelId="{D032AC91-C551-4F7B-B6A6-501AEC43EE2E}" srcId="{2AC2CF12-2ABD-4A44-8AA6-08BFD9F06336}" destId="{77C084CE-AB54-42BB-82F3-4BEC3C2704C1}" srcOrd="1" destOrd="0" parTransId="{D388CDB4-48A7-4634-AFF8-6F4D40F9853B}" sibTransId="{26A52B64-4EA6-48BF-8601-022D53841DF6}"/>
    <dgm:cxn modelId="{5BCD2F92-EF95-453B-9221-B026425AA359}" type="presOf" srcId="{B2687FA8-CF44-451C-9749-42BFE81988B1}" destId="{5B54DA27-E838-459D-9C1E-28ABDAC762FB}" srcOrd="0" destOrd="0" presId="urn:microsoft.com/office/officeart/2008/layout/HorizontalMultiLevelHierarchy"/>
    <dgm:cxn modelId="{02805097-3645-4297-8219-7719D2F46E4A}" type="presOf" srcId="{8B89A571-2A42-4691-B165-57F5619EA646}" destId="{FCF7CC4D-AEF6-4CB9-BC79-AD7819378313}" srcOrd="0" destOrd="0" presId="urn:microsoft.com/office/officeart/2008/layout/HorizontalMultiLevelHierarchy"/>
    <dgm:cxn modelId="{58788C98-D5AE-4FF8-ADB5-87C4DE368CB4}" type="presOf" srcId="{6993A79F-9262-4F80-8910-D434C3B6154A}" destId="{3496C9BD-174B-4B5E-8886-C7BC42816E24}" srcOrd="0" destOrd="0" presId="urn:microsoft.com/office/officeart/2008/layout/HorizontalMultiLevelHierarchy"/>
    <dgm:cxn modelId="{9F26D79B-E340-493C-A930-FF9A8EA3E8A5}" type="presOf" srcId="{4FDBD623-07D1-41E8-89CB-D81AC3D07070}" destId="{CA9DF0A7-2641-4AAF-81A7-B1114129104D}" srcOrd="1" destOrd="0" presId="urn:microsoft.com/office/officeart/2008/layout/HorizontalMultiLevelHierarchy"/>
    <dgm:cxn modelId="{147B7FAB-C9BB-4A42-8F88-BFC0358D19D7}" type="presOf" srcId="{6C51F2BF-0C05-41E5-B1DC-D5074D15EEE5}" destId="{0DB99927-7C05-41C3-A463-456B3024CB1B}" srcOrd="0" destOrd="0" presId="urn:microsoft.com/office/officeart/2008/layout/HorizontalMultiLevelHierarchy"/>
    <dgm:cxn modelId="{A436F8B0-3C15-449E-B7FD-9788F1D39990}" srcId="{AE786B39-206E-404E-93E4-14B3A82068A0}" destId="{24E7D922-AA67-4EF8-BA24-35A328469104}" srcOrd="0" destOrd="0" parTransId="{B3766F0D-40ED-4054-861E-AD563C3CD9CA}" sibTransId="{13B75BC0-5DD9-4CBB-B9D9-ED53CB3C43CE}"/>
    <dgm:cxn modelId="{2D6C29B9-1C1F-4309-B7F5-BD4E55BBE66B}" type="presOf" srcId="{3AB6D207-68F9-49FE-A4BF-A7DD53FA11B2}" destId="{10A2235E-F047-468A-A835-92E1EDDC041F}" srcOrd="0" destOrd="0" presId="urn:microsoft.com/office/officeart/2008/layout/HorizontalMultiLevelHierarchy"/>
    <dgm:cxn modelId="{74251BBF-5CBE-491F-B4FD-D6007E01442D}" type="presOf" srcId="{2AC2CF12-2ABD-4A44-8AA6-08BFD9F06336}" destId="{FBB271B2-35D7-483C-A0CC-5DC81A1DB7C7}" srcOrd="0" destOrd="0" presId="urn:microsoft.com/office/officeart/2008/layout/HorizontalMultiLevelHierarchy"/>
    <dgm:cxn modelId="{C24829C3-41C6-4930-969C-93B52818950A}" type="presOf" srcId="{707ADF55-23F0-409E-80EC-9CFC42A9093E}" destId="{D0102E7E-0C77-4395-94F9-F7045315336B}" srcOrd="0" destOrd="0" presId="urn:microsoft.com/office/officeart/2008/layout/HorizontalMultiLevelHierarchy"/>
    <dgm:cxn modelId="{070E44C4-87C0-435B-8E7E-BEAF634B1ACD}" srcId="{3AB6D207-68F9-49FE-A4BF-A7DD53FA11B2}" destId="{D101054B-6E9B-4E5C-B4A6-CE2AC774F976}" srcOrd="0" destOrd="0" parTransId="{4EF7DFB6-2EF5-42BC-A58F-C3B102F668DF}" sibTransId="{2CF820AF-7523-408A-A90E-55C707D509BB}"/>
    <dgm:cxn modelId="{9A1349CB-53E5-4F0A-BF16-CF2D16E84C0A}" srcId="{F3312B51-89D8-4384-978A-882EB593F5F7}" destId="{3DC04C19-F53F-458A-933F-708234A272E1}" srcOrd="0" destOrd="0" parTransId="{C744A370-4BFF-4988-9541-F22476F1D355}" sibTransId="{1D1AE26F-0C6B-405F-93C4-CAD5AF96FD9B}"/>
    <dgm:cxn modelId="{1227BECC-1296-4F9D-9E64-06569F0D295E}" type="presOf" srcId="{C14DD5E1-0BA7-4000-9F5F-4E2347E0BFB0}" destId="{5526E502-AC45-4096-B8F3-BF46F605B5D9}" srcOrd="1" destOrd="0" presId="urn:microsoft.com/office/officeart/2008/layout/HorizontalMultiLevelHierarchy"/>
    <dgm:cxn modelId="{9141ABCF-6746-4487-A3FD-8BB9B3C918C9}" type="presOf" srcId="{B3766F0D-40ED-4054-861E-AD563C3CD9CA}" destId="{24D0FCBB-D0AB-4B33-96EC-6ED616A542C5}" srcOrd="1" destOrd="0" presId="urn:microsoft.com/office/officeart/2008/layout/HorizontalMultiLevelHierarchy"/>
    <dgm:cxn modelId="{AE2073D2-22A2-467D-AC94-963F01C51BEB}" type="presOf" srcId="{6993A79F-9262-4F80-8910-D434C3B6154A}" destId="{A988F698-184F-4F0D-8587-1D64B4B29121}" srcOrd="1" destOrd="0" presId="urn:microsoft.com/office/officeart/2008/layout/HorizontalMultiLevelHierarchy"/>
    <dgm:cxn modelId="{901BE4D4-FB60-4282-BF4D-45D5719003B8}" type="presOf" srcId="{502BDFEA-0C9D-4976-82A7-4461C0993950}" destId="{804B44DB-CBB5-49A5-811B-91CA0701828F}" srcOrd="0" destOrd="0" presId="urn:microsoft.com/office/officeart/2008/layout/HorizontalMultiLevelHierarchy"/>
    <dgm:cxn modelId="{D5E446D6-1704-44AA-B0D9-EBB690CABE2B}" type="presOf" srcId="{D47F789E-1FA8-474A-93FA-CC0C63E249AD}" destId="{6EFD6C74-63CE-4D79-97B0-018CEB82EEB6}" srcOrd="0" destOrd="0" presId="urn:microsoft.com/office/officeart/2008/layout/HorizontalMultiLevelHierarchy"/>
    <dgm:cxn modelId="{B091BDD7-89BA-4361-B155-C4FCAC2918CD}" type="presOf" srcId="{4FDBD623-07D1-41E8-89CB-D81AC3D07070}" destId="{2D0F2CA8-F257-4DD9-A7AB-E34B1D6F9075}" srcOrd="0" destOrd="0" presId="urn:microsoft.com/office/officeart/2008/layout/HorizontalMultiLevelHierarchy"/>
    <dgm:cxn modelId="{EF5C18D9-A953-4EEB-82C7-29E08F635C3A}" type="presOf" srcId="{328FF80D-9022-45CE-A66F-EDDB6D3D60DD}" destId="{04386CA4-DA56-4B19-895F-BC8D72DE230E}" srcOrd="0" destOrd="0" presId="urn:microsoft.com/office/officeart/2008/layout/HorizontalMultiLevelHierarchy"/>
    <dgm:cxn modelId="{8B97A8DB-D571-4476-AD65-BD54EA197281}" type="presOf" srcId="{4EE9F04D-4931-47D0-9086-367CE2CDBF8D}" destId="{CDEC7D93-0E31-4E59-BA51-E2EBD9C31B40}" srcOrd="1" destOrd="0" presId="urn:microsoft.com/office/officeart/2008/layout/HorizontalMultiLevelHierarchy"/>
    <dgm:cxn modelId="{E5B792DD-CCC0-49AF-8EC4-4A8E7885411B}" type="presOf" srcId="{C1E67016-468F-4DE9-89CC-E58603B3B5CC}" destId="{DE2C6683-C954-4ECC-B275-5150767575D9}" srcOrd="1" destOrd="0" presId="urn:microsoft.com/office/officeart/2008/layout/HorizontalMultiLevelHierarchy"/>
    <dgm:cxn modelId="{D077A4DD-6E8F-4440-9185-D5FDDF42D8C1}" type="presOf" srcId="{8D0BB2EC-4968-436C-BE94-FE5B65726B41}" destId="{1076F577-A3D7-4660-8C7D-78FF0DC79C54}" srcOrd="1" destOrd="0" presId="urn:microsoft.com/office/officeart/2008/layout/HorizontalMultiLevelHierarchy"/>
    <dgm:cxn modelId="{E6B6E5DD-1C91-4AF6-A6BE-1B72D849D7B6}" type="presOf" srcId="{328FF80D-9022-45CE-A66F-EDDB6D3D60DD}" destId="{EADED21B-461C-4521-82DD-7AB8B12A8AE9}" srcOrd="1" destOrd="0" presId="urn:microsoft.com/office/officeart/2008/layout/HorizontalMultiLevelHierarchy"/>
    <dgm:cxn modelId="{3585EDDF-FCD9-4CD1-B1B3-BB386B789E40}" srcId="{3AB6D207-68F9-49FE-A4BF-A7DD53FA11B2}" destId="{502BDFEA-0C9D-4976-82A7-4461C0993950}" srcOrd="1" destOrd="0" parTransId="{4FDBD623-07D1-41E8-89CB-D81AC3D07070}" sibTransId="{0960B3C3-CFF2-43C0-818E-7078E52109B6}"/>
    <dgm:cxn modelId="{3860F3E0-5FA9-4833-80A9-C60A21DCE4C0}" type="presOf" srcId="{7E47FDDC-585E-4B63-95E2-278571BE3EC1}" destId="{EEA0E8E9-E317-420A-9D1A-D5A34DBA9C13}" srcOrd="1" destOrd="0" presId="urn:microsoft.com/office/officeart/2008/layout/HorizontalMultiLevelHierarchy"/>
    <dgm:cxn modelId="{3A52C2E1-AC55-4375-BC77-CC00461A213E}" type="presOf" srcId="{E3568672-F971-49F6-8B8C-D2589BE18B3B}" destId="{470E5A59-A24D-484A-85D3-F8F02CDDE8A5}" srcOrd="1" destOrd="0" presId="urn:microsoft.com/office/officeart/2008/layout/HorizontalMultiLevelHierarchy"/>
    <dgm:cxn modelId="{970378E2-BA02-456D-8329-352CE440ED85}" srcId="{6C51F2BF-0C05-41E5-B1DC-D5074D15EEE5}" destId="{8B89A571-2A42-4691-B165-57F5619EA646}" srcOrd="0" destOrd="0" parTransId="{80411B16-1FCE-4E8A-B705-EF1D8A90521A}" sibTransId="{47683384-D5CD-4FE3-82E6-E6F40BC2400F}"/>
    <dgm:cxn modelId="{5107B5E3-78BB-4F43-A850-DA5D9B28634C}" type="presOf" srcId="{754C7FA7-B9CA-4E34-8EEA-2B7DA808BB76}" destId="{2349A7E4-3901-431D-9F9D-41D6C61EC345}" srcOrd="1" destOrd="0" presId="urn:microsoft.com/office/officeart/2008/layout/HorizontalMultiLevelHierarchy"/>
    <dgm:cxn modelId="{FCB4D1E3-465F-4136-9555-28F8E63B1920}" type="presOf" srcId="{27689583-315C-4B94-A86A-22036070A483}" destId="{0D5B04A4-6757-4BF1-8FC9-ECAD58A7FAC0}" srcOrd="0" destOrd="0" presId="urn:microsoft.com/office/officeart/2008/layout/HorizontalMultiLevelHierarchy"/>
    <dgm:cxn modelId="{545E17E7-D5F2-413C-AE47-DE26F8726FC1}" type="presOf" srcId="{2A5C7CCE-A51B-4361-B164-C65D7FF682D8}" destId="{EB9707E1-FC0A-409F-92C8-E522799BA9A9}" srcOrd="1" destOrd="0" presId="urn:microsoft.com/office/officeart/2008/layout/HorizontalMultiLevelHierarchy"/>
    <dgm:cxn modelId="{9C8717F0-976C-445F-ACA2-1B3644A918DA}" type="presOf" srcId="{FF075372-8CC7-4950-8587-DDFFBBD7D992}" destId="{A9987CC1-1661-4A72-A6BF-EF73F8DAFA51}" srcOrd="0" destOrd="0" presId="urn:microsoft.com/office/officeart/2008/layout/HorizontalMultiLevelHierarchy"/>
    <dgm:cxn modelId="{2E4940F1-D1FC-43FA-BA97-6C3B554A877D}" type="presOf" srcId="{464A0C5F-569B-4D08-A6CF-C22753823423}" destId="{DDC50B84-9F91-4253-AC39-7A7D3068BCFE}" srcOrd="0" destOrd="0" presId="urn:microsoft.com/office/officeart/2008/layout/HorizontalMultiLevelHierarchy"/>
    <dgm:cxn modelId="{7A51ADF5-DE6C-48CB-A692-0C8FBA1CC62D}" srcId="{2048A25C-5C4B-4C79-8BA6-A797E35C4799}" destId="{31A24D15-1CCE-4D06-A0C2-376AB8F9F176}" srcOrd="1" destOrd="0" parTransId="{C1E67016-468F-4DE9-89CC-E58603B3B5CC}" sibTransId="{D190A22E-107B-4E30-971C-26150D0EDC72}"/>
    <dgm:cxn modelId="{8397D3F9-1A0E-4338-9452-7FCD9C2559AB}" type="presOf" srcId="{707ADF55-23F0-409E-80EC-9CFC42A9093E}" destId="{C7F83508-F28A-4291-B87D-574ABF4BDF26}" srcOrd="1" destOrd="0" presId="urn:microsoft.com/office/officeart/2008/layout/HorizontalMultiLevelHierarchy"/>
    <dgm:cxn modelId="{2527F9FA-6D51-4DDA-B780-B3615A285AB4}" type="presOf" srcId="{1187EC3D-CAC4-4297-920D-6D62B6D7D238}" destId="{B2F4DDAE-2525-45AB-847F-F692F33D9201}" srcOrd="0" destOrd="0" presId="urn:microsoft.com/office/officeart/2008/layout/HorizontalMultiLevelHierarchy"/>
    <dgm:cxn modelId="{995905FD-623E-4DE8-8B75-5254FDB0BB64}" type="presOf" srcId="{1187EC3D-CAC4-4297-920D-6D62B6D7D238}" destId="{0153774D-ADF0-46CA-B257-E556DCC90D43}" srcOrd="1" destOrd="0" presId="urn:microsoft.com/office/officeart/2008/layout/HorizontalMultiLevelHierarchy"/>
    <dgm:cxn modelId="{24A740FF-656D-4A01-B5CD-C099C2B52A6C}" type="presOf" srcId="{7ADD4318-A638-4715-9DA3-A583674C1DFB}" destId="{B9FBD401-D924-43D2-A5C6-642416500BD1}" srcOrd="1" destOrd="0" presId="urn:microsoft.com/office/officeart/2008/layout/HorizontalMultiLevelHierarchy"/>
    <dgm:cxn modelId="{A107C0FF-8107-4A1E-B4C9-9DE9422156FD}" type="presOf" srcId="{77C084CE-AB54-42BB-82F3-4BEC3C2704C1}" destId="{01309FED-D023-4BA4-9E5B-262A44A27DCB}" srcOrd="0" destOrd="0" presId="urn:microsoft.com/office/officeart/2008/layout/HorizontalMultiLevelHierarchy"/>
    <dgm:cxn modelId="{BAEDB52C-C2FA-4778-AA25-4AB2BAAE56FD}" type="presParOf" srcId="{0DB99927-7C05-41C3-A463-456B3024CB1B}" destId="{FC0A4D5C-67D0-4394-B553-F4792430CCB0}" srcOrd="0" destOrd="0" presId="urn:microsoft.com/office/officeart/2008/layout/HorizontalMultiLevelHierarchy"/>
    <dgm:cxn modelId="{00505F58-E79B-453D-9292-6A74A7D18627}" type="presParOf" srcId="{FC0A4D5C-67D0-4394-B553-F4792430CCB0}" destId="{FCF7CC4D-AEF6-4CB9-BC79-AD7819378313}" srcOrd="0" destOrd="0" presId="urn:microsoft.com/office/officeart/2008/layout/HorizontalMultiLevelHierarchy"/>
    <dgm:cxn modelId="{3AEA2707-FF0E-4C57-861F-A6B661AF8C00}" type="presParOf" srcId="{FC0A4D5C-67D0-4394-B553-F4792430CCB0}" destId="{3B244FB3-9AB4-43B8-8A02-A9134898170E}" srcOrd="1" destOrd="0" presId="urn:microsoft.com/office/officeart/2008/layout/HorizontalMultiLevelHierarchy"/>
    <dgm:cxn modelId="{B7A93A90-A810-40B9-A7C4-093E0E3122BF}" type="presParOf" srcId="{3B244FB3-9AB4-43B8-8A02-A9134898170E}" destId="{7ACCEB1B-215B-4B63-BAED-F4F404B27F6B}" srcOrd="0" destOrd="0" presId="urn:microsoft.com/office/officeart/2008/layout/HorizontalMultiLevelHierarchy"/>
    <dgm:cxn modelId="{8D0058B2-6834-4615-861B-B3683AFF3FA6}" type="presParOf" srcId="{7ACCEB1B-215B-4B63-BAED-F4F404B27F6B}" destId="{B9FBD401-D924-43D2-A5C6-642416500BD1}" srcOrd="0" destOrd="0" presId="urn:microsoft.com/office/officeart/2008/layout/HorizontalMultiLevelHierarchy"/>
    <dgm:cxn modelId="{09E33C96-D198-4669-BE8E-BDED6234F630}" type="presParOf" srcId="{3B244FB3-9AB4-43B8-8A02-A9134898170E}" destId="{E30D5E10-DC34-432B-AC0E-57683AB7831D}" srcOrd="1" destOrd="0" presId="urn:microsoft.com/office/officeart/2008/layout/HorizontalMultiLevelHierarchy"/>
    <dgm:cxn modelId="{BA7D8E62-8474-4512-9BC7-98C796347F48}" type="presParOf" srcId="{E30D5E10-DC34-432B-AC0E-57683AB7831D}" destId="{6214FC73-FCAF-4884-BF46-683B52E8B2AC}" srcOrd="0" destOrd="0" presId="urn:microsoft.com/office/officeart/2008/layout/HorizontalMultiLevelHierarchy"/>
    <dgm:cxn modelId="{97706008-58AE-410A-828C-AC1BB81F932D}" type="presParOf" srcId="{E30D5E10-DC34-432B-AC0E-57683AB7831D}" destId="{E2508239-A3D3-4529-9BF6-96D0C4A74773}" srcOrd="1" destOrd="0" presId="urn:microsoft.com/office/officeart/2008/layout/HorizontalMultiLevelHierarchy"/>
    <dgm:cxn modelId="{60E324BB-2BD5-4569-B20E-F1256B7EF8A5}" type="presParOf" srcId="{E2508239-A3D3-4529-9BF6-96D0C4A74773}" destId="{B0ECCF55-1DBB-40EE-9EAC-B1B2927EE64B}" srcOrd="0" destOrd="0" presId="urn:microsoft.com/office/officeart/2008/layout/HorizontalMultiLevelHierarchy"/>
    <dgm:cxn modelId="{04EE9D97-41D7-4A8E-AB1E-B98790C573E5}" type="presParOf" srcId="{B0ECCF55-1DBB-40EE-9EAC-B1B2927EE64B}" destId="{88571410-501C-476F-8485-26EDDE142ED2}" srcOrd="0" destOrd="0" presId="urn:microsoft.com/office/officeart/2008/layout/HorizontalMultiLevelHierarchy"/>
    <dgm:cxn modelId="{A78F7A83-CDA7-4D3E-BAEC-7B961111A9D5}" type="presParOf" srcId="{E2508239-A3D3-4529-9BF6-96D0C4A74773}" destId="{19E8ACE5-D37C-48D2-AD4D-DA67676E1BBC}" srcOrd="1" destOrd="0" presId="urn:microsoft.com/office/officeart/2008/layout/HorizontalMultiLevelHierarchy"/>
    <dgm:cxn modelId="{85FEA1C7-C342-451D-B3F0-40E65AF6F71D}" type="presParOf" srcId="{19E8ACE5-D37C-48D2-AD4D-DA67676E1BBC}" destId="{82D459FE-7FC3-43EC-A769-9EC86B042916}" srcOrd="0" destOrd="0" presId="urn:microsoft.com/office/officeart/2008/layout/HorizontalMultiLevelHierarchy"/>
    <dgm:cxn modelId="{9B11341E-E726-4DC0-B810-16CB5395B044}" type="presParOf" srcId="{19E8ACE5-D37C-48D2-AD4D-DA67676E1BBC}" destId="{2ADCDDB6-9961-4DB0-BF12-364F689A78FD}" srcOrd="1" destOrd="0" presId="urn:microsoft.com/office/officeart/2008/layout/HorizontalMultiLevelHierarchy"/>
    <dgm:cxn modelId="{030E188B-9143-4697-BDB6-397B6B9AD1EB}" type="presParOf" srcId="{E2508239-A3D3-4529-9BF6-96D0C4A74773}" destId="{0F8685D3-F083-40CB-A7D8-0110DA215D5B}" srcOrd="2" destOrd="0" presId="urn:microsoft.com/office/officeart/2008/layout/HorizontalMultiLevelHierarchy"/>
    <dgm:cxn modelId="{F95A88EB-9087-4DBF-9F5C-9D288F0AFBB7}" type="presParOf" srcId="{0F8685D3-F083-40CB-A7D8-0110DA215D5B}" destId="{DA885C1E-8F95-4911-BC70-A0073753EFCC}" srcOrd="0" destOrd="0" presId="urn:microsoft.com/office/officeart/2008/layout/HorizontalMultiLevelHierarchy"/>
    <dgm:cxn modelId="{2EEC1400-C2B4-41F2-B086-9ADB007C54C8}" type="presParOf" srcId="{E2508239-A3D3-4529-9BF6-96D0C4A74773}" destId="{2171E431-856A-4944-8CB3-5DF74D168066}" srcOrd="3" destOrd="0" presId="urn:microsoft.com/office/officeart/2008/layout/HorizontalMultiLevelHierarchy"/>
    <dgm:cxn modelId="{1E6FE52F-20BC-4BF1-BF5F-0F4E0E5DB606}" type="presParOf" srcId="{2171E431-856A-4944-8CB3-5DF74D168066}" destId="{B89F960C-1B2E-4802-B501-44424D4ED9BC}" srcOrd="0" destOrd="0" presId="urn:microsoft.com/office/officeart/2008/layout/HorizontalMultiLevelHierarchy"/>
    <dgm:cxn modelId="{8C60C697-17AE-42CE-A35F-B371803B0137}" type="presParOf" srcId="{2171E431-856A-4944-8CB3-5DF74D168066}" destId="{481C9191-5359-496F-97D5-ADBD5C8CE278}" srcOrd="1" destOrd="0" presId="urn:microsoft.com/office/officeart/2008/layout/HorizontalMultiLevelHierarchy"/>
    <dgm:cxn modelId="{821F7017-171F-43B3-9F41-17933A968026}" type="presParOf" srcId="{481C9191-5359-496F-97D5-ADBD5C8CE278}" destId="{EF969D5C-EBA2-4C9B-9EB0-05DB9B16F648}" srcOrd="0" destOrd="0" presId="urn:microsoft.com/office/officeart/2008/layout/HorizontalMultiLevelHierarchy"/>
    <dgm:cxn modelId="{B83ED4C7-449A-4DD7-AD44-352C788758D7}" type="presParOf" srcId="{EF969D5C-EBA2-4C9B-9EB0-05DB9B16F648}" destId="{24D0FCBB-D0AB-4B33-96EC-6ED616A542C5}" srcOrd="0" destOrd="0" presId="urn:microsoft.com/office/officeart/2008/layout/HorizontalMultiLevelHierarchy"/>
    <dgm:cxn modelId="{BECDA5EB-0EBC-417F-9703-BB86AA91D356}" type="presParOf" srcId="{481C9191-5359-496F-97D5-ADBD5C8CE278}" destId="{4D50F4A3-7D43-409E-9914-AB18EF762E5E}" srcOrd="1" destOrd="0" presId="urn:microsoft.com/office/officeart/2008/layout/HorizontalMultiLevelHierarchy"/>
    <dgm:cxn modelId="{1A2BE1C9-8040-4CBC-8B1C-FD196E5F9A04}" type="presParOf" srcId="{4D50F4A3-7D43-409E-9914-AB18EF762E5E}" destId="{0EFD63CE-69A4-4A26-96DE-93B0A95AF7C0}" srcOrd="0" destOrd="0" presId="urn:microsoft.com/office/officeart/2008/layout/HorizontalMultiLevelHierarchy"/>
    <dgm:cxn modelId="{6B7BBBBE-4D13-461C-A753-C3642A16B3DE}" type="presParOf" srcId="{4D50F4A3-7D43-409E-9914-AB18EF762E5E}" destId="{823578F2-2018-4E2D-9E51-76A04AC44581}" srcOrd="1" destOrd="0" presId="urn:microsoft.com/office/officeart/2008/layout/HorizontalMultiLevelHierarchy"/>
    <dgm:cxn modelId="{ADE225F1-1953-4361-8BE9-20297B099C95}" type="presParOf" srcId="{E2508239-A3D3-4529-9BF6-96D0C4A74773}" destId="{04386CA4-DA56-4B19-895F-BC8D72DE230E}" srcOrd="4" destOrd="0" presId="urn:microsoft.com/office/officeart/2008/layout/HorizontalMultiLevelHierarchy"/>
    <dgm:cxn modelId="{4B9D66BA-BC98-483B-9D56-FFCCC2C55CB5}" type="presParOf" srcId="{04386CA4-DA56-4B19-895F-BC8D72DE230E}" destId="{EADED21B-461C-4521-82DD-7AB8B12A8AE9}" srcOrd="0" destOrd="0" presId="urn:microsoft.com/office/officeart/2008/layout/HorizontalMultiLevelHierarchy"/>
    <dgm:cxn modelId="{ED2705D4-0098-44BF-8AB9-6E9582BF6335}" type="presParOf" srcId="{E2508239-A3D3-4529-9BF6-96D0C4A74773}" destId="{BBC7D111-E1DE-46D4-99CD-7A8F643B31AF}" srcOrd="5" destOrd="0" presId="urn:microsoft.com/office/officeart/2008/layout/HorizontalMultiLevelHierarchy"/>
    <dgm:cxn modelId="{6046F99A-20B6-416D-AB8F-2F026D54B096}" type="presParOf" srcId="{BBC7D111-E1DE-46D4-99CD-7A8F643B31AF}" destId="{FBB271B2-35D7-483C-A0CC-5DC81A1DB7C7}" srcOrd="0" destOrd="0" presId="urn:microsoft.com/office/officeart/2008/layout/HorizontalMultiLevelHierarchy"/>
    <dgm:cxn modelId="{91C8054C-AE2D-42ED-A719-F43747158CB6}" type="presParOf" srcId="{BBC7D111-E1DE-46D4-99CD-7A8F643B31AF}" destId="{CEBDFDC7-E650-4882-AA0D-03D6DEE583DB}" srcOrd="1" destOrd="0" presId="urn:microsoft.com/office/officeart/2008/layout/HorizontalMultiLevelHierarchy"/>
    <dgm:cxn modelId="{492EC675-786B-4D3B-BDEB-0D7D11C5B1EA}" type="presParOf" srcId="{CEBDFDC7-E650-4882-AA0D-03D6DEE583DB}" destId="{3496C9BD-174B-4B5E-8886-C7BC42816E24}" srcOrd="0" destOrd="0" presId="urn:microsoft.com/office/officeart/2008/layout/HorizontalMultiLevelHierarchy"/>
    <dgm:cxn modelId="{A3F137E5-1C65-46BD-9AEC-D2D0CE2D0C8F}" type="presParOf" srcId="{3496C9BD-174B-4B5E-8886-C7BC42816E24}" destId="{A988F698-184F-4F0D-8587-1D64B4B29121}" srcOrd="0" destOrd="0" presId="urn:microsoft.com/office/officeart/2008/layout/HorizontalMultiLevelHierarchy"/>
    <dgm:cxn modelId="{AFA79ECD-9968-4A0C-BE0B-93F954ABCDBD}" type="presParOf" srcId="{CEBDFDC7-E650-4882-AA0D-03D6DEE583DB}" destId="{9BB2BF9C-DE98-45DD-AE3F-8160814B8140}" srcOrd="1" destOrd="0" presId="urn:microsoft.com/office/officeart/2008/layout/HorizontalMultiLevelHierarchy"/>
    <dgm:cxn modelId="{D136C067-6781-4239-BD63-64698F1CE41C}" type="presParOf" srcId="{9BB2BF9C-DE98-45DD-AE3F-8160814B8140}" destId="{70ECC645-6186-4767-9275-0D81D0FEFFF8}" srcOrd="0" destOrd="0" presId="urn:microsoft.com/office/officeart/2008/layout/HorizontalMultiLevelHierarchy"/>
    <dgm:cxn modelId="{912709B5-19B3-4F11-8712-945298AAA582}" type="presParOf" srcId="{9BB2BF9C-DE98-45DD-AE3F-8160814B8140}" destId="{C4D1A75F-D94A-4142-84D2-85188DC5C060}" srcOrd="1" destOrd="0" presId="urn:microsoft.com/office/officeart/2008/layout/HorizontalMultiLevelHierarchy"/>
    <dgm:cxn modelId="{D4F396B2-C7FF-421A-8D9A-9537C8739E3F}" type="presParOf" srcId="{CEBDFDC7-E650-4882-AA0D-03D6DEE583DB}" destId="{6490C6E0-E117-4681-B6E5-35F3A3C53AB6}" srcOrd="2" destOrd="0" presId="urn:microsoft.com/office/officeart/2008/layout/HorizontalMultiLevelHierarchy"/>
    <dgm:cxn modelId="{D37F2D91-50D2-4631-87DF-166BB68425EB}" type="presParOf" srcId="{6490C6E0-E117-4681-B6E5-35F3A3C53AB6}" destId="{F511CD76-53DE-4D57-80B7-68D3EEAC2052}" srcOrd="0" destOrd="0" presId="urn:microsoft.com/office/officeart/2008/layout/HorizontalMultiLevelHierarchy"/>
    <dgm:cxn modelId="{5504749E-3046-4388-95DC-FA2AD5A166B5}" type="presParOf" srcId="{CEBDFDC7-E650-4882-AA0D-03D6DEE583DB}" destId="{9E13A1DF-5B92-4B11-A850-D7275C24E7B1}" srcOrd="3" destOrd="0" presId="urn:microsoft.com/office/officeart/2008/layout/HorizontalMultiLevelHierarchy"/>
    <dgm:cxn modelId="{CEE60C75-90BA-4A29-95AA-7BADD53DED2A}" type="presParOf" srcId="{9E13A1DF-5B92-4B11-A850-D7275C24E7B1}" destId="{01309FED-D023-4BA4-9E5B-262A44A27DCB}" srcOrd="0" destOrd="0" presId="urn:microsoft.com/office/officeart/2008/layout/HorizontalMultiLevelHierarchy"/>
    <dgm:cxn modelId="{70139AE0-887C-4E69-923B-F6AF23E5A93B}" type="presParOf" srcId="{9E13A1DF-5B92-4B11-A850-D7275C24E7B1}" destId="{80F1A44F-B6A4-4217-9035-F268FF6D6194}" srcOrd="1" destOrd="0" presId="urn:microsoft.com/office/officeart/2008/layout/HorizontalMultiLevelHierarchy"/>
    <dgm:cxn modelId="{9C0D733A-685F-4B60-99E6-DE4808BE4264}" type="presParOf" srcId="{3B244FB3-9AB4-43B8-8A02-A9134898170E}" destId="{79D01BED-ABD5-452C-B9B7-800F74769EB2}" srcOrd="2" destOrd="0" presId="urn:microsoft.com/office/officeart/2008/layout/HorizontalMultiLevelHierarchy"/>
    <dgm:cxn modelId="{FE31FCBF-2AFC-4CE9-AD9F-D8DFE6B8D6AE}" type="presParOf" srcId="{79D01BED-ABD5-452C-B9B7-800F74769EB2}" destId="{470E5A59-A24D-484A-85D3-F8F02CDDE8A5}" srcOrd="0" destOrd="0" presId="urn:microsoft.com/office/officeart/2008/layout/HorizontalMultiLevelHierarchy"/>
    <dgm:cxn modelId="{6D8E21C8-FDA7-4332-8D54-B2DB55A1757E}" type="presParOf" srcId="{3B244FB3-9AB4-43B8-8A02-A9134898170E}" destId="{3CECC853-8EB4-49E9-B58F-A11A025C54E2}" srcOrd="3" destOrd="0" presId="urn:microsoft.com/office/officeart/2008/layout/HorizontalMultiLevelHierarchy"/>
    <dgm:cxn modelId="{DB04279C-BFE8-44DF-B48B-2B786847B88C}" type="presParOf" srcId="{3CECC853-8EB4-49E9-B58F-A11A025C54E2}" destId="{03A7FF9E-F5F2-4670-B372-D9A04827D98F}" srcOrd="0" destOrd="0" presId="urn:microsoft.com/office/officeart/2008/layout/HorizontalMultiLevelHierarchy"/>
    <dgm:cxn modelId="{4347088B-4F6D-46E4-9AB7-A38F974B2F81}" type="presParOf" srcId="{3CECC853-8EB4-49E9-B58F-A11A025C54E2}" destId="{1D303F23-12ED-4408-AD15-671107725D49}" srcOrd="1" destOrd="0" presId="urn:microsoft.com/office/officeart/2008/layout/HorizontalMultiLevelHierarchy"/>
    <dgm:cxn modelId="{367BC739-105C-4615-97A4-94C840040CB2}" type="presParOf" srcId="{1D303F23-12ED-4408-AD15-671107725D49}" destId="{AC4D3DF0-E96C-483B-87B3-A0969CA10A18}" srcOrd="0" destOrd="0" presId="urn:microsoft.com/office/officeart/2008/layout/HorizontalMultiLevelHierarchy"/>
    <dgm:cxn modelId="{04A68940-603A-4DC0-A624-A4588829E886}" type="presParOf" srcId="{AC4D3DF0-E96C-483B-87B3-A0969CA10A18}" destId="{5526E502-AC45-4096-B8F3-BF46F605B5D9}" srcOrd="0" destOrd="0" presId="urn:microsoft.com/office/officeart/2008/layout/HorizontalMultiLevelHierarchy"/>
    <dgm:cxn modelId="{E9C006CE-8412-402D-8CB0-09E0B54E05FB}" type="presParOf" srcId="{1D303F23-12ED-4408-AD15-671107725D49}" destId="{1DF73070-0012-45BF-B48D-6B8466F137BE}" srcOrd="1" destOrd="0" presId="urn:microsoft.com/office/officeart/2008/layout/HorizontalMultiLevelHierarchy"/>
    <dgm:cxn modelId="{F70D2AC2-3ECB-48B4-BF97-F4DAEE8FE14D}" type="presParOf" srcId="{1DF73070-0012-45BF-B48D-6B8466F137BE}" destId="{CCBAF6DC-D056-4D51-9AD0-46A36F39BC35}" srcOrd="0" destOrd="0" presId="urn:microsoft.com/office/officeart/2008/layout/HorizontalMultiLevelHierarchy"/>
    <dgm:cxn modelId="{EE81891E-990E-41FD-8DC5-8308665CE09E}" type="presParOf" srcId="{1DF73070-0012-45BF-B48D-6B8466F137BE}" destId="{1FFCD406-0181-4E05-A0E9-8E11105143FB}" srcOrd="1" destOrd="0" presId="urn:microsoft.com/office/officeart/2008/layout/HorizontalMultiLevelHierarchy"/>
    <dgm:cxn modelId="{A910DAD8-92DB-4949-B673-FA05226A28E6}" type="presParOf" srcId="{1D303F23-12ED-4408-AD15-671107725D49}" destId="{82545CA5-090A-48EC-A06C-0E4D59AAD9D3}" srcOrd="2" destOrd="0" presId="urn:microsoft.com/office/officeart/2008/layout/HorizontalMultiLevelHierarchy"/>
    <dgm:cxn modelId="{0D6C5CA7-4FE9-4995-8F03-F4329B5C0D6E}" type="presParOf" srcId="{82545CA5-090A-48EC-A06C-0E4D59AAD9D3}" destId="{1076F577-A3D7-4660-8C7D-78FF0DC79C54}" srcOrd="0" destOrd="0" presId="urn:microsoft.com/office/officeart/2008/layout/HorizontalMultiLevelHierarchy"/>
    <dgm:cxn modelId="{25C26016-90A5-489A-A50B-A0B38698BB0E}" type="presParOf" srcId="{1D303F23-12ED-4408-AD15-671107725D49}" destId="{16FA23A2-F54B-4E55-A9EF-7D24E477A1A1}" srcOrd="3" destOrd="0" presId="urn:microsoft.com/office/officeart/2008/layout/HorizontalMultiLevelHierarchy"/>
    <dgm:cxn modelId="{9D459E3B-235D-4564-B562-76214CE7C70D}" type="presParOf" srcId="{16FA23A2-F54B-4E55-A9EF-7D24E477A1A1}" destId="{6EFD6C74-63CE-4D79-97B0-018CEB82EEB6}" srcOrd="0" destOrd="0" presId="urn:microsoft.com/office/officeart/2008/layout/HorizontalMultiLevelHierarchy"/>
    <dgm:cxn modelId="{D24826E7-3035-4BC9-A414-440C60D3A809}" type="presParOf" srcId="{16FA23A2-F54B-4E55-A9EF-7D24E477A1A1}" destId="{052C7A8C-1669-4295-BDE7-6FC5A51B3720}" srcOrd="1" destOrd="0" presId="urn:microsoft.com/office/officeart/2008/layout/HorizontalMultiLevelHierarchy"/>
    <dgm:cxn modelId="{414EC529-F57B-4702-B58A-E4B31B5F46D1}" type="presParOf" srcId="{052C7A8C-1669-4295-BDE7-6FC5A51B3720}" destId="{1975E7F0-94EA-448F-B167-1845ED319BC0}" srcOrd="0" destOrd="0" presId="urn:microsoft.com/office/officeart/2008/layout/HorizontalMultiLevelHierarchy"/>
    <dgm:cxn modelId="{032FA9FA-477E-4D8F-84CD-356B867D71A7}" type="presParOf" srcId="{1975E7F0-94EA-448F-B167-1845ED319BC0}" destId="{EEA0E8E9-E317-420A-9D1A-D5A34DBA9C13}" srcOrd="0" destOrd="0" presId="urn:microsoft.com/office/officeart/2008/layout/HorizontalMultiLevelHierarchy"/>
    <dgm:cxn modelId="{654B2DD5-4D55-4532-832B-5E9CB75CC8F7}" type="presParOf" srcId="{052C7A8C-1669-4295-BDE7-6FC5A51B3720}" destId="{87C0EA95-B257-4F84-9DF2-E8A07EF197F7}" srcOrd="1" destOrd="0" presId="urn:microsoft.com/office/officeart/2008/layout/HorizontalMultiLevelHierarchy"/>
    <dgm:cxn modelId="{0E34B472-8890-4E09-A827-823350E33FAA}" type="presParOf" srcId="{87C0EA95-B257-4F84-9DF2-E8A07EF197F7}" destId="{10A2235E-F047-468A-A835-92E1EDDC041F}" srcOrd="0" destOrd="0" presId="urn:microsoft.com/office/officeart/2008/layout/HorizontalMultiLevelHierarchy"/>
    <dgm:cxn modelId="{8FBDD52F-72D5-4A03-A5CD-A871DD5D080F}" type="presParOf" srcId="{87C0EA95-B257-4F84-9DF2-E8A07EF197F7}" destId="{A75C34AB-F6B7-4783-9C9F-07BC52ABC35C}" srcOrd="1" destOrd="0" presId="urn:microsoft.com/office/officeart/2008/layout/HorizontalMultiLevelHierarchy"/>
    <dgm:cxn modelId="{C17F5E62-3A2F-4BB4-9EAA-739CE55A6012}" type="presParOf" srcId="{A75C34AB-F6B7-4783-9C9F-07BC52ABC35C}" destId="{80A47018-9E8E-4C50-A9B6-F107AD2158B6}" srcOrd="0" destOrd="0" presId="urn:microsoft.com/office/officeart/2008/layout/HorizontalMultiLevelHierarchy"/>
    <dgm:cxn modelId="{A73DE157-0175-4D13-8A71-A2C3005F6A5E}" type="presParOf" srcId="{80A47018-9E8E-4C50-A9B6-F107AD2158B6}" destId="{F6C15257-7959-46CD-A649-A589C615954E}" srcOrd="0" destOrd="0" presId="urn:microsoft.com/office/officeart/2008/layout/HorizontalMultiLevelHierarchy"/>
    <dgm:cxn modelId="{5927532E-DBBC-4967-AAF0-C417267EB56E}" type="presParOf" srcId="{A75C34AB-F6B7-4783-9C9F-07BC52ABC35C}" destId="{8DDF6B0D-C68A-4DAD-B7E1-FC792936BA3A}" srcOrd="1" destOrd="0" presId="urn:microsoft.com/office/officeart/2008/layout/HorizontalMultiLevelHierarchy"/>
    <dgm:cxn modelId="{42F3DD4E-A65B-46FE-9257-0F736FB1AF95}" type="presParOf" srcId="{8DDF6B0D-C68A-4DAD-B7E1-FC792936BA3A}" destId="{CA1E3CBB-5582-4360-9507-757352D01EE4}" srcOrd="0" destOrd="0" presId="urn:microsoft.com/office/officeart/2008/layout/HorizontalMultiLevelHierarchy"/>
    <dgm:cxn modelId="{85692A1B-89E3-48DD-9664-92919E65C8E9}" type="presParOf" srcId="{8DDF6B0D-C68A-4DAD-B7E1-FC792936BA3A}" destId="{F4359489-72CF-47E6-9BA1-1334B28AE4BD}" srcOrd="1" destOrd="0" presId="urn:microsoft.com/office/officeart/2008/layout/HorizontalMultiLevelHierarchy"/>
    <dgm:cxn modelId="{1D4C3CAB-3AE8-4A43-B2A4-26A11CF9603B}" type="presParOf" srcId="{A75C34AB-F6B7-4783-9C9F-07BC52ABC35C}" destId="{2D0F2CA8-F257-4DD9-A7AB-E34B1D6F9075}" srcOrd="2" destOrd="0" presId="urn:microsoft.com/office/officeart/2008/layout/HorizontalMultiLevelHierarchy"/>
    <dgm:cxn modelId="{F1F6887F-AA6A-4642-8304-047ECAE6E68B}" type="presParOf" srcId="{2D0F2CA8-F257-4DD9-A7AB-E34B1D6F9075}" destId="{CA9DF0A7-2641-4AAF-81A7-B1114129104D}" srcOrd="0" destOrd="0" presId="urn:microsoft.com/office/officeart/2008/layout/HorizontalMultiLevelHierarchy"/>
    <dgm:cxn modelId="{CB9F4F85-3B2A-45BC-B85B-E04C9BA67F31}" type="presParOf" srcId="{A75C34AB-F6B7-4783-9C9F-07BC52ABC35C}" destId="{5C225262-D4FB-4EE4-BDE4-7FE025BCF0A7}" srcOrd="3" destOrd="0" presId="urn:microsoft.com/office/officeart/2008/layout/HorizontalMultiLevelHierarchy"/>
    <dgm:cxn modelId="{18F43AF3-8E08-4FF6-8AB7-E4E1727251A4}" type="presParOf" srcId="{5C225262-D4FB-4EE4-BDE4-7FE025BCF0A7}" destId="{804B44DB-CBB5-49A5-811B-91CA0701828F}" srcOrd="0" destOrd="0" presId="urn:microsoft.com/office/officeart/2008/layout/HorizontalMultiLevelHierarchy"/>
    <dgm:cxn modelId="{924FAB77-97DE-4562-AD30-0F421B3B0C6F}" type="presParOf" srcId="{5C225262-D4FB-4EE4-BDE4-7FE025BCF0A7}" destId="{3C3EDF94-4AC3-4C2F-B209-02B8128C6D3D}" srcOrd="1" destOrd="0" presId="urn:microsoft.com/office/officeart/2008/layout/HorizontalMultiLevelHierarchy"/>
    <dgm:cxn modelId="{24C30F78-BD56-4174-9328-DB725FDCDD88}" type="presParOf" srcId="{3B244FB3-9AB4-43B8-8A02-A9134898170E}" destId="{D7249955-1BE1-42D1-B42E-78D7C5626889}" srcOrd="4" destOrd="0" presId="urn:microsoft.com/office/officeart/2008/layout/HorizontalMultiLevelHierarchy"/>
    <dgm:cxn modelId="{6CA48BBA-4A30-48F1-B670-5FB914CE5D33}" type="presParOf" srcId="{D7249955-1BE1-42D1-B42E-78D7C5626889}" destId="{2349A7E4-3901-431D-9F9D-41D6C61EC345}" srcOrd="0" destOrd="0" presId="urn:microsoft.com/office/officeart/2008/layout/HorizontalMultiLevelHierarchy"/>
    <dgm:cxn modelId="{859EAC3A-75FF-443A-A317-560024DE32E2}" type="presParOf" srcId="{3B244FB3-9AB4-43B8-8A02-A9134898170E}" destId="{A857727E-8C05-422D-8642-B2E75536D40A}" srcOrd="5" destOrd="0" presId="urn:microsoft.com/office/officeart/2008/layout/HorizontalMultiLevelHierarchy"/>
    <dgm:cxn modelId="{5D4C0CC5-4F1A-41BA-8E46-0999BEBCE3BD}" type="presParOf" srcId="{A857727E-8C05-422D-8642-B2E75536D40A}" destId="{E7A93BAF-3B2B-4993-8803-552382AFD701}" srcOrd="0" destOrd="0" presId="urn:microsoft.com/office/officeart/2008/layout/HorizontalMultiLevelHierarchy"/>
    <dgm:cxn modelId="{725231BA-F905-4EAE-A927-9C56DB65B63A}" type="presParOf" srcId="{A857727E-8C05-422D-8642-B2E75536D40A}" destId="{F1ECDDAF-B914-43B7-960C-52671A6BD927}" srcOrd="1" destOrd="0" presId="urn:microsoft.com/office/officeart/2008/layout/HorizontalMultiLevelHierarchy"/>
    <dgm:cxn modelId="{50D2ECEF-8703-49EF-88F6-FCCAEEFA6CE4}" type="presParOf" srcId="{F1ECDDAF-B914-43B7-960C-52671A6BD927}" destId="{B2F4DDAE-2525-45AB-847F-F692F33D9201}" srcOrd="0" destOrd="0" presId="urn:microsoft.com/office/officeart/2008/layout/HorizontalMultiLevelHierarchy"/>
    <dgm:cxn modelId="{168B2617-8392-4500-81B6-CBE9D57891BD}" type="presParOf" srcId="{B2F4DDAE-2525-45AB-847F-F692F33D9201}" destId="{0153774D-ADF0-46CA-B257-E556DCC90D43}" srcOrd="0" destOrd="0" presId="urn:microsoft.com/office/officeart/2008/layout/HorizontalMultiLevelHierarchy"/>
    <dgm:cxn modelId="{F15BED44-BB4A-4869-A9E1-88D9A5297718}" type="presParOf" srcId="{F1ECDDAF-B914-43B7-960C-52671A6BD927}" destId="{BDCAF9DB-93B3-4C6F-A292-EED2A5D166E0}" srcOrd="1" destOrd="0" presId="urn:microsoft.com/office/officeart/2008/layout/HorizontalMultiLevelHierarchy"/>
    <dgm:cxn modelId="{E916DCD3-86D5-444F-A38B-E07B97FCEF37}" type="presParOf" srcId="{BDCAF9DB-93B3-4C6F-A292-EED2A5D166E0}" destId="{0A7431FA-A6ED-4F65-BB03-48C1BFAED069}" srcOrd="0" destOrd="0" presId="urn:microsoft.com/office/officeart/2008/layout/HorizontalMultiLevelHierarchy"/>
    <dgm:cxn modelId="{C37D95DF-07FA-482E-9B80-52FFEBDB045F}" type="presParOf" srcId="{BDCAF9DB-93B3-4C6F-A292-EED2A5D166E0}" destId="{899690E1-F280-46CA-B410-EA3EB0EDDC9C}" srcOrd="1" destOrd="0" presId="urn:microsoft.com/office/officeart/2008/layout/HorizontalMultiLevelHierarchy"/>
    <dgm:cxn modelId="{8234ED4E-B48B-4DD0-896F-DB9F8AC14BEE}" type="presParOf" srcId="{899690E1-F280-46CA-B410-EA3EB0EDDC9C}" destId="{74D54788-4884-495F-B232-244BE0C1039F}" srcOrd="0" destOrd="0" presId="urn:microsoft.com/office/officeart/2008/layout/HorizontalMultiLevelHierarchy"/>
    <dgm:cxn modelId="{DE4106B1-8113-4531-93E3-2007FF1BAF9C}" type="presParOf" srcId="{74D54788-4884-495F-B232-244BE0C1039F}" destId="{1CC1846D-23AC-4CCF-859A-44B7B8516E37}" srcOrd="0" destOrd="0" presId="urn:microsoft.com/office/officeart/2008/layout/HorizontalMultiLevelHierarchy"/>
    <dgm:cxn modelId="{DADA2D37-CCB2-4279-9C7F-61EFF9F9C640}" type="presParOf" srcId="{899690E1-F280-46CA-B410-EA3EB0EDDC9C}" destId="{27AC907D-FB1D-4B77-AB79-92967F63DF90}" srcOrd="1" destOrd="0" presId="urn:microsoft.com/office/officeart/2008/layout/HorizontalMultiLevelHierarchy"/>
    <dgm:cxn modelId="{668A5791-7973-4818-B30D-51A0F94A38BE}" type="presParOf" srcId="{27AC907D-FB1D-4B77-AB79-92967F63DF90}" destId="{32F8A01F-5054-410F-95AD-7D0395B51BBB}" srcOrd="0" destOrd="0" presId="urn:microsoft.com/office/officeart/2008/layout/HorizontalMultiLevelHierarchy"/>
    <dgm:cxn modelId="{5D119925-83FE-4259-AD53-3F459027642B}" type="presParOf" srcId="{27AC907D-FB1D-4B77-AB79-92967F63DF90}" destId="{8849CB17-EE4C-4551-978A-78CEC1E26925}" srcOrd="1" destOrd="0" presId="urn:microsoft.com/office/officeart/2008/layout/HorizontalMultiLevelHierarchy"/>
    <dgm:cxn modelId="{9B041976-5E38-4D40-8D2B-8AB6E4538278}" type="presParOf" srcId="{899690E1-F280-46CA-B410-EA3EB0EDDC9C}" destId="{0D5B04A4-6757-4BF1-8FC9-ECAD58A7FAC0}" srcOrd="2" destOrd="0" presId="urn:microsoft.com/office/officeart/2008/layout/HorizontalMultiLevelHierarchy"/>
    <dgm:cxn modelId="{B29A2929-18CF-436C-8920-71059975088F}" type="presParOf" srcId="{0D5B04A4-6757-4BF1-8FC9-ECAD58A7FAC0}" destId="{14238F30-EFB9-4D46-824C-3A4F1FF75431}" srcOrd="0" destOrd="0" presId="urn:microsoft.com/office/officeart/2008/layout/HorizontalMultiLevelHierarchy"/>
    <dgm:cxn modelId="{1EC7D304-A656-4795-9A24-6116A2CD2CBF}" type="presParOf" srcId="{899690E1-F280-46CA-B410-EA3EB0EDDC9C}" destId="{07B70B4D-67FA-469A-B8A9-70E460137578}" srcOrd="3" destOrd="0" presId="urn:microsoft.com/office/officeart/2008/layout/HorizontalMultiLevelHierarchy"/>
    <dgm:cxn modelId="{32081E02-0E23-462B-8FA4-5D31011A9E1A}" type="presParOf" srcId="{07B70B4D-67FA-469A-B8A9-70E460137578}" destId="{5B54DA27-E838-459D-9C1E-28ABDAC762FB}" srcOrd="0" destOrd="0" presId="urn:microsoft.com/office/officeart/2008/layout/HorizontalMultiLevelHierarchy"/>
    <dgm:cxn modelId="{39D42D9E-714B-491D-B4D0-2D67E175A646}" type="presParOf" srcId="{07B70B4D-67FA-469A-B8A9-70E460137578}" destId="{3E9B4483-F67B-447A-944C-F2D56AF5D9FD}" srcOrd="1" destOrd="0" presId="urn:microsoft.com/office/officeart/2008/layout/HorizontalMultiLevelHierarchy"/>
    <dgm:cxn modelId="{1708AB18-85CF-42B7-ABEB-A482B57BCF99}" type="presParOf" srcId="{F1ECDDAF-B914-43B7-960C-52671A6BD927}" destId="{EB38FB53-B918-4E1C-8A62-ABD42E66C302}" srcOrd="2" destOrd="0" presId="urn:microsoft.com/office/officeart/2008/layout/HorizontalMultiLevelHierarchy"/>
    <dgm:cxn modelId="{00A5384A-C50D-4F10-97C6-BBEF5F4F593C}" type="presParOf" srcId="{EB38FB53-B918-4E1C-8A62-ABD42E66C302}" destId="{EB9707E1-FC0A-409F-92C8-E522799BA9A9}" srcOrd="0" destOrd="0" presId="urn:microsoft.com/office/officeart/2008/layout/HorizontalMultiLevelHierarchy"/>
    <dgm:cxn modelId="{165AE27A-65D4-4619-B94A-A578DBB3499E}" type="presParOf" srcId="{F1ECDDAF-B914-43B7-960C-52671A6BD927}" destId="{B3291A44-780A-4341-81D2-1A7F8AF5769C}" srcOrd="3" destOrd="0" presId="urn:microsoft.com/office/officeart/2008/layout/HorizontalMultiLevelHierarchy"/>
    <dgm:cxn modelId="{0F0054AB-2F3D-492B-94D7-E659500FEB6A}" type="presParOf" srcId="{B3291A44-780A-4341-81D2-1A7F8AF5769C}" destId="{202E137A-06B2-4E0E-B4DF-AF1C970C0AEA}" srcOrd="0" destOrd="0" presId="urn:microsoft.com/office/officeart/2008/layout/HorizontalMultiLevelHierarchy"/>
    <dgm:cxn modelId="{3FD21433-C54E-4C57-96EE-E6255D705565}" type="presParOf" srcId="{B3291A44-780A-4341-81D2-1A7F8AF5769C}" destId="{77177435-F655-4803-A147-1F9393124F35}" srcOrd="1" destOrd="0" presId="urn:microsoft.com/office/officeart/2008/layout/HorizontalMultiLevelHierarchy"/>
    <dgm:cxn modelId="{68B1D269-29ED-4720-9D3D-3EC1D0858B02}" type="presParOf" srcId="{77177435-F655-4803-A147-1F9393124F35}" destId="{3641D838-08FA-46A1-9655-238A073E41CE}" srcOrd="0" destOrd="0" presId="urn:microsoft.com/office/officeart/2008/layout/HorizontalMultiLevelHierarchy"/>
    <dgm:cxn modelId="{5BF67016-C605-422C-90F2-E7B102F0C1C5}" type="presParOf" srcId="{3641D838-08FA-46A1-9655-238A073E41CE}" destId="{CDEC7D93-0E31-4E59-BA51-E2EBD9C31B40}" srcOrd="0" destOrd="0" presId="urn:microsoft.com/office/officeart/2008/layout/HorizontalMultiLevelHierarchy"/>
    <dgm:cxn modelId="{C64B7AAD-3E6A-4FA6-9E72-33A1D25ED332}" type="presParOf" srcId="{77177435-F655-4803-A147-1F9393124F35}" destId="{78175CF9-E701-4EB5-9560-EB89DE354A50}" srcOrd="1" destOrd="0" presId="urn:microsoft.com/office/officeart/2008/layout/HorizontalMultiLevelHierarchy"/>
    <dgm:cxn modelId="{22827515-7131-442A-8A82-F76437351BC6}" type="presParOf" srcId="{78175CF9-E701-4EB5-9560-EB89DE354A50}" destId="{61FAED39-0C1A-4428-B756-4314119C2B94}" srcOrd="0" destOrd="0" presId="urn:microsoft.com/office/officeart/2008/layout/HorizontalMultiLevelHierarchy"/>
    <dgm:cxn modelId="{869039A6-7AC3-4121-850B-EA6865851E6E}" type="presParOf" srcId="{78175CF9-E701-4EB5-9560-EB89DE354A50}" destId="{C00A418B-B362-422E-A175-89E1FFBB56DF}" srcOrd="1" destOrd="0" presId="urn:microsoft.com/office/officeart/2008/layout/HorizontalMultiLevelHierarchy"/>
    <dgm:cxn modelId="{3C052578-DE9B-4FA2-9286-4C176FCAB605}" type="presParOf" srcId="{77177435-F655-4803-A147-1F9393124F35}" destId="{6F7FD3A7-FD05-4AC5-B9C2-6F14D39BD1B0}" srcOrd="2" destOrd="0" presId="urn:microsoft.com/office/officeart/2008/layout/HorizontalMultiLevelHierarchy"/>
    <dgm:cxn modelId="{D8BBE207-65C7-4B4F-B4CB-7095E0F3CEFA}" type="presParOf" srcId="{6F7FD3A7-FD05-4AC5-B9C2-6F14D39BD1B0}" destId="{DE2C6683-C954-4ECC-B275-5150767575D9}" srcOrd="0" destOrd="0" presId="urn:microsoft.com/office/officeart/2008/layout/HorizontalMultiLevelHierarchy"/>
    <dgm:cxn modelId="{5B51F965-AB55-4863-AD28-F07E41951BAE}" type="presParOf" srcId="{77177435-F655-4803-A147-1F9393124F35}" destId="{9B7DA435-BB70-40EF-BF37-39ABD9236FC7}" srcOrd="3" destOrd="0" presId="urn:microsoft.com/office/officeart/2008/layout/HorizontalMultiLevelHierarchy"/>
    <dgm:cxn modelId="{BBF350D8-05A7-4AD0-935C-D84B635D0325}" type="presParOf" srcId="{9B7DA435-BB70-40EF-BF37-39ABD9236FC7}" destId="{CDC809CC-A4E0-4271-8826-AB532D26B86E}" srcOrd="0" destOrd="0" presId="urn:microsoft.com/office/officeart/2008/layout/HorizontalMultiLevelHierarchy"/>
    <dgm:cxn modelId="{23F2C437-FF2F-4AB8-9197-CC585A147AD1}" type="presParOf" srcId="{9B7DA435-BB70-40EF-BF37-39ABD9236FC7}" destId="{9AB2173E-9817-4F22-856D-96A63291A5B2}" srcOrd="1" destOrd="0" presId="urn:microsoft.com/office/officeart/2008/layout/HorizontalMultiLevelHierarchy"/>
    <dgm:cxn modelId="{D0479D30-EF58-4EC0-804E-84AE154AFA53}" type="presParOf" srcId="{F1ECDDAF-B914-43B7-960C-52671A6BD927}" destId="{A9987CC1-1661-4A72-A6BF-EF73F8DAFA51}" srcOrd="4" destOrd="0" presId="urn:microsoft.com/office/officeart/2008/layout/HorizontalMultiLevelHierarchy"/>
    <dgm:cxn modelId="{5FBD1B29-CA17-4FE8-9851-2095900FBB68}" type="presParOf" srcId="{A9987CC1-1661-4A72-A6BF-EF73F8DAFA51}" destId="{13CC5C8A-58E4-445A-BE3E-558EF7D79200}" srcOrd="0" destOrd="0" presId="urn:microsoft.com/office/officeart/2008/layout/HorizontalMultiLevelHierarchy"/>
    <dgm:cxn modelId="{295B04F5-5C76-41B7-B396-21F181EE2411}" type="presParOf" srcId="{F1ECDDAF-B914-43B7-960C-52671A6BD927}" destId="{B4138D14-5C78-447F-A37A-7147C81FA6AD}" srcOrd="5" destOrd="0" presId="urn:microsoft.com/office/officeart/2008/layout/HorizontalMultiLevelHierarchy"/>
    <dgm:cxn modelId="{9C0E3C6D-4F21-49C1-A12E-88C06CE9481D}" type="presParOf" srcId="{B4138D14-5C78-447F-A37A-7147C81FA6AD}" destId="{DDC50B84-9F91-4253-AC39-7A7D3068BCFE}" srcOrd="0" destOrd="0" presId="urn:microsoft.com/office/officeart/2008/layout/HorizontalMultiLevelHierarchy"/>
    <dgm:cxn modelId="{280AD02F-FC89-44E0-A606-D76EAE2BFC14}" type="presParOf" srcId="{B4138D14-5C78-447F-A37A-7147C81FA6AD}" destId="{21500DC2-2DD5-400F-B61B-9A51B533313D}" srcOrd="1" destOrd="0" presId="urn:microsoft.com/office/officeart/2008/layout/HorizontalMultiLevelHierarchy"/>
    <dgm:cxn modelId="{4AE994B4-1655-4371-873D-C797CBEEE9E4}" type="presParOf" srcId="{21500DC2-2DD5-400F-B61B-9A51B533313D}" destId="{D0102E7E-0C77-4395-94F9-F7045315336B}" srcOrd="0" destOrd="0" presId="urn:microsoft.com/office/officeart/2008/layout/HorizontalMultiLevelHierarchy"/>
    <dgm:cxn modelId="{F998049B-F286-4819-8A81-B7371EE6D377}" type="presParOf" srcId="{D0102E7E-0C77-4395-94F9-F7045315336B}" destId="{C7F83508-F28A-4291-B87D-574ABF4BDF26}" srcOrd="0" destOrd="0" presId="urn:microsoft.com/office/officeart/2008/layout/HorizontalMultiLevelHierarchy"/>
    <dgm:cxn modelId="{138E0333-F515-4494-9475-A774182A8590}" type="presParOf" srcId="{21500DC2-2DD5-400F-B61B-9A51B533313D}" destId="{0774D8E1-4948-4F8C-9FE5-A554599D63FA}" srcOrd="1" destOrd="0" presId="urn:microsoft.com/office/officeart/2008/layout/HorizontalMultiLevelHierarchy"/>
    <dgm:cxn modelId="{B031DF66-38B6-441F-8FB1-00EA20F0E8D6}" type="presParOf" srcId="{0774D8E1-4948-4F8C-9FE5-A554599D63FA}" destId="{E2D5F6C4-DC1A-4574-B598-A2D2EBC4FCBD}" srcOrd="0" destOrd="0" presId="urn:microsoft.com/office/officeart/2008/layout/HorizontalMultiLevelHierarchy"/>
    <dgm:cxn modelId="{818452F7-6404-42DC-ADF4-FCDA93C49C05}" type="presParOf" srcId="{0774D8E1-4948-4F8C-9FE5-A554599D63FA}" destId="{3169D3F3-CB53-4002-A6D5-7E167F4A24C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F3E8A1-1285-4AB5-AE12-4E7D9C389C8F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18B0215-2CA8-4743-8E94-CD5C94F5A49A}">
      <dgm:prSet phldrT="[텍스트]"/>
      <dgm:spPr/>
      <dgm:t>
        <a:bodyPr/>
        <a:lstStyle/>
        <a:p>
          <a:pPr latinLnBrk="1"/>
          <a:r>
            <a:rPr lang="ko-KR" altLang="en-US" dirty="0"/>
            <a:t>특징적인 상징과 직관적이며 전략적 특성을 가진 캐릭터</a:t>
          </a:r>
        </a:p>
      </dgm:t>
    </dgm:pt>
    <dgm:pt modelId="{2E2E704B-0C01-4E23-B33D-A8D9E5AD659E}" type="parTrans" cxnId="{FA4329A0-BA9B-4510-ADFB-7AB40CFC8187}">
      <dgm:prSet/>
      <dgm:spPr/>
      <dgm:t>
        <a:bodyPr/>
        <a:lstStyle/>
        <a:p>
          <a:pPr latinLnBrk="1"/>
          <a:endParaRPr lang="ko-KR" altLang="en-US"/>
        </a:p>
      </dgm:t>
    </dgm:pt>
    <dgm:pt modelId="{42960CD2-738D-4807-9C0D-4D15CB3F05A5}" type="sibTrans" cxnId="{FA4329A0-BA9B-4510-ADFB-7AB40CFC8187}">
      <dgm:prSet/>
      <dgm:spPr/>
      <dgm:t>
        <a:bodyPr/>
        <a:lstStyle/>
        <a:p>
          <a:pPr latinLnBrk="1"/>
          <a:endParaRPr lang="ko-KR" altLang="en-US"/>
        </a:p>
      </dgm:t>
    </dgm:pt>
    <dgm:pt modelId="{62199656-3774-4B3C-AA20-BEC1B0536DE7}">
      <dgm:prSet phldrT="[텍스트]"/>
      <dgm:spPr/>
      <dgm:t>
        <a:bodyPr/>
        <a:lstStyle/>
        <a:p>
          <a:pPr latinLnBrk="1"/>
          <a:r>
            <a:rPr lang="ko-KR" altLang="en-US" dirty="0"/>
            <a:t>성장</a:t>
          </a:r>
          <a:endParaRPr lang="en-US" altLang="ko-KR" dirty="0"/>
        </a:p>
      </dgm:t>
    </dgm:pt>
    <dgm:pt modelId="{75EE89C3-7D6A-4355-AF3F-499FF8431BE1}" type="parTrans" cxnId="{8444D601-4139-4ED5-9883-7908AB54DE12}">
      <dgm:prSet/>
      <dgm:spPr/>
      <dgm:t>
        <a:bodyPr/>
        <a:lstStyle/>
        <a:p>
          <a:pPr latinLnBrk="1"/>
          <a:endParaRPr lang="ko-KR" altLang="en-US"/>
        </a:p>
      </dgm:t>
    </dgm:pt>
    <dgm:pt modelId="{0BE13F7A-8772-45EB-92BE-DBF1C201A17A}" type="sibTrans" cxnId="{8444D601-4139-4ED5-9883-7908AB54DE12}">
      <dgm:prSet/>
      <dgm:spPr/>
      <dgm:t>
        <a:bodyPr/>
        <a:lstStyle/>
        <a:p>
          <a:pPr latinLnBrk="1"/>
          <a:endParaRPr lang="ko-KR" altLang="en-US"/>
        </a:p>
      </dgm:t>
    </dgm:pt>
    <dgm:pt modelId="{EE1E7D76-2659-4BC5-B36A-6C6E0115736E}">
      <dgm:prSet phldrT="[텍스트]"/>
      <dgm:spPr/>
      <dgm:t>
        <a:bodyPr/>
        <a:lstStyle/>
        <a:p>
          <a:pPr latinLnBrk="1"/>
          <a:r>
            <a:rPr lang="ko-KR" altLang="en-US" dirty="0"/>
            <a:t>특징</a:t>
          </a:r>
        </a:p>
      </dgm:t>
    </dgm:pt>
    <dgm:pt modelId="{B01A36A5-52EC-428D-B029-1271E0DF665A}" type="parTrans" cxnId="{EA72F435-FED0-44E7-81BE-77C4F1A6E25E}">
      <dgm:prSet/>
      <dgm:spPr/>
      <dgm:t>
        <a:bodyPr/>
        <a:lstStyle/>
        <a:p>
          <a:pPr latinLnBrk="1"/>
          <a:endParaRPr lang="ko-KR" altLang="en-US"/>
        </a:p>
      </dgm:t>
    </dgm:pt>
    <dgm:pt modelId="{DBAAA3BC-8621-440D-8768-2DD966BDA8AC}" type="sibTrans" cxnId="{EA72F435-FED0-44E7-81BE-77C4F1A6E25E}">
      <dgm:prSet/>
      <dgm:spPr/>
      <dgm:t>
        <a:bodyPr/>
        <a:lstStyle/>
        <a:p>
          <a:pPr latinLnBrk="1"/>
          <a:endParaRPr lang="ko-KR" altLang="en-US"/>
        </a:p>
      </dgm:t>
    </dgm:pt>
    <dgm:pt modelId="{7F61CA19-4094-4475-A8EB-F4CC6050DFA8}">
      <dgm:prSet phldrT="[텍스트]"/>
      <dgm:spPr/>
      <dgm:t>
        <a:bodyPr/>
        <a:lstStyle/>
        <a:p>
          <a:pPr latinLnBrk="1"/>
          <a:r>
            <a:rPr lang="ko-KR" altLang="en-US" dirty="0"/>
            <a:t>전략</a:t>
          </a:r>
        </a:p>
      </dgm:t>
    </dgm:pt>
    <dgm:pt modelId="{EC14B888-7B54-40B0-BFEB-ABA72FC4DE95}" type="parTrans" cxnId="{C441FC21-17C2-4A73-969F-AD87519D956A}">
      <dgm:prSet/>
      <dgm:spPr/>
      <dgm:t>
        <a:bodyPr/>
        <a:lstStyle/>
        <a:p>
          <a:pPr latinLnBrk="1"/>
          <a:endParaRPr lang="ko-KR" altLang="en-US"/>
        </a:p>
      </dgm:t>
    </dgm:pt>
    <dgm:pt modelId="{BEBBD180-8150-4F63-8F02-21547CB6C496}" type="sibTrans" cxnId="{C441FC21-17C2-4A73-969F-AD87519D956A}">
      <dgm:prSet/>
      <dgm:spPr/>
      <dgm:t>
        <a:bodyPr/>
        <a:lstStyle/>
        <a:p>
          <a:pPr latinLnBrk="1"/>
          <a:endParaRPr lang="ko-KR" altLang="en-US"/>
        </a:p>
      </dgm:t>
    </dgm:pt>
    <dgm:pt modelId="{0D8E5618-7D2F-4E86-9A8D-12754DE877FC}">
      <dgm:prSet phldrT="[텍스트]"/>
      <dgm:spPr/>
      <dgm:t>
        <a:bodyPr/>
        <a:lstStyle/>
        <a:p>
          <a:pPr latinLnBrk="1"/>
          <a:r>
            <a:rPr lang="ko-KR" altLang="en-US" dirty="0"/>
            <a:t>성장하는 캐릭터</a:t>
          </a:r>
          <a:endParaRPr lang="en-US" altLang="ko-KR" dirty="0"/>
        </a:p>
      </dgm:t>
    </dgm:pt>
    <dgm:pt modelId="{0E9660F9-18E8-4C0A-894D-D0F349814E0B}" type="parTrans" cxnId="{8D43FEAC-C699-4670-8ED3-98AB16168B0B}">
      <dgm:prSet/>
      <dgm:spPr/>
      <dgm:t>
        <a:bodyPr/>
        <a:lstStyle/>
        <a:p>
          <a:pPr latinLnBrk="1"/>
          <a:endParaRPr lang="ko-KR" altLang="en-US"/>
        </a:p>
      </dgm:t>
    </dgm:pt>
    <dgm:pt modelId="{629A1075-CF3A-4CBC-9646-679BE432EB57}" type="sibTrans" cxnId="{8D43FEAC-C699-4670-8ED3-98AB16168B0B}">
      <dgm:prSet/>
      <dgm:spPr/>
      <dgm:t>
        <a:bodyPr/>
        <a:lstStyle/>
        <a:p>
          <a:pPr latinLnBrk="1"/>
          <a:endParaRPr lang="ko-KR" altLang="en-US"/>
        </a:p>
      </dgm:t>
    </dgm:pt>
    <dgm:pt modelId="{1A84DEEF-F202-4E78-B48A-4C90D347B029}">
      <dgm:prSet phldrT="[텍스트]"/>
      <dgm:spPr/>
      <dgm:t>
        <a:bodyPr/>
        <a:lstStyle/>
        <a:p>
          <a:pPr latinLnBrk="1"/>
          <a:r>
            <a:rPr lang="ko-KR" altLang="en-US" dirty="0"/>
            <a:t>성장하는 스킬</a:t>
          </a:r>
          <a:endParaRPr lang="en-US" altLang="ko-KR" dirty="0"/>
        </a:p>
      </dgm:t>
    </dgm:pt>
    <dgm:pt modelId="{D6C639EE-30BD-4306-9680-1494A30C3F54}" type="parTrans" cxnId="{62B4ECA2-0580-440F-A13C-BC95B7802FC8}">
      <dgm:prSet/>
      <dgm:spPr/>
      <dgm:t>
        <a:bodyPr/>
        <a:lstStyle/>
        <a:p>
          <a:pPr latinLnBrk="1"/>
          <a:endParaRPr lang="ko-KR" altLang="en-US"/>
        </a:p>
      </dgm:t>
    </dgm:pt>
    <dgm:pt modelId="{1A00D729-149A-490A-A82F-4DF3A145EEA1}" type="sibTrans" cxnId="{62B4ECA2-0580-440F-A13C-BC95B7802FC8}">
      <dgm:prSet/>
      <dgm:spPr/>
      <dgm:t>
        <a:bodyPr/>
        <a:lstStyle/>
        <a:p>
          <a:pPr latinLnBrk="1"/>
          <a:endParaRPr lang="ko-KR" altLang="en-US"/>
        </a:p>
      </dgm:t>
    </dgm:pt>
    <dgm:pt modelId="{1BD99569-1504-4401-BEAA-2DCF4CC56E0A}">
      <dgm:prSet phldrT="[텍스트]"/>
      <dgm:spPr/>
      <dgm:t>
        <a:bodyPr/>
        <a:lstStyle/>
        <a:p>
          <a:pPr latinLnBrk="1"/>
          <a:r>
            <a:rPr lang="ko-KR" altLang="en-US" dirty="0"/>
            <a:t>상징적 특징</a:t>
          </a:r>
        </a:p>
      </dgm:t>
    </dgm:pt>
    <dgm:pt modelId="{B2A86019-FA5C-49EC-A737-38FAB6BDE6DA}" type="parTrans" cxnId="{E918CF92-C0EE-40DB-8567-209CA6613AAE}">
      <dgm:prSet/>
      <dgm:spPr/>
      <dgm:t>
        <a:bodyPr/>
        <a:lstStyle/>
        <a:p>
          <a:pPr latinLnBrk="1"/>
          <a:endParaRPr lang="ko-KR" altLang="en-US"/>
        </a:p>
      </dgm:t>
    </dgm:pt>
    <dgm:pt modelId="{23DF963A-A55E-4170-8FE7-3415D0A46649}" type="sibTrans" cxnId="{E918CF92-C0EE-40DB-8567-209CA6613AAE}">
      <dgm:prSet/>
      <dgm:spPr/>
      <dgm:t>
        <a:bodyPr/>
        <a:lstStyle/>
        <a:p>
          <a:pPr latinLnBrk="1"/>
          <a:endParaRPr lang="ko-KR" altLang="en-US"/>
        </a:p>
      </dgm:t>
    </dgm:pt>
    <dgm:pt modelId="{2023EB6F-7340-4967-8B2F-49E7C3238C8A}">
      <dgm:prSet phldrT="[텍스트]"/>
      <dgm:spPr/>
      <dgm:t>
        <a:bodyPr/>
        <a:lstStyle/>
        <a:p>
          <a:pPr latinLnBrk="1"/>
          <a:r>
            <a:rPr lang="ko-KR" altLang="en-US" dirty="0"/>
            <a:t>직관적 특징</a:t>
          </a:r>
        </a:p>
      </dgm:t>
    </dgm:pt>
    <dgm:pt modelId="{1B4EB5DB-3A5E-495B-BD78-F639C8232D73}" type="parTrans" cxnId="{2EA61E85-44FF-4271-83FF-AC910B1F66CA}">
      <dgm:prSet/>
      <dgm:spPr/>
      <dgm:t>
        <a:bodyPr/>
        <a:lstStyle/>
        <a:p>
          <a:pPr latinLnBrk="1"/>
          <a:endParaRPr lang="ko-KR" altLang="en-US"/>
        </a:p>
      </dgm:t>
    </dgm:pt>
    <dgm:pt modelId="{95AB4673-662B-4BD4-A3E0-BEF9E810B1E0}" type="sibTrans" cxnId="{2EA61E85-44FF-4271-83FF-AC910B1F66CA}">
      <dgm:prSet/>
      <dgm:spPr/>
      <dgm:t>
        <a:bodyPr/>
        <a:lstStyle/>
        <a:p>
          <a:pPr latinLnBrk="1"/>
          <a:endParaRPr lang="ko-KR" altLang="en-US"/>
        </a:p>
      </dgm:t>
    </dgm:pt>
    <dgm:pt modelId="{954226A8-BA6E-4E2D-90E1-624543519198}">
      <dgm:prSet phldrT="[텍스트]"/>
      <dgm:spPr/>
      <dgm:t>
        <a:bodyPr/>
        <a:lstStyle/>
        <a:p>
          <a:pPr latinLnBrk="1"/>
          <a:r>
            <a:rPr lang="ko-KR" altLang="en-US" dirty="0"/>
            <a:t>전략적 특징을 가진 캐릭터</a:t>
          </a:r>
        </a:p>
      </dgm:t>
    </dgm:pt>
    <dgm:pt modelId="{5BB848B2-0F3A-4684-B049-FCD0706ED182}" type="parTrans" cxnId="{4701975B-9801-4BFC-ABDD-FE6657F97370}">
      <dgm:prSet/>
      <dgm:spPr/>
      <dgm:t>
        <a:bodyPr/>
        <a:lstStyle/>
        <a:p>
          <a:pPr latinLnBrk="1"/>
          <a:endParaRPr lang="ko-KR" altLang="en-US"/>
        </a:p>
      </dgm:t>
    </dgm:pt>
    <dgm:pt modelId="{CF50DFBD-2136-4D21-BC29-42EBF93B7E27}" type="sibTrans" cxnId="{4701975B-9801-4BFC-ABDD-FE6657F97370}">
      <dgm:prSet/>
      <dgm:spPr/>
      <dgm:t>
        <a:bodyPr/>
        <a:lstStyle/>
        <a:p>
          <a:pPr latinLnBrk="1"/>
          <a:endParaRPr lang="ko-KR" altLang="en-US"/>
        </a:p>
      </dgm:t>
    </dgm:pt>
    <dgm:pt modelId="{62C3B588-B89D-45DD-9196-55885E83CCBF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77A0F81D-6316-4B95-98F6-F4DBF9638D07}" type="parTrans" cxnId="{99106FC1-4FB5-44DC-9A6F-465AA40B6F72}">
      <dgm:prSet/>
      <dgm:spPr/>
      <dgm:t>
        <a:bodyPr/>
        <a:lstStyle/>
        <a:p>
          <a:pPr latinLnBrk="1"/>
          <a:endParaRPr lang="ko-KR" altLang="en-US"/>
        </a:p>
      </dgm:t>
    </dgm:pt>
    <dgm:pt modelId="{12E787A2-8346-4D68-8674-5BF97EAE3151}" type="sibTrans" cxnId="{99106FC1-4FB5-44DC-9A6F-465AA40B6F72}">
      <dgm:prSet/>
      <dgm:spPr/>
      <dgm:t>
        <a:bodyPr/>
        <a:lstStyle/>
        <a:p>
          <a:pPr latinLnBrk="1"/>
          <a:endParaRPr lang="ko-KR" altLang="en-US"/>
        </a:p>
      </dgm:t>
    </dgm:pt>
    <dgm:pt modelId="{E92B6235-9701-49D7-A5C2-3BEA16094B87}" type="pres">
      <dgm:prSet presAssocID="{51F3E8A1-1285-4AB5-AE12-4E7D9C389C8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642AF4B-B2EC-46C4-94BA-EDAADC90C6D7}" type="pres">
      <dgm:prSet presAssocID="{418B0215-2CA8-4743-8E94-CD5C94F5A49A}" presName="root1" presStyleCnt="0"/>
      <dgm:spPr/>
    </dgm:pt>
    <dgm:pt modelId="{E425D6D3-96A1-40AB-A405-52CD85E26D07}" type="pres">
      <dgm:prSet presAssocID="{418B0215-2CA8-4743-8E94-CD5C94F5A49A}" presName="LevelOneTextNode" presStyleLbl="node0" presStyleIdx="0" presStyleCnt="1">
        <dgm:presLayoutVars>
          <dgm:chPref val="3"/>
        </dgm:presLayoutVars>
      </dgm:prSet>
      <dgm:spPr/>
    </dgm:pt>
    <dgm:pt modelId="{A08BC193-1F6A-4E43-9757-3514458801F6}" type="pres">
      <dgm:prSet presAssocID="{418B0215-2CA8-4743-8E94-CD5C94F5A49A}" presName="level2hierChild" presStyleCnt="0"/>
      <dgm:spPr/>
    </dgm:pt>
    <dgm:pt modelId="{A4AC4A24-FDF3-48D7-AAD0-94C17E72DB7D}" type="pres">
      <dgm:prSet presAssocID="{75EE89C3-7D6A-4355-AF3F-499FF8431BE1}" presName="conn2-1" presStyleLbl="parChTrans1D2" presStyleIdx="0" presStyleCnt="3"/>
      <dgm:spPr/>
    </dgm:pt>
    <dgm:pt modelId="{332F3A35-521A-48A9-A31B-2EF10EBDCDB0}" type="pres">
      <dgm:prSet presAssocID="{75EE89C3-7D6A-4355-AF3F-499FF8431BE1}" presName="connTx" presStyleLbl="parChTrans1D2" presStyleIdx="0" presStyleCnt="3"/>
      <dgm:spPr/>
    </dgm:pt>
    <dgm:pt modelId="{12B98157-1642-4C98-91C4-A77D3546E379}" type="pres">
      <dgm:prSet presAssocID="{62199656-3774-4B3C-AA20-BEC1B0536DE7}" presName="root2" presStyleCnt="0"/>
      <dgm:spPr/>
    </dgm:pt>
    <dgm:pt modelId="{23B9C9BC-B8EB-4706-9974-C54A466B9C38}" type="pres">
      <dgm:prSet presAssocID="{62199656-3774-4B3C-AA20-BEC1B0536DE7}" presName="LevelTwoTextNode" presStyleLbl="node2" presStyleIdx="0" presStyleCnt="3">
        <dgm:presLayoutVars>
          <dgm:chPref val="3"/>
        </dgm:presLayoutVars>
      </dgm:prSet>
      <dgm:spPr/>
    </dgm:pt>
    <dgm:pt modelId="{947E7891-D3D8-404B-9D47-062F793FBF8B}" type="pres">
      <dgm:prSet presAssocID="{62199656-3774-4B3C-AA20-BEC1B0536DE7}" presName="level3hierChild" presStyleCnt="0"/>
      <dgm:spPr/>
    </dgm:pt>
    <dgm:pt modelId="{8F36397D-B752-4181-B455-D09BBE104D1C}" type="pres">
      <dgm:prSet presAssocID="{0E9660F9-18E8-4C0A-894D-D0F349814E0B}" presName="conn2-1" presStyleLbl="parChTrans1D3" presStyleIdx="0" presStyleCnt="6"/>
      <dgm:spPr/>
    </dgm:pt>
    <dgm:pt modelId="{C8D34BD0-4922-4DD6-ADF4-516B535E1DE4}" type="pres">
      <dgm:prSet presAssocID="{0E9660F9-18E8-4C0A-894D-D0F349814E0B}" presName="connTx" presStyleLbl="parChTrans1D3" presStyleIdx="0" presStyleCnt="6"/>
      <dgm:spPr/>
    </dgm:pt>
    <dgm:pt modelId="{612EBC74-06B1-4BE6-A10C-7A450110B4F3}" type="pres">
      <dgm:prSet presAssocID="{0D8E5618-7D2F-4E86-9A8D-12754DE877FC}" presName="root2" presStyleCnt="0"/>
      <dgm:spPr/>
    </dgm:pt>
    <dgm:pt modelId="{93E5A837-EF4A-438A-835F-095BE6304FA9}" type="pres">
      <dgm:prSet presAssocID="{0D8E5618-7D2F-4E86-9A8D-12754DE877FC}" presName="LevelTwoTextNode" presStyleLbl="node3" presStyleIdx="0" presStyleCnt="6">
        <dgm:presLayoutVars>
          <dgm:chPref val="3"/>
        </dgm:presLayoutVars>
      </dgm:prSet>
      <dgm:spPr/>
    </dgm:pt>
    <dgm:pt modelId="{B6497B0E-85C1-496B-9EFD-64317003E859}" type="pres">
      <dgm:prSet presAssocID="{0D8E5618-7D2F-4E86-9A8D-12754DE877FC}" presName="level3hierChild" presStyleCnt="0"/>
      <dgm:spPr/>
    </dgm:pt>
    <dgm:pt modelId="{49047235-6DDF-4C01-910C-97852D19F597}" type="pres">
      <dgm:prSet presAssocID="{D6C639EE-30BD-4306-9680-1494A30C3F54}" presName="conn2-1" presStyleLbl="parChTrans1D3" presStyleIdx="1" presStyleCnt="6"/>
      <dgm:spPr/>
    </dgm:pt>
    <dgm:pt modelId="{62FA4C91-8D9B-49F8-8D64-B45C41614F1C}" type="pres">
      <dgm:prSet presAssocID="{D6C639EE-30BD-4306-9680-1494A30C3F54}" presName="connTx" presStyleLbl="parChTrans1D3" presStyleIdx="1" presStyleCnt="6"/>
      <dgm:spPr/>
    </dgm:pt>
    <dgm:pt modelId="{2DF6AB11-796A-409A-9FA1-616686F12664}" type="pres">
      <dgm:prSet presAssocID="{1A84DEEF-F202-4E78-B48A-4C90D347B029}" presName="root2" presStyleCnt="0"/>
      <dgm:spPr/>
    </dgm:pt>
    <dgm:pt modelId="{5D6289AA-E0F1-4B7B-A6E5-7CB83DE33B08}" type="pres">
      <dgm:prSet presAssocID="{1A84DEEF-F202-4E78-B48A-4C90D347B029}" presName="LevelTwoTextNode" presStyleLbl="node3" presStyleIdx="1" presStyleCnt="6">
        <dgm:presLayoutVars>
          <dgm:chPref val="3"/>
        </dgm:presLayoutVars>
      </dgm:prSet>
      <dgm:spPr/>
    </dgm:pt>
    <dgm:pt modelId="{5490E30D-CB15-47BF-999C-AE0F6AC051AD}" type="pres">
      <dgm:prSet presAssocID="{1A84DEEF-F202-4E78-B48A-4C90D347B029}" presName="level3hierChild" presStyleCnt="0"/>
      <dgm:spPr/>
    </dgm:pt>
    <dgm:pt modelId="{4C962851-AC2C-4242-B84E-CA30C9C35976}" type="pres">
      <dgm:prSet presAssocID="{B01A36A5-52EC-428D-B029-1271E0DF665A}" presName="conn2-1" presStyleLbl="parChTrans1D2" presStyleIdx="1" presStyleCnt="3"/>
      <dgm:spPr/>
    </dgm:pt>
    <dgm:pt modelId="{870B1A83-D086-4E60-B5F9-24228BF1DBF4}" type="pres">
      <dgm:prSet presAssocID="{B01A36A5-52EC-428D-B029-1271E0DF665A}" presName="connTx" presStyleLbl="parChTrans1D2" presStyleIdx="1" presStyleCnt="3"/>
      <dgm:spPr/>
    </dgm:pt>
    <dgm:pt modelId="{2CAF6558-8E27-446D-8171-95D6BAE4801A}" type="pres">
      <dgm:prSet presAssocID="{EE1E7D76-2659-4BC5-B36A-6C6E0115736E}" presName="root2" presStyleCnt="0"/>
      <dgm:spPr/>
    </dgm:pt>
    <dgm:pt modelId="{34A89FFE-8262-4F0C-BBA6-AC71860B761B}" type="pres">
      <dgm:prSet presAssocID="{EE1E7D76-2659-4BC5-B36A-6C6E0115736E}" presName="LevelTwoTextNode" presStyleLbl="node2" presStyleIdx="1" presStyleCnt="3">
        <dgm:presLayoutVars>
          <dgm:chPref val="3"/>
        </dgm:presLayoutVars>
      </dgm:prSet>
      <dgm:spPr/>
    </dgm:pt>
    <dgm:pt modelId="{1B9268FE-6CBF-4F58-BA78-DF7BADE980AC}" type="pres">
      <dgm:prSet presAssocID="{EE1E7D76-2659-4BC5-B36A-6C6E0115736E}" presName="level3hierChild" presStyleCnt="0"/>
      <dgm:spPr/>
    </dgm:pt>
    <dgm:pt modelId="{457CD353-7B7A-4563-9659-0BC0A72F7F2C}" type="pres">
      <dgm:prSet presAssocID="{B2A86019-FA5C-49EC-A737-38FAB6BDE6DA}" presName="conn2-1" presStyleLbl="parChTrans1D3" presStyleIdx="2" presStyleCnt="6"/>
      <dgm:spPr/>
    </dgm:pt>
    <dgm:pt modelId="{E1FFA8EB-DBC8-4112-BB17-AB7A44B9E550}" type="pres">
      <dgm:prSet presAssocID="{B2A86019-FA5C-49EC-A737-38FAB6BDE6DA}" presName="connTx" presStyleLbl="parChTrans1D3" presStyleIdx="2" presStyleCnt="6"/>
      <dgm:spPr/>
    </dgm:pt>
    <dgm:pt modelId="{6B8D7E8D-9CC1-44BF-986A-6BB940F67436}" type="pres">
      <dgm:prSet presAssocID="{1BD99569-1504-4401-BEAA-2DCF4CC56E0A}" presName="root2" presStyleCnt="0"/>
      <dgm:spPr/>
    </dgm:pt>
    <dgm:pt modelId="{EC7F2ED4-0619-4D36-BDEC-2ED987C0864B}" type="pres">
      <dgm:prSet presAssocID="{1BD99569-1504-4401-BEAA-2DCF4CC56E0A}" presName="LevelTwoTextNode" presStyleLbl="node3" presStyleIdx="2" presStyleCnt="6">
        <dgm:presLayoutVars>
          <dgm:chPref val="3"/>
        </dgm:presLayoutVars>
      </dgm:prSet>
      <dgm:spPr/>
    </dgm:pt>
    <dgm:pt modelId="{DEAC631D-2B59-4E5A-BA2C-E32208489A96}" type="pres">
      <dgm:prSet presAssocID="{1BD99569-1504-4401-BEAA-2DCF4CC56E0A}" presName="level3hierChild" presStyleCnt="0"/>
      <dgm:spPr/>
    </dgm:pt>
    <dgm:pt modelId="{55B72BE8-B9BB-4F4E-AC29-23DDA3EBC445}" type="pres">
      <dgm:prSet presAssocID="{1B4EB5DB-3A5E-495B-BD78-F639C8232D73}" presName="conn2-1" presStyleLbl="parChTrans1D3" presStyleIdx="3" presStyleCnt="6"/>
      <dgm:spPr/>
    </dgm:pt>
    <dgm:pt modelId="{0139C523-4A76-4DA8-8197-C8576CB69C7B}" type="pres">
      <dgm:prSet presAssocID="{1B4EB5DB-3A5E-495B-BD78-F639C8232D73}" presName="connTx" presStyleLbl="parChTrans1D3" presStyleIdx="3" presStyleCnt="6"/>
      <dgm:spPr/>
    </dgm:pt>
    <dgm:pt modelId="{F779FC96-C0A9-4540-8117-29B4BC9B26EC}" type="pres">
      <dgm:prSet presAssocID="{2023EB6F-7340-4967-8B2F-49E7C3238C8A}" presName="root2" presStyleCnt="0"/>
      <dgm:spPr/>
    </dgm:pt>
    <dgm:pt modelId="{7428E004-831B-4C17-9705-D5988CF0EDBF}" type="pres">
      <dgm:prSet presAssocID="{2023EB6F-7340-4967-8B2F-49E7C3238C8A}" presName="LevelTwoTextNode" presStyleLbl="node3" presStyleIdx="3" presStyleCnt="6">
        <dgm:presLayoutVars>
          <dgm:chPref val="3"/>
        </dgm:presLayoutVars>
      </dgm:prSet>
      <dgm:spPr/>
    </dgm:pt>
    <dgm:pt modelId="{54860980-FBA1-4AE9-8A0A-FFF1A8AA785B}" type="pres">
      <dgm:prSet presAssocID="{2023EB6F-7340-4967-8B2F-49E7C3238C8A}" presName="level3hierChild" presStyleCnt="0"/>
      <dgm:spPr/>
    </dgm:pt>
    <dgm:pt modelId="{62542FD0-6A4D-4C19-B223-26D3A6D34CEB}" type="pres">
      <dgm:prSet presAssocID="{EC14B888-7B54-40B0-BFEB-ABA72FC4DE95}" presName="conn2-1" presStyleLbl="parChTrans1D2" presStyleIdx="2" presStyleCnt="3"/>
      <dgm:spPr/>
    </dgm:pt>
    <dgm:pt modelId="{40BB3B48-3831-4B00-BF35-4FCC4C777C35}" type="pres">
      <dgm:prSet presAssocID="{EC14B888-7B54-40B0-BFEB-ABA72FC4DE95}" presName="connTx" presStyleLbl="parChTrans1D2" presStyleIdx="2" presStyleCnt="3"/>
      <dgm:spPr/>
    </dgm:pt>
    <dgm:pt modelId="{C602E2B3-7760-461D-B84E-ECA17059E5E9}" type="pres">
      <dgm:prSet presAssocID="{7F61CA19-4094-4475-A8EB-F4CC6050DFA8}" presName="root2" presStyleCnt="0"/>
      <dgm:spPr/>
    </dgm:pt>
    <dgm:pt modelId="{2D5A323F-273D-45EE-8CAD-89159AF55D1E}" type="pres">
      <dgm:prSet presAssocID="{7F61CA19-4094-4475-A8EB-F4CC6050DFA8}" presName="LevelTwoTextNode" presStyleLbl="node2" presStyleIdx="2" presStyleCnt="3">
        <dgm:presLayoutVars>
          <dgm:chPref val="3"/>
        </dgm:presLayoutVars>
      </dgm:prSet>
      <dgm:spPr/>
    </dgm:pt>
    <dgm:pt modelId="{FF4F92D8-45D2-4A87-B064-B661DB7B20F3}" type="pres">
      <dgm:prSet presAssocID="{7F61CA19-4094-4475-A8EB-F4CC6050DFA8}" presName="level3hierChild" presStyleCnt="0"/>
      <dgm:spPr/>
    </dgm:pt>
    <dgm:pt modelId="{34D519A7-78F0-4234-9DC7-E01B86BA8919}" type="pres">
      <dgm:prSet presAssocID="{5BB848B2-0F3A-4684-B049-FCD0706ED182}" presName="conn2-1" presStyleLbl="parChTrans1D3" presStyleIdx="4" presStyleCnt="6"/>
      <dgm:spPr/>
    </dgm:pt>
    <dgm:pt modelId="{F3F9BC80-B522-4743-82D4-6AC08147A9C2}" type="pres">
      <dgm:prSet presAssocID="{5BB848B2-0F3A-4684-B049-FCD0706ED182}" presName="connTx" presStyleLbl="parChTrans1D3" presStyleIdx="4" presStyleCnt="6"/>
      <dgm:spPr/>
    </dgm:pt>
    <dgm:pt modelId="{A93AFC81-5759-47C0-BF58-E44A03D72EA2}" type="pres">
      <dgm:prSet presAssocID="{954226A8-BA6E-4E2D-90E1-624543519198}" presName="root2" presStyleCnt="0"/>
      <dgm:spPr/>
    </dgm:pt>
    <dgm:pt modelId="{A3F05BC6-7DDB-4C58-AD51-F456D3D21D0A}" type="pres">
      <dgm:prSet presAssocID="{954226A8-BA6E-4E2D-90E1-624543519198}" presName="LevelTwoTextNode" presStyleLbl="node3" presStyleIdx="4" presStyleCnt="6">
        <dgm:presLayoutVars>
          <dgm:chPref val="3"/>
        </dgm:presLayoutVars>
      </dgm:prSet>
      <dgm:spPr/>
    </dgm:pt>
    <dgm:pt modelId="{10C2F52E-CA06-4B80-A790-FFF9E266BB5B}" type="pres">
      <dgm:prSet presAssocID="{954226A8-BA6E-4E2D-90E1-624543519198}" presName="level3hierChild" presStyleCnt="0"/>
      <dgm:spPr/>
    </dgm:pt>
    <dgm:pt modelId="{21EB1EA6-98DE-419B-B3A9-071A0422BDAD}" type="pres">
      <dgm:prSet presAssocID="{77A0F81D-6316-4B95-98F6-F4DBF9638D07}" presName="conn2-1" presStyleLbl="parChTrans1D3" presStyleIdx="5" presStyleCnt="6"/>
      <dgm:spPr/>
    </dgm:pt>
    <dgm:pt modelId="{9EED77A9-426C-4393-8539-3C2A92542D15}" type="pres">
      <dgm:prSet presAssocID="{77A0F81D-6316-4B95-98F6-F4DBF9638D07}" presName="connTx" presStyleLbl="parChTrans1D3" presStyleIdx="5" presStyleCnt="6"/>
      <dgm:spPr/>
    </dgm:pt>
    <dgm:pt modelId="{8A0C64B9-90D8-4A12-B816-EB3350B33042}" type="pres">
      <dgm:prSet presAssocID="{62C3B588-B89D-45DD-9196-55885E83CCBF}" presName="root2" presStyleCnt="0"/>
      <dgm:spPr/>
    </dgm:pt>
    <dgm:pt modelId="{D34F0E5C-7553-4AAC-87C9-C44B4147CE90}" type="pres">
      <dgm:prSet presAssocID="{62C3B588-B89D-45DD-9196-55885E83CCBF}" presName="LevelTwoTextNode" presStyleLbl="node3" presStyleIdx="5" presStyleCnt="6">
        <dgm:presLayoutVars>
          <dgm:chPref val="3"/>
        </dgm:presLayoutVars>
      </dgm:prSet>
      <dgm:spPr/>
    </dgm:pt>
    <dgm:pt modelId="{F5E009C6-515B-4ADB-94E4-64FFCF213341}" type="pres">
      <dgm:prSet presAssocID="{62C3B588-B89D-45DD-9196-55885E83CCBF}" presName="level3hierChild" presStyleCnt="0"/>
      <dgm:spPr/>
    </dgm:pt>
  </dgm:ptLst>
  <dgm:cxnLst>
    <dgm:cxn modelId="{89655F00-CD40-4907-B510-D2E3398B248D}" type="presOf" srcId="{5BB848B2-0F3A-4684-B049-FCD0706ED182}" destId="{34D519A7-78F0-4234-9DC7-E01B86BA8919}" srcOrd="0" destOrd="0" presId="urn:microsoft.com/office/officeart/2008/layout/HorizontalMultiLevelHierarchy"/>
    <dgm:cxn modelId="{8444D601-4139-4ED5-9883-7908AB54DE12}" srcId="{418B0215-2CA8-4743-8E94-CD5C94F5A49A}" destId="{62199656-3774-4B3C-AA20-BEC1B0536DE7}" srcOrd="0" destOrd="0" parTransId="{75EE89C3-7D6A-4355-AF3F-499FF8431BE1}" sibTransId="{0BE13F7A-8772-45EB-92BE-DBF1C201A17A}"/>
    <dgm:cxn modelId="{25059505-FBC2-4A98-91EE-B50877868376}" type="presOf" srcId="{B01A36A5-52EC-428D-B029-1271E0DF665A}" destId="{870B1A83-D086-4E60-B5F9-24228BF1DBF4}" srcOrd="1" destOrd="0" presId="urn:microsoft.com/office/officeart/2008/layout/HorizontalMultiLevelHierarchy"/>
    <dgm:cxn modelId="{575EFA0E-344E-4BCE-B28B-053B47B6DB5F}" type="presOf" srcId="{1BD99569-1504-4401-BEAA-2DCF4CC56E0A}" destId="{EC7F2ED4-0619-4D36-BDEC-2ED987C0864B}" srcOrd="0" destOrd="0" presId="urn:microsoft.com/office/officeart/2008/layout/HorizontalMultiLevelHierarchy"/>
    <dgm:cxn modelId="{8A3C3D16-46C4-47BD-8AA4-229654E5B834}" type="presOf" srcId="{1B4EB5DB-3A5E-495B-BD78-F639C8232D73}" destId="{55B72BE8-B9BB-4F4E-AC29-23DDA3EBC445}" srcOrd="0" destOrd="0" presId="urn:microsoft.com/office/officeart/2008/layout/HorizontalMultiLevelHierarchy"/>
    <dgm:cxn modelId="{AF01B91D-616C-4A06-93CA-952775D1A6F7}" type="presOf" srcId="{75EE89C3-7D6A-4355-AF3F-499FF8431BE1}" destId="{A4AC4A24-FDF3-48D7-AAD0-94C17E72DB7D}" srcOrd="0" destOrd="0" presId="urn:microsoft.com/office/officeart/2008/layout/HorizontalMultiLevelHierarchy"/>
    <dgm:cxn modelId="{C441FC21-17C2-4A73-969F-AD87519D956A}" srcId="{418B0215-2CA8-4743-8E94-CD5C94F5A49A}" destId="{7F61CA19-4094-4475-A8EB-F4CC6050DFA8}" srcOrd="2" destOrd="0" parTransId="{EC14B888-7B54-40B0-BFEB-ABA72FC4DE95}" sibTransId="{BEBBD180-8150-4F63-8F02-21547CB6C496}"/>
    <dgm:cxn modelId="{EA72F435-FED0-44E7-81BE-77C4F1A6E25E}" srcId="{418B0215-2CA8-4743-8E94-CD5C94F5A49A}" destId="{EE1E7D76-2659-4BC5-B36A-6C6E0115736E}" srcOrd="1" destOrd="0" parTransId="{B01A36A5-52EC-428D-B029-1271E0DF665A}" sibTransId="{DBAAA3BC-8621-440D-8768-2DD966BDA8AC}"/>
    <dgm:cxn modelId="{8C18423A-9190-4E86-8004-B08B72FA7D3F}" type="presOf" srcId="{0E9660F9-18E8-4C0A-894D-D0F349814E0B}" destId="{8F36397D-B752-4181-B455-D09BBE104D1C}" srcOrd="0" destOrd="0" presId="urn:microsoft.com/office/officeart/2008/layout/HorizontalMultiLevelHierarchy"/>
    <dgm:cxn modelId="{F94F7F3F-3594-48B3-A0E4-FE653991F1A2}" type="presOf" srcId="{75EE89C3-7D6A-4355-AF3F-499FF8431BE1}" destId="{332F3A35-521A-48A9-A31B-2EF10EBDCDB0}" srcOrd="1" destOrd="0" presId="urn:microsoft.com/office/officeart/2008/layout/HorizontalMultiLevelHierarchy"/>
    <dgm:cxn modelId="{4701975B-9801-4BFC-ABDD-FE6657F97370}" srcId="{7F61CA19-4094-4475-A8EB-F4CC6050DFA8}" destId="{954226A8-BA6E-4E2D-90E1-624543519198}" srcOrd="0" destOrd="0" parTransId="{5BB848B2-0F3A-4684-B049-FCD0706ED182}" sibTransId="{CF50DFBD-2136-4D21-BC29-42EBF93B7E27}"/>
    <dgm:cxn modelId="{7B8CE561-1536-41FA-AF51-897F2774187D}" type="presOf" srcId="{B01A36A5-52EC-428D-B029-1271E0DF665A}" destId="{4C962851-AC2C-4242-B84E-CA30C9C35976}" srcOrd="0" destOrd="0" presId="urn:microsoft.com/office/officeart/2008/layout/HorizontalMultiLevelHierarchy"/>
    <dgm:cxn modelId="{F22C0E64-870B-42FD-A010-995B7B9E6C54}" type="presOf" srcId="{B2A86019-FA5C-49EC-A737-38FAB6BDE6DA}" destId="{457CD353-7B7A-4563-9659-0BC0A72F7F2C}" srcOrd="0" destOrd="0" presId="urn:microsoft.com/office/officeart/2008/layout/HorizontalMultiLevelHierarchy"/>
    <dgm:cxn modelId="{AA9D8B44-8754-41CB-9238-B4F352567C15}" type="presOf" srcId="{7F61CA19-4094-4475-A8EB-F4CC6050DFA8}" destId="{2D5A323F-273D-45EE-8CAD-89159AF55D1E}" srcOrd="0" destOrd="0" presId="urn:microsoft.com/office/officeart/2008/layout/HorizontalMultiLevelHierarchy"/>
    <dgm:cxn modelId="{E5620747-D407-4B36-80DD-DE52A05958CD}" type="presOf" srcId="{0D8E5618-7D2F-4E86-9A8D-12754DE877FC}" destId="{93E5A837-EF4A-438A-835F-095BE6304FA9}" srcOrd="0" destOrd="0" presId="urn:microsoft.com/office/officeart/2008/layout/HorizontalMultiLevelHierarchy"/>
    <dgm:cxn modelId="{FC4B2267-A6E8-456B-863A-3E50691AB94A}" type="presOf" srcId="{418B0215-2CA8-4743-8E94-CD5C94F5A49A}" destId="{E425D6D3-96A1-40AB-A405-52CD85E26D07}" srcOrd="0" destOrd="0" presId="urn:microsoft.com/office/officeart/2008/layout/HorizontalMultiLevelHierarchy"/>
    <dgm:cxn modelId="{798D1F68-CFB7-443A-8472-03A63966D1C9}" type="presOf" srcId="{EC14B888-7B54-40B0-BFEB-ABA72FC4DE95}" destId="{62542FD0-6A4D-4C19-B223-26D3A6D34CEB}" srcOrd="0" destOrd="0" presId="urn:microsoft.com/office/officeart/2008/layout/HorizontalMultiLevelHierarchy"/>
    <dgm:cxn modelId="{13B8FB54-A9CA-40F5-8F1B-B2BAD0D5DA0D}" type="presOf" srcId="{EC14B888-7B54-40B0-BFEB-ABA72FC4DE95}" destId="{40BB3B48-3831-4B00-BF35-4FCC4C777C35}" srcOrd="1" destOrd="0" presId="urn:microsoft.com/office/officeart/2008/layout/HorizontalMultiLevelHierarchy"/>
    <dgm:cxn modelId="{11B1C479-6DD4-42FA-9468-889DB62EC44E}" type="presOf" srcId="{D6C639EE-30BD-4306-9680-1494A30C3F54}" destId="{62FA4C91-8D9B-49F8-8D64-B45C41614F1C}" srcOrd="1" destOrd="0" presId="urn:microsoft.com/office/officeart/2008/layout/HorizontalMultiLevelHierarchy"/>
    <dgm:cxn modelId="{A4B13A82-DBCA-4996-AFFA-827B5524ADF2}" type="presOf" srcId="{77A0F81D-6316-4B95-98F6-F4DBF9638D07}" destId="{9EED77A9-426C-4393-8539-3C2A92542D15}" srcOrd="1" destOrd="0" presId="urn:microsoft.com/office/officeart/2008/layout/HorizontalMultiLevelHierarchy"/>
    <dgm:cxn modelId="{2EA61E85-44FF-4271-83FF-AC910B1F66CA}" srcId="{EE1E7D76-2659-4BC5-B36A-6C6E0115736E}" destId="{2023EB6F-7340-4967-8B2F-49E7C3238C8A}" srcOrd="1" destOrd="0" parTransId="{1B4EB5DB-3A5E-495B-BD78-F639C8232D73}" sibTransId="{95AB4673-662B-4BD4-A3E0-BEF9E810B1E0}"/>
    <dgm:cxn modelId="{542BF28E-7FF6-45FF-8125-9F9F253BC8E7}" type="presOf" srcId="{B2A86019-FA5C-49EC-A737-38FAB6BDE6DA}" destId="{E1FFA8EB-DBC8-4112-BB17-AB7A44B9E550}" srcOrd="1" destOrd="0" presId="urn:microsoft.com/office/officeart/2008/layout/HorizontalMultiLevelHierarchy"/>
    <dgm:cxn modelId="{E918CF92-C0EE-40DB-8567-209CA6613AAE}" srcId="{EE1E7D76-2659-4BC5-B36A-6C6E0115736E}" destId="{1BD99569-1504-4401-BEAA-2DCF4CC56E0A}" srcOrd="0" destOrd="0" parTransId="{B2A86019-FA5C-49EC-A737-38FAB6BDE6DA}" sibTransId="{23DF963A-A55E-4170-8FE7-3415D0A46649}"/>
    <dgm:cxn modelId="{9E768D95-1FDF-46C7-ABB7-F6286F722D2E}" type="presOf" srcId="{D6C639EE-30BD-4306-9680-1494A30C3F54}" destId="{49047235-6DDF-4C01-910C-97852D19F597}" srcOrd="0" destOrd="0" presId="urn:microsoft.com/office/officeart/2008/layout/HorizontalMultiLevelHierarchy"/>
    <dgm:cxn modelId="{C7BEA89C-7F00-40CE-9ED8-0C3A869A9413}" type="presOf" srcId="{954226A8-BA6E-4E2D-90E1-624543519198}" destId="{A3F05BC6-7DDB-4C58-AD51-F456D3D21D0A}" srcOrd="0" destOrd="0" presId="urn:microsoft.com/office/officeart/2008/layout/HorizontalMultiLevelHierarchy"/>
    <dgm:cxn modelId="{A208D89C-0967-499A-B5EC-A0A597F03FDB}" type="presOf" srcId="{1A84DEEF-F202-4E78-B48A-4C90D347B029}" destId="{5D6289AA-E0F1-4B7B-A6E5-7CB83DE33B08}" srcOrd="0" destOrd="0" presId="urn:microsoft.com/office/officeart/2008/layout/HorizontalMultiLevelHierarchy"/>
    <dgm:cxn modelId="{3C89E89F-AEB2-4443-8AA7-EE2C135090AF}" type="presOf" srcId="{1B4EB5DB-3A5E-495B-BD78-F639C8232D73}" destId="{0139C523-4A76-4DA8-8197-C8576CB69C7B}" srcOrd="1" destOrd="0" presId="urn:microsoft.com/office/officeart/2008/layout/HorizontalMultiLevelHierarchy"/>
    <dgm:cxn modelId="{FA4329A0-BA9B-4510-ADFB-7AB40CFC8187}" srcId="{51F3E8A1-1285-4AB5-AE12-4E7D9C389C8F}" destId="{418B0215-2CA8-4743-8E94-CD5C94F5A49A}" srcOrd="0" destOrd="0" parTransId="{2E2E704B-0C01-4E23-B33D-A8D9E5AD659E}" sibTransId="{42960CD2-738D-4807-9C0D-4D15CB3F05A5}"/>
    <dgm:cxn modelId="{8D23F8A1-430B-4CAE-82E4-CE7A92654729}" type="presOf" srcId="{77A0F81D-6316-4B95-98F6-F4DBF9638D07}" destId="{21EB1EA6-98DE-419B-B3A9-071A0422BDAD}" srcOrd="0" destOrd="0" presId="urn:microsoft.com/office/officeart/2008/layout/HorizontalMultiLevelHierarchy"/>
    <dgm:cxn modelId="{62B4ECA2-0580-440F-A13C-BC95B7802FC8}" srcId="{62199656-3774-4B3C-AA20-BEC1B0536DE7}" destId="{1A84DEEF-F202-4E78-B48A-4C90D347B029}" srcOrd="1" destOrd="0" parTransId="{D6C639EE-30BD-4306-9680-1494A30C3F54}" sibTransId="{1A00D729-149A-490A-A82F-4DF3A145EEA1}"/>
    <dgm:cxn modelId="{8D43FEAC-C699-4670-8ED3-98AB16168B0B}" srcId="{62199656-3774-4B3C-AA20-BEC1B0536DE7}" destId="{0D8E5618-7D2F-4E86-9A8D-12754DE877FC}" srcOrd="0" destOrd="0" parTransId="{0E9660F9-18E8-4C0A-894D-D0F349814E0B}" sibTransId="{629A1075-CF3A-4CBC-9646-679BE432EB57}"/>
    <dgm:cxn modelId="{7EB94CB8-C052-4840-8315-6415F4C4E6E2}" type="presOf" srcId="{EE1E7D76-2659-4BC5-B36A-6C6E0115736E}" destId="{34A89FFE-8262-4F0C-BBA6-AC71860B761B}" srcOrd="0" destOrd="0" presId="urn:microsoft.com/office/officeart/2008/layout/HorizontalMultiLevelHierarchy"/>
    <dgm:cxn modelId="{99106FC1-4FB5-44DC-9A6F-465AA40B6F72}" srcId="{7F61CA19-4094-4475-A8EB-F4CC6050DFA8}" destId="{62C3B588-B89D-45DD-9196-55885E83CCBF}" srcOrd="1" destOrd="0" parTransId="{77A0F81D-6316-4B95-98F6-F4DBF9638D07}" sibTransId="{12E787A2-8346-4D68-8674-5BF97EAE3151}"/>
    <dgm:cxn modelId="{4396BACA-B61C-4058-B2FF-5A52A3C61EBF}" type="presOf" srcId="{2023EB6F-7340-4967-8B2F-49E7C3238C8A}" destId="{7428E004-831B-4C17-9705-D5988CF0EDBF}" srcOrd="0" destOrd="0" presId="urn:microsoft.com/office/officeart/2008/layout/HorizontalMultiLevelHierarchy"/>
    <dgm:cxn modelId="{AD2EC8DF-DF46-444D-B22D-C28AC1950489}" type="presOf" srcId="{62C3B588-B89D-45DD-9196-55885E83CCBF}" destId="{D34F0E5C-7553-4AAC-87C9-C44B4147CE90}" srcOrd="0" destOrd="0" presId="urn:microsoft.com/office/officeart/2008/layout/HorizontalMultiLevelHierarchy"/>
    <dgm:cxn modelId="{3C3815E6-044F-4E8E-A29A-8AEB25C10C59}" type="presOf" srcId="{51F3E8A1-1285-4AB5-AE12-4E7D9C389C8F}" destId="{E92B6235-9701-49D7-A5C2-3BEA16094B87}" srcOrd="0" destOrd="0" presId="urn:microsoft.com/office/officeart/2008/layout/HorizontalMultiLevelHierarchy"/>
    <dgm:cxn modelId="{B4D3B7E8-A8AE-4A19-9301-BFFC23101844}" type="presOf" srcId="{62199656-3774-4B3C-AA20-BEC1B0536DE7}" destId="{23B9C9BC-B8EB-4706-9974-C54A466B9C38}" srcOrd="0" destOrd="0" presId="urn:microsoft.com/office/officeart/2008/layout/HorizontalMultiLevelHierarchy"/>
    <dgm:cxn modelId="{650386F1-9F9A-4AAC-A045-C4976429B1AC}" type="presOf" srcId="{5BB848B2-0F3A-4684-B049-FCD0706ED182}" destId="{F3F9BC80-B522-4743-82D4-6AC08147A9C2}" srcOrd="1" destOrd="0" presId="urn:microsoft.com/office/officeart/2008/layout/HorizontalMultiLevelHierarchy"/>
    <dgm:cxn modelId="{615071F4-BCB7-424C-82AE-6362C371FCE2}" type="presOf" srcId="{0E9660F9-18E8-4C0A-894D-D0F349814E0B}" destId="{C8D34BD0-4922-4DD6-ADF4-516B535E1DE4}" srcOrd="1" destOrd="0" presId="urn:microsoft.com/office/officeart/2008/layout/HorizontalMultiLevelHierarchy"/>
    <dgm:cxn modelId="{AE73C30E-15B9-461B-A3BA-F15A5183B3D0}" type="presParOf" srcId="{E92B6235-9701-49D7-A5C2-3BEA16094B87}" destId="{2642AF4B-B2EC-46C4-94BA-EDAADC90C6D7}" srcOrd="0" destOrd="0" presId="urn:microsoft.com/office/officeart/2008/layout/HorizontalMultiLevelHierarchy"/>
    <dgm:cxn modelId="{52814719-F9EF-4331-A58C-593996ED8AE4}" type="presParOf" srcId="{2642AF4B-B2EC-46C4-94BA-EDAADC90C6D7}" destId="{E425D6D3-96A1-40AB-A405-52CD85E26D07}" srcOrd="0" destOrd="0" presId="urn:microsoft.com/office/officeart/2008/layout/HorizontalMultiLevelHierarchy"/>
    <dgm:cxn modelId="{11A41E91-0A86-4635-92DC-A3868847A7EF}" type="presParOf" srcId="{2642AF4B-B2EC-46C4-94BA-EDAADC90C6D7}" destId="{A08BC193-1F6A-4E43-9757-3514458801F6}" srcOrd="1" destOrd="0" presId="urn:microsoft.com/office/officeart/2008/layout/HorizontalMultiLevelHierarchy"/>
    <dgm:cxn modelId="{D943A84B-A840-457C-B4D3-42DC6BF96801}" type="presParOf" srcId="{A08BC193-1F6A-4E43-9757-3514458801F6}" destId="{A4AC4A24-FDF3-48D7-AAD0-94C17E72DB7D}" srcOrd="0" destOrd="0" presId="urn:microsoft.com/office/officeart/2008/layout/HorizontalMultiLevelHierarchy"/>
    <dgm:cxn modelId="{82CE9EB1-B5C4-4AD1-B75F-72E1E72D0DDF}" type="presParOf" srcId="{A4AC4A24-FDF3-48D7-AAD0-94C17E72DB7D}" destId="{332F3A35-521A-48A9-A31B-2EF10EBDCDB0}" srcOrd="0" destOrd="0" presId="urn:microsoft.com/office/officeart/2008/layout/HorizontalMultiLevelHierarchy"/>
    <dgm:cxn modelId="{62782970-333A-4745-8EDD-1EF36D4B0CAE}" type="presParOf" srcId="{A08BC193-1F6A-4E43-9757-3514458801F6}" destId="{12B98157-1642-4C98-91C4-A77D3546E379}" srcOrd="1" destOrd="0" presId="urn:microsoft.com/office/officeart/2008/layout/HorizontalMultiLevelHierarchy"/>
    <dgm:cxn modelId="{BCEEBED2-F6F5-480C-89B3-15EBE0AD8B1C}" type="presParOf" srcId="{12B98157-1642-4C98-91C4-A77D3546E379}" destId="{23B9C9BC-B8EB-4706-9974-C54A466B9C38}" srcOrd="0" destOrd="0" presId="urn:microsoft.com/office/officeart/2008/layout/HorizontalMultiLevelHierarchy"/>
    <dgm:cxn modelId="{7061125C-CAC4-432B-B38A-E45E8640C34C}" type="presParOf" srcId="{12B98157-1642-4C98-91C4-A77D3546E379}" destId="{947E7891-D3D8-404B-9D47-062F793FBF8B}" srcOrd="1" destOrd="0" presId="urn:microsoft.com/office/officeart/2008/layout/HorizontalMultiLevelHierarchy"/>
    <dgm:cxn modelId="{A4C222C0-00A3-48FE-A402-950A55594F08}" type="presParOf" srcId="{947E7891-D3D8-404B-9D47-062F793FBF8B}" destId="{8F36397D-B752-4181-B455-D09BBE104D1C}" srcOrd="0" destOrd="0" presId="urn:microsoft.com/office/officeart/2008/layout/HorizontalMultiLevelHierarchy"/>
    <dgm:cxn modelId="{FF1566CF-BA0F-4D4A-B8D1-203EE0FA43EA}" type="presParOf" srcId="{8F36397D-B752-4181-B455-D09BBE104D1C}" destId="{C8D34BD0-4922-4DD6-ADF4-516B535E1DE4}" srcOrd="0" destOrd="0" presId="urn:microsoft.com/office/officeart/2008/layout/HorizontalMultiLevelHierarchy"/>
    <dgm:cxn modelId="{E4C24699-1A96-4BA0-9A17-33F4A79CA234}" type="presParOf" srcId="{947E7891-D3D8-404B-9D47-062F793FBF8B}" destId="{612EBC74-06B1-4BE6-A10C-7A450110B4F3}" srcOrd="1" destOrd="0" presId="urn:microsoft.com/office/officeart/2008/layout/HorizontalMultiLevelHierarchy"/>
    <dgm:cxn modelId="{850A54B0-0681-4A4A-B1D2-CB8A4A804784}" type="presParOf" srcId="{612EBC74-06B1-4BE6-A10C-7A450110B4F3}" destId="{93E5A837-EF4A-438A-835F-095BE6304FA9}" srcOrd="0" destOrd="0" presId="urn:microsoft.com/office/officeart/2008/layout/HorizontalMultiLevelHierarchy"/>
    <dgm:cxn modelId="{D0288D24-55E8-4E6F-93C3-9DFBB2842C87}" type="presParOf" srcId="{612EBC74-06B1-4BE6-A10C-7A450110B4F3}" destId="{B6497B0E-85C1-496B-9EFD-64317003E859}" srcOrd="1" destOrd="0" presId="urn:microsoft.com/office/officeart/2008/layout/HorizontalMultiLevelHierarchy"/>
    <dgm:cxn modelId="{DBAD00E7-4F59-429A-AF8F-B380DB3DB5FB}" type="presParOf" srcId="{947E7891-D3D8-404B-9D47-062F793FBF8B}" destId="{49047235-6DDF-4C01-910C-97852D19F597}" srcOrd="2" destOrd="0" presId="urn:microsoft.com/office/officeart/2008/layout/HorizontalMultiLevelHierarchy"/>
    <dgm:cxn modelId="{2AC5A9C4-2547-44B1-8272-8A32350D75BE}" type="presParOf" srcId="{49047235-6DDF-4C01-910C-97852D19F597}" destId="{62FA4C91-8D9B-49F8-8D64-B45C41614F1C}" srcOrd="0" destOrd="0" presId="urn:microsoft.com/office/officeart/2008/layout/HorizontalMultiLevelHierarchy"/>
    <dgm:cxn modelId="{57A70A6E-5EC1-4A52-89A8-E70263AF6EDE}" type="presParOf" srcId="{947E7891-D3D8-404B-9D47-062F793FBF8B}" destId="{2DF6AB11-796A-409A-9FA1-616686F12664}" srcOrd="3" destOrd="0" presId="urn:microsoft.com/office/officeart/2008/layout/HorizontalMultiLevelHierarchy"/>
    <dgm:cxn modelId="{8805D21E-FC7E-4AAE-AD51-8A4763B94C2A}" type="presParOf" srcId="{2DF6AB11-796A-409A-9FA1-616686F12664}" destId="{5D6289AA-E0F1-4B7B-A6E5-7CB83DE33B08}" srcOrd="0" destOrd="0" presId="urn:microsoft.com/office/officeart/2008/layout/HorizontalMultiLevelHierarchy"/>
    <dgm:cxn modelId="{C74EF730-BE14-4DD6-BF99-4D0589FC6FB8}" type="presParOf" srcId="{2DF6AB11-796A-409A-9FA1-616686F12664}" destId="{5490E30D-CB15-47BF-999C-AE0F6AC051AD}" srcOrd="1" destOrd="0" presId="urn:microsoft.com/office/officeart/2008/layout/HorizontalMultiLevelHierarchy"/>
    <dgm:cxn modelId="{6C9B973B-A36E-4CBD-B03B-20E3EF7A6498}" type="presParOf" srcId="{A08BC193-1F6A-4E43-9757-3514458801F6}" destId="{4C962851-AC2C-4242-B84E-CA30C9C35976}" srcOrd="2" destOrd="0" presId="urn:microsoft.com/office/officeart/2008/layout/HorizontalMultiLevelHierarchy"/>
    <dgm:cxn modelId="{CA28F139-9502-46D4-9CAF-944DCC2B7663}" type="presParOf" srcId="{4C962851-AC2C-4242-B84E-CA30C9C35976}" destId="{870B1A83-D086-4E60-B5F9-24228BF1DBF4}" srcOrd="0" destOrd="0" presId="urn:microsoft.com/office/officeart/2008/layout/HorizontalMultiLevelHierarchy"/>
    <dgm:cxn modelId="{E78CFE5D-1977-4862-9105-39CFD48FEC2D}" type="presParOf" srcId="{A08BC193-1F6A-4E43-9757-3514458801F6}" destId="{2CAF6558-8E27-446D-8171-95D6BAE4801A}" srcOrd="3" destOrd="0" presId="urn:microsoft.com/office/officeart/2008/layout/HorizontalMultiLevelHierarchy"/>
    <dgm:cxn modelId="{FCF27A4B-CBF8-42B5-B73E-95B74D20BC95}" type="presParOf" srcId="{2CAF6558-8E27-446D-8171-95D6BAE4801A}" destId="{34A89FFE-8262-4F0C-BBA6-AC71860B761B}" srcOrd="0" destOrd="0" presId="urn:microsoft.com/office/officeart/2008/layout/HorizontalMultiLevelHierarchy"/>
    <dgm:cxn modelId="{447A09E6-B189-4C5E-9788-F1C71950937D}" type="presParOf" srcId="{2CAF6558-8E27-446D-8171-95D6BAE4801A}" destId="{1B9268FE-6CBF-4F58-BA78-DF7BADE980AC}" srcOrd="1" destOrd="0" presId="urn:microsoft.com/office/officeart/2008/layout/HorizontalMultiLevelHierarchy"/>
    <dgm:cxn modelId="{879712C8-DE8F-4E34-8E3C-E7A2CEAEE2AD}" type="presParOf" srcId="{1B9268FE-6CBF-4F58-BA78-DF7BADE980AC}" destId="{457CD353-7B7A-4563-9659-0BC0A72F7F2C}" srcOrd="0" destOrd="0" presId="urn:microsoft.com/office/officeart/2008/layout/HorizontalMultiLevelHierarchy"/>
    <dgm:cxn modelId="{4F51DE52-117E-4ABD-9575-AC6823A0A541}" type="presParOf" srcId="{457CD353-7B7A-4563-9659-0BC0A72F7F2C}" destId="{E1FFA8EB-DBC8-4112-BB17-AB7A44B9E550}" srcOrd="0" destOrd="0" presId="urn:microsoft.com/office/officeart/2008/layout/HorizontalMultiLevelHierarchy"/>
    <dgm:cxn modelId="{E2149AB4-9109-4277-A2B3-0075278D4BE4}" type="presParOf" srcId="{1B9268FE-6CBF-4F58-BA78-DF7BADE980AC}" destId="{6B8D7E8D-9CC1-44BF-986A-6BB940F67436}" srcOrd="1" destOrd="0" presId="urn:microsoft.com/office/officeart/2008/layout/HorizontalMultiLevelHierarchy"/>
    <dgm:cxn modelId="{E8DE41B4-3C1A-4266-8114-DA7DA8CA03C8}" type="presParOf" srcId="{6B8D7E8D-9CC1-44BF-986A-6BB940F67436}" destId="{EC7F2ED4-0619-4D36-BDEC-2ED987C0864B}" srcOrd="0" destOrd="0" presId="urn:microsoft.com/office/officeart/2008/layout/HorizontalMultiLevelHierarchy"/>
    <dgm:cxn modelId="{A9726D9E-A19E-4EDF-89B3-24D168A189BF}" type="presParOf" srcId="{6B8D7E8D-9CC1-44BF-986A-6BB940F67436}" destId="{DEAC631D-2B59-4E5A-BA2C-E32208489A96}" srcOrd="1" destOrd="0" presId="urn:microsoft.com/office/officeart/2008/layout/HorizontalMultiLevelHierarchy"/>
    <dgm:cxn modelId="{7DBD9C6E-F77C-4BA6-BB55-AB1FAD7EFFA3}" type="presParOf" srcId="{1B9268FE-6CBF-4F58-BA78-DF7BADE980AC}" destId="{55B72BE8-B9BB-4F4E-AC29-23DDA3EBC445}" srcOrd="2" destOrd="0" presId="urn:microsoft.com/office/officeart/2008/layout/HorizontalMultiLevelHierarchy"/>
    <dgm:cxn modelId="{3C29F571-778E-4EB3-A894-D7AA0FCE8486}" type="presParOf" srcId="{55B72BE8-B9BB-4F4E-AC29-23DDA3EBC445}" destId="{0139C523-4A76-4DA8-8197-C8576CB69C7B}" srcOrd="0" destOrd="0" presId="urn:microsoft.com/office/officeart/2008/layout/HorizontalMultiLevelHierarchy"/>
    <dgm:cxn modelId="{A015D431-E021-4586-869E-D8E7615D0C42}" type="presParOf" srcId="{1B9268FE-6CBF-4F58-BA78-DF7BADE980AC}" destId="{F779FC96-C0A9-4540-8117-29B4BC9B26EC}" srcOrd="3" destOrd="0" presId="urn:microsoft.com/office/officeart/2008/layout/HorizontalMultiLevelHierarchy"/>
    <dgm:cxn modelId="{6FD8CB1C-DD3C-40E2-8147-470EAE9331FA}" type="presParOf" srcId="{F779FC96-C0A9-4540-8117-29B4BC9B26EC}" destId="{7428E004-831B-4C17-9705-D5988CF0EDBF}" srcOrd="0" destOrd="0" presId="urn:microsoft.com/office/officeart/2008/layout/HorizontalMultiLevelHierarchy"/>
    <dgm:cxn modelId="{63ADD2C7-336A-4A7B-95B1-9BF34140F566}" type="presParOf" srcId="{F779FC96-C0A9-4540-8117-29B4BC9B26EC}" destId="{54860980-FBA1-4AE9-8A0A-FFF1A8AA785B}" srcOrd="1" destOrd="0" presId="urn:microsoft.com/office/officeart/2008/layout/HorizontalMultiLevelHierarchy"/>
    <dgm:cxn modelId="{AFA2913B-6C53-4912-A82E-E7658D16E026}" type="presParOf" srcId="{A08BC193-1F6A-4E43-9757-3514458801F6}" destId="{62542FD0-6A4D-4C19-B223-26D3A6D34CEB}" srcOrd="4" destOrd="0" presId="urn:microsoft.com/office/officeart/2008/layout/HorizontalMultiLevelHierarchy"/>
    <dgm:cxn modelId="{48EC450E-C5DC-4ABF-8FFD-975D38123DDD}" type="presParOf" srcId="{62542FD0-6A4D-4C19-B223-26D3A6D34CEB}" destId="{40BB3B48-3831-4B00-BF35-4FCC4C777C35}" srcOrd="0" destOrd="0" presId="urn:microsoft.com/office/officeart/2008/layout/HorizontalMultiLevelHierarchy"/>
    <dgm:cxn modelId="{2107AA35-D992-4AD7-940C-40C9C7DB9945}" type="presParOf" srcId="{A08BC193-1F6A-4E43-9757-3514458801F6}" destId="{C602E2B3-7760-461D-B84E-ECA17059E5E9}" srcOrd="5" destOrd="0" presId="urn:microsoft.com/office/officeart/2008/layout/HorizontalMultiLevelHierarchy"/>
    <dgm:cxn modelId="{C4B1D431-4BD0-4F5F-B5D4-0B8616880CE8}" type="presParOf" srcId="{C602E2B3-7760-461D-B84E-ECA17059E5E9}" destId="{2D5A323F-273D-45EE-8CAD-89159AF55D1E}" srcOrd="0" destOrd="0" presId="urn:microsoft.com/office/officeart/2008/layout/HorizontalMultiLevelHierarchy"/>
    <dgm:cxn modelId="{B7A3521E-C168-4818-956C-F8ED63B82444}" type="presParOf" srcId="{C602E2B3-7760-461D-B84E-ECA17059E5E9}" destId="{FF4F92D8-45D2-4A87-B064-B661DB7B20F3}" srcOrd="1" destOrd="0" presId="urn:microsoft.com/office/officeart/2008/layout/HorizontalMultiLevelHierarchy"/>
    <dgm:cxn modelId="{0459DFB7-22AA-4355-A3BC-B7177DD0E362}" type="presParOf" srcId="{FF4F92D8-45D2-4A87-B064-B661DB7B20F3}" destId="{34D519A7-78F0-4234-9DC7-E01B86BA8919}" srcOrd="0" destOrd="0" presId="urn:microsoft.com/office/officeart/2008/layout/HorizontalMultiLevelHierarchy"/>
    <dgm:cxn modelId="{26A4DC2C-049D-4685-B3DB-F6AD4FB0A21B}" type="presParOf" srcId="{34D519A7-78F0-4234-9DC7-E01B86BA8919}" destId="{F3F9BC80-B522-4743-82D4-6AC08147A9C2}" srcOrd="0" destOrd="0" presId="urn:microsoft.com/office/officeart/2008/layout/HorizontalMultiLevelHierarchy"/>
    <dgm:cxn modelId="{F2CB93A5-1671-43C3-B223-223D54960F0C}" type="presParOf" srcId="{FF4F92D8-45D2-4A87-B064-B661DB7B20F3}" destId="{A93AFC81-5759-47C0-BF58-E44A03D72EA2}" srcOrd="1" destOrd="0" presId="urn:microsoft.com/office/officeart/2008/layout/HorizontalMultiLevelHierarchy"/>
    <dgm:cxn modelId="{55BEACFE-21FB-4956-9B9B-14091EEC59F6}" type="presParOf" srcId="{A93AFC81-5759-47C0-BF58-E44A03D72EA2}" destId="{A3F05BC6-7DDB-4C58-AD51-F456D3D21D0A}" srcOrd="0" destOrd="0" presId="urn:microsoft.com/office/officeart/2008/layout/HorizontalMultiLevelHierarchy"/>
    <dgm:cxn modelId="{996C25EC-C744-4909-BE37-83CCA7B18271}" type="presParOf" srcId="{A93AFC81-5759-47C0-BF58-E44A03D72EA2}" destId="{10C2F52E-CA06-4B80-A790-FFF9E266BB5B}" srcOrd="1" destOrd="0" presId="urn:microsoft.com/office/officeart/2008/layout/HorizontalMultiLevelHierarchy"/>
    <dgm:cxn modelId="{A8621C2B-0326-4371-AF5F-102351BB454F}" type="presParOf" srcId="{FF4F92D8-45D2-4A87-B064-B661DB7B20F3}" destId="{21EB1EA6-98DE-419B-B3A9-071A0422BDAD}" srcOrd="2" destOrd="0" presId="urn:microsoft.com/office/officeart/2008/layout/HorizontalMultiLevelHierarchy"/>
    <dgm:cxn modelId="{BB48EE92-00DD-4F54-97B2-83CC47926663}" type="presParOf" srcId="{21EB1EA6-98DE-419B-B3A9-071A0422BDAD}" destId="{9EED77A9-426C-4393-8539-3C2A92542D15}" srcOrd="0" destOrd="0" presId="urn:microsoft.com/office/officeart/2008/layout/HorizontalMultiLevelHierarchy"/>
    <dgm:cxn modelId="{046E7E98-0357-4E45-88FD-F27B38342AAD}" type="presParOf" srcId="{FF4F92D8-45D2-4A87-B064-B661DB7B20F3}" destId="{8A0C64B9-90D8-4A12-B816-EB3350B33042}" srcOrd="3" destOrd="0" presId="urn:microsoft.com/office/officeart/2008/layout/HorizontalMultiLevelHierarchy"/>
    <dgm:cxn modelId="{BEF2A8FC-21BB-4FA8-881D-51C4715A9412}" type="presParOf" srcId="{8A0C64B9-90D8-4A12-B816-EB3350B33042}" destId="{D34F0E5C-7553-4AAC-87C9-C44B4147CE90}" srcOrd="0" destOrd="0" presId="urn:microsoft.com/office/officeart/2008/layout/HorizontalMultiLevelHierarchy"/>
    <dgm:cxn modelId="{BEE5610D-5FAC-4F08-996A-F12AB123844B}" type="presParOf" srcId="{8A0C64B9-90D8-4A12-B816-EB3350B33042}" destId="{F5E009C6-515B-4ADB-94E4-64FFCF21334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02E7E-0C77-4395-94F9-F7045315336B}">
      <dsp:nvSpPr>
        <dsp:cNvPr id="0" name=""/>
        <dsp:cNvSpPr/>
      </dsp:nvSpPr>
      <dsp:spPr>
        <a:xfrm>
          <a:off x="6944638" y="8284460"/>
          <a:ext cx="367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34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9129" y="8320996"/>
        <a:ext cx="18367" cy="18367"/>
      </dsp:txXfrm>
    </dsp:sp>
    <dsp:sp modelId="{A9987CC1-1661-4A72-A6BF-EF73F8DAFA51}">
      <dsp:nvSpPr>
        <dsp:cNvPr id="0" name=""/>
        <dsp:cNvSpPr/>
      </dsp:nvSpPr>
      <dsp:spPr>
        <a:xfrm>
          <a:off x="4740544" y="7105216"/>
          <a:ext cx="367349" cy="1224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1224963"/>
              </a:lnTo>
              <a:lnTo>
                <a:pt x="367349" y="1224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92247" y="7685726"/>
        <a:ext cx="63942" cy="63942"/>
      </dsp:txXfrm>
    </dsp:sp>
    <dsp:sp modelId="{6F7FD3A7-FD05-4AC5-B9C2-6F14D39BD1B0}">
      <dsp:nvSpPr>
        <dsp:cNvPr id="0" name=""/>
        <dsp:cNvSpPr/>
      </dsp:nvSpPr>
      <dsp:spPr>
        <a:xfrm>
          <a:off x="6944638" y="7280211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349989"/>
              </a:lnTo>
              <a:lnTo>
                <a:pt x="367349" y="349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7442521"/>
        <a:ext cx="25369" cy="25369"/>
      </dsp:txXfrm>
    </dsp:sp>
    <dsp:sp modelId="{3641D838-08FA-46A1-9655-238A073E41CE}">
      <dsp:nvSpPr>
        <dsp:cNvPr id="0" name=""/>
        <dsp:cNvSpPr/>
      </dsp:nvSpPr>
      <dsp:spPr>
        <a:xfrm>
          <a:off x="6944638" y="6930221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349989"/>
              </a:moveTo>
              <a:lnTo>
                <a:pt x="183674" y="349989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7092531"/>
        <a:ext cx="25369" cy="25369"/>
      </dsp:txXfrm>
    </dsp:sp>
    <dsp:sp modelId="{EB38FB53-B918-4E1C-8A62-ABD42E66C302}">
      <dsp:nvSpPr>
        <dsp:cNvPr id="0" name=""/>
        <dsp:cNvSpPr/>
      </dsp:nvSpPr>
      <dsp:spPr>
        <a:xfrm>
          <a:off x="4740544" y="7105216"/>
          <a:ext cx="367349" cy="174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174994"/>
              </a:lnTo>
              <a:lnTo>
                <a:pt x="367349" y="1749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14046" y="7182541"/>
        <a:ext cx="20345" cy="20345"/>
      </dsp:txXfrm>
    </dsp:sp>
    <dsp:sp modelId="{0D5B04A4-6757-4BF1-8FC9-ECAD58A7FAC0}">
      <dsp:nvSpPr>
        <dsp:cNvPr id="0" name=""/>
        <dsp:cNvSpPr/>
      </dsp:nvSpPr>
      <dsp:spPr>
        <a:xfrm>
          <a:off x="6944638" y="5880253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349989"/>
              </a:lnTo>
              <a:lnTo>
                <a:pt x="367349" y="349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6042563"/>
        <a:ext cx="25369" cy="25369"/>
      </dsp:txXfrm>
    </dsp:sp>
    <dsp:sp modelId="{74D54788-4884-495F-B232-244BE0C1039F}">
      <dsp:nvSpPr>
        <dsp:cNvPr id="0" name=""/>
        <dsp:cNvSpPr/>
      </dsp:nvSpPr>
      <dsp:spPr>
        <a:xfrm>
          <a:off x="6944638" y="5530263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349989"/>
              </a:moveTo>
              <a:lnTo>
                <a:pt x="183674" y="349989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5692573"/>
        <a:ext cx="25369" cy="25369"/>
      </dsp:txXfrm>
    </dsp:sp>
    <dsp:sp modelId="{B2F4DDAE-2525-45AB-847F-F692F33D9201}">
      <dsp:nvSpPr>
        <dsp:cNvPr id="0" name=""/>
        <dsp:cNvSpPr/>
      </dsp:nvSpPr>
      <dsp:spPr>
        <a:xfrm>
          <a:off x="4740544" y="5880253"/>
          <a:ext cx="367349" cy="1224963"/>
        </a:xfrm>
        <a:custGeom>
          <a:avLst/>
          <a:gdLst/>
          <a:ahLst/>
          <a:cxnLst/>
          <a:rect l="0" t="0" r="0" b="0"/>
          <a:pathLst>
            <a:path>
              <a:moveTo>
                <a:pt x="0" y="1224963"/>
              </a:moveTo>
              <a:lnTo>
                <a:pt x="183674" y="1224963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92247" y="6460763"/>
        <a:ext cx="63942" cy="63942"/>
      </dsp:txXfrm>
    </dsp:sp>
    <dsp:sp modelId="{D7249955-1BE1-42D1-B42E-78D7C5626889}">
      <dsp:nvSpPr>
        <dsp:cNvPr id="0" name=""/>
        <dsp:cNvSpPr/>
      </dsp:nvSpPr>
      <dsp:spPr>
        <a:xfrm>
          <a:off x="2536450" y="4042807"/>
          <a:ext cx="367349" cy="3062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3062408"/>
              </a:lnTo>
              <a:lnTo>
                <a:pt x="367349" y="3062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2643015" y="5496903"/>
        <a:ext cx="154218" cy="154218"/>
      </dsp:txXfrm>
    </dsp:sp>
    <dsp:sp modelId="{BF4B3176-E438-4244-9F44-E9E7095113CA}">
      <dsp:nvSpPr>
        <dsp:cNvPr id="0" name=""/>
        <dsp:cNvSpPr/>
      </dsp:nvSpPr>
      <dsp:spPr>
        <a:xfrm>
          <a:off x="6944638" y="4480294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349989"/>
              </a:lnTo>
              <a:lnTo>
                <a:pt x="367349" y="349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4642604"/>
        <a:ext cx="25369" cy="25369"/>
      </dsp:txXfrm>
    </dsp:sp>
    <dsp:sp modelId="{B25E76C1-7006-4192-9532-05CD9A56FBE3}">
      <dsp:nvSpPr>
        <dsp:cNvPr id="0" name=""/>
        <dsp:cNvSpPr/>
      </dsp:nvSpPr>
      <dsp:spPr>
        <a:xfrm>
          <a:off x="6944638" y="4130305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349989"/>
              </a:moveTo>
              <a:lnTo>
                <a:pt x="183674" y="349989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4292615"/>
        <a:ext cx="25369" cy="25369"/>
      </dsp:txXfrm>
    </dsp:sp>
    <dsp:sp modelId="{64E8113E-B6C9-45FB-88B1-0606E3637384}">
      <dsp:nvSpPr>
        <dsp:cNvPr id="0" name=""/>
        <dsp:cNvSpPr/>
      </dsp:nvSpPr>
      <dsp:spPr>
        <a:xfrm>
          <a:off x="4740544" y="3430326"/>
          <a:ext cx="367349" cy="1049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1049968"/>
              </a:lnTo>
              <a:lnTo>
                <a:pt x="367349" y="10499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96409" y="3927501"/>
        <a:ext cx="55618" cy="55618"/>
      </dsp:txXfrm>
    </dsp:sp>
    <dsp:sp modelId="{82545CA5-090A-48EC-A06C-0E4D59AAD9D3}">
      <dsp:nvSpPr>
        <dsp:cNvPr id="0" name=""/>
        <dsp:cNvSpPr/>
      </dsp:nvSpPr>
      <dsp:spPr>
        <a:xfrm>
          <a:off x="4740544" y="3430326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349989"/>
              </a:lnTo>
              <a:lnTo>
                <a:pt x="367349" y="349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11534" y="3592636"/>
        <a:ext cx="25369" cy="25369"/>
      </dsp:txXfrm>
    </dsp:sp>
    <dsp:sp modelId="{AC4D3DF0-E96C-483B-87B3-A0969CA10A18}">
      <dsp:nvSpPr>
        <dsp:cNvPr id="0" name=""/>
        <dsp:cNvSpPr/>
      </dsp:nvSpPr>
      <dsp:spPr>
        <a:xfrm>
          <a:off x="4740544" y="3080336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349989"/>
              </a:moveTo>
              <a:lnTo>
                <a:pt x="183674" y="349989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11534" y="3242646"/>
        <a:ext cx="25369" cy="25369"/>
      </dsp:txXfrm>
    </dsp:sp>
    <dsp:sp modelId="{E4353591-FBD1-4ECC-BBDC-DCB2FC55024B}">
      <dsp:nvSpPr>
        <dsp:cNvPr id="0" name=""/>
        <dsp:cNvSpPr/>
      </dsp:nvSpPr>
      <dsp:spPr>
        <a:xfrm>
          <a:off x="4740544" y="2380357"/>
          <a:ext cx="367349" cy="1049968"/>
        </a:xfrm>
        <a:custGeom>
          <a:avLst/>
          <a:gdLst/>
          <a:ahLst/>
          <a:cxnLst/>
          <a:rect l="0" t="0" r="0" b="0"/>
          <a:pathLst>
            <a:path>
              <a:moveTo>
                <a:pt x="0" y="1049968"/>
              </a:moveTo>
              <a:lnTo>
                <a:pt x="183674" y="1049968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96409" y="2877532"/>
        <a:ext cx="55618" cy="55618"/>
      </dsp:txXfrm>
    </dsp:sp>
    <dsp:sp modelId="{79D01BED-ABD5-452C-B9B7-800F74769EB2}">
      <dsp:nvSpPr>
        <dsp:cNvPr id="0" name=""/>
        <dsp:cNvSpPr/>
      </dsp:nvSpPr>
      <dsp:spPr>
        <a:xfrm>
          <a:off x="2536450" y="3430326"/>
          <a:ext cx="367349" cy="612481"/>
        </a:xfrm>
        <a:custGeom>
          <a:avLst/>
          <a:gdLst/>
          <a:ahLst/>
          <a:cxnLst/>
          <a:rect l="0" t="0" r="0" b="0"/>
          <a:pathLst>
            <a:path>
              <a:moveTo>
                <a:pt x="0" y="612481"/>
              </a:moveTo>
              <a:lnTo>
                <a:pt x="183674" y="612481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702269" y="3718711"/>
        <a:ext cx="35709" cy="35709"/>
      </dsp:txXfrm>
    </dsp:sp>
    <dsp:sp modelId="{6490C6E0-E117-4681-B6E5-35F3A3C53AB6}">
      <dsp:nvSpPr>
        <dsp:cNvPr id="0" name=""/>
        <dsp:cNvSpPr/>
      </dsp:nvSpPr>
      <dsp:spPr>
        <a:xfrm>
          <a:off x="6944638" y="1680378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349989"/>
              </a:lnTo>
              <a:lnTo>
                <a:pt x="367349" y="349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1842688"/>
        <a:ext cx="25369" cy="25369"/>
      </dsp:txXfrm>
    </dsp:sp>
    <dsp:sp modelId="{3496C9BD-174B-4B5E-8886-C7BC42816E24}">
      <dsp:nvSpPr>
        <dsp:cNvPr id="0" name=""/>
        <dsp:cNvSpPr/>
      </dsp:nvSpPr>
      <dsp:spPr>
        <a:xfrm>
          <a:off x="6944638" y="1330388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349989"/>
              </a:moveTo>
              <a:lnTo>
                <a:pt x="183674" y="349989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1492698"/>
        <a:ext cx="25369" cy="25369"/>
      </dsp:txXfrm>
    </dsp:sp>
    <dsp:sp modelId="{04386CA4-DA56-4B19-895F-BC8D72DE230E}">
      <dsp:nvSpPr>
        <dsp:cNvPr id="0" name=""/>
        <dsp:cNvSpPr/>
      </dsp:nvSpPr>
      <dsp:spPr>
        <a:xfrm>
          <a:off x="4740544" y="980399"/>
          <a:ext cx="367349" cy="699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699979"/>
              </a:lnTo>
              <a:lnTo>
                <a:pt x="367349" y="6999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04456" y="1310625"/>
        <a:ext cx="39525" cy="39525"/>
      </dsp:txXfrm>
    </dsp:sp>
    <dsp:sp modelId="{0F8685D3-F083-40CB-A7D8-0110DA215D5B}">
      <dsp:nvSpPr>
        <dsp:cNvPr id="0" name=""/>
        <dsp:cNvSpPr/>
      </dsp:nvSpPr>
      <dsp:spPr>
        <a:xfrm>
          <a:off x="4740544" y="934679"/>
          <a:ext cx="367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34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15035" y="971215"/>
        <a:ext cx="18367" cy="18367"/>
      </dsp:txXfrm>
    </dsp:sp>
    <dsp:sp modelId="{B0ECCF55-1DBB-40EE-9EAC-B1B2927EE64B}">
      <dsp:nvSpPr>
        <dsp:cNvPr id="0" name=""/>
        <dsp:cNvSpPr/>
      </dsp:nvSpPr>
      <dsp:spPr>
        <a:xfrm>
          <a:off x="4740544" y="280419"/>
          <a:ext cx="367349" cy="699979"/>
        </a:xfrm>
        <a:custGeom>
          <a:avLst/>
          <a:gdLst/>
          <a:ahLst/>
          <a:cxnLst/>
          <a:rect l="0" t="0" r="0" b="0"/>
          <a:pathLst>
            <a:path>
              <a:moveTo>
                <a:pt x="0" y="699979"/>
              </a:moveTo>
              <a:lnTo>
                <a:pt x="183674" y="699979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04456" y="610646"/>
        <a:ext cx="39525" cy="39525"/>
      </dsp:txXfrm>
    </dsp:sp>
    <dsp:sp modelId="{7ACCEB1B-215B-4B63-BAED-F4F404B27F6B}">
      <dsp:nvSpPr>
        <dsp:cNvPr id="0" name=""/>
        <dsp:cNvSpPr/>
      </dsp:nvSpPr>
      <dsp:spPr>
        <a:xfrm>
          <a:off x="2536450" y="980399"/>
          <a:ext cx="367349" cy="3062408"/>
        </a:xfrm>
        <a:custGeom>
          <a:avLst/>
          <a:gdLst/>
          <a:ahLst/>
          <a:cxnLst/>
          <a:rect l="0" t="0" r="0" b="0"/>
          <a:pathLst>
            <a:path>
              <a:moveTo>
                <a:pt x="0" y="3062408"/>
              </a:moveTo>
              <a:lnTo>
                <a:pt x="183674" y="3062408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2643015" y="2434494"/>
        <a:ext cx="154218" cy="154218"/>
      </dsp:txXfrm>
    </dsp:sp>
    <dsp:sp modelId="{FCF7CC4D-AEF6-4CB9-BC79-AD7819378313}">
      <dsp:nvSpPr>
        <dsp:cNvPr id="0" name=""/>
        <dsp:cNvSpPr/>
      </dsp:nvSpPr>
      <dsp:spPr>
        <a:xfrm rot="16200000">
          <a:off x="313036" y="3762816"/>
          <a:ext cx="3886844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성장으로 인도하는 직관적 특징의  캐릭터</a:t>
          </a:r>
        </a:p>
      </dsp:txBody>
      <dsp:txXfrm>
        <a:off x="313036" y="3762816"/>
        <a:ext cx="3886844" cy="559983"/>
      </dsp:txXfrm>
    </dsp:sp>
    <dsp:sp modelId="{6214FC73-FCAF-4884-BF46-683B52E8B2AC}">
      <dsp:nvSpPr>
        <dsp:cNvPr id="0" name=""/>
        <dsp:cNvSpPr/>
      </dsp:nvSpPr>
      <dsp:spPr>
        <a:xfrm>
          <a:off x="2903799" y="700407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캐릭터</a:t>
          </a:r>
        </a:p>
      </dsp:txBody>
      <dsp:txXfrm>
        <a:off x="2903799" y="700407"/>
        <a:ext cx="1836745" cy="559983"/>
      </dsp:txXfrm>
    </dsp:sp>
    <dsp:sp modelId="{82D459FE-7FC3-43EC-A769-9EC86B042916}">
      <dsp:nvSpPr>
        <dsp:cNvPr id="0" name=""/>
        <dsp:cNvSpPr/>
      </dsp:nvSpPr>
      <dsp:spPr>
        <a:xfrm>
          <a:off x="5107893" y="428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세계관</a:t>
          </a:r>
          <a:endParaRPr lang="en-US" altLang="ko-KR" sz="1500" kern="1200" dirty="0"/>
        </a:p>
      </dsp:txBody>
      <dsp:txXfrm>
        <a:off x="5107893" y="428"/>
        <a:ext cx="1836745" cy="559983"/>
      </dsp:txXfrm>
    </dsp:sp>
    <dsp:sp modelId="{B89F960C-1B2E-4802-B501-44424D4ED9BC}">
      <dsp:nvSpPr>
        <dsp:cNvPr id="0" name=""/>
        <dsp:cNvSpPr/>
      </dsp:nvSpPr>
      <dsp:spPr>
        <a:xfrm>
          <a:off x="5107893" y="700407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특징</a:t>
          </a:r>
          <a:r>
            <a:rPr lang="en-US" altLang="ko-KR" sz="1500" kern="1200" dirty="0"/>
            <a:t>(</a:t>
          </a:r>
          <a:r>
            <a:rPr lang="ko-KR" altLang="en-US" sz="1500" kern="1200" dirty="0"/>
            <a:t>역할</a:t>
          </a:r>
          <a:r>
            <a:rPr lang="en-US" altLang="ko-KR" sz="1500" kern="1200" dirty="0"/>
            <a:t>)</a:t>
          </a:r>
        </a:p>
      </dsp:txBody>
      <dsp:txXfrm>
        <a:off x="5107893" y="700407"/>
        <a:ext cx="1836745" cy="559983"/>
      </dsp:txXfrm>
    </dsp:sp>
    <dsp:sp modelId="{FBB271B2-35D7-483C-A0CC-5DC81A1DB7C7}">
      <dsp:nvSpPr>
        <dsp:cNvPr id="0" name=""/>
        <dsp:cNvSpPr/>
      </dsp:nvSpPr>
      <dsp:spPr>
        <a:xfrm>
          <a:off x="5107893" y="1400386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매력</a:t>
          </a:r>
          <a:endParaRPr lang="en-US" altLang="ko-KR" sz="1500" kern="1200" dirty="0"/>
        </a:p>
      </dsp:txBody>
      <dsp:txXfrm>
        <a:off x="5107893" y="1400386"/>
        <a:ext cx="1836745" cy="559983"/>
      </dsp:txXfrm>
    </dsp:sp>
    <dsp:sp modelId="{70ECC645-6186-4767-9275-0D81D0FEFFF8}">
      <dsp:nvSpPr>
        <dsp:cNvPr id="0" name=""/>
        <dsp:cNvSpPr/>
      </dsp:nvSpPr>
      <dsp:spPr>
        <a:xfrm>
          <a:off x="7311987" y="1050397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외형</a:t>
          </a:r>
          <a:endParaRPr lang="en-US" altLang="ko-KR" sz="1500" kern="1200" dirty="0"/>
        </a:p>
      </dsp:txBody>
      <dsp:txXfrm>
        <a:off x="7311987" y="1050397"/>
        <a:ext cx="1836745" cy="559983"/>
      </dsp:txXfrm>
    </dsp:sp>
    <dsp:sp modelId="{01309FED-D023-4BA4-9E5B-262A44A27DCB}">
      <dsp:nvSpPr>
        <dsp:cNvPr id="0" name=""/>
        <dsp:cNvSpPr/>
      </dsp:nvSpPr>
      <dsp:spPr>
        <a:xfrm>
          <a:off x="7311987" y="1750376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내형</a:t>
          </a:r>
          <a:endParaRPr lang="en-US" altLang="ko-KR" sz="1500" kern="1200" dirty="0"/>
        </a:p>
      </dsp:txBody>
      <dsp:txXfrm>
        <a:off x="7311987" y="1750376"/>
        <a:ext cx="1836745" cy="559983"/>
      </dsp:txXfrm>
    </dsp:sp>
    <dsp:sp modelId="{03A7FF9E-F5F2-4670-B372-D9A04827D98F}">
      <dsp:nvSpPr>
        <dsp:cNvPr id="0" name=""/>
        <dsp:cNvSpPr/>
      </dsp:nvSpPr>
      <dsp:spPr>
        <a:xfrm>
          <a:off x="2903799" y="3150334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시스템</a:t>
          </a:r>
        </a:p>
      </dsp:txBody>
      <dsp:txXfrm>
        <a:off x="2903799" y="3150334"/>
        <a:ext cx="1836745" cy="559983"/>
      </dsp:txXfrm>
    </dsp:sp>
    <dsp:sp modelId="{05AD2A0A-4AC1-4754-B47F-A5A8CBA8F804}">
      <dsp:nvSpPr>
        <dsp:cNvPr id="0" name=""/>
        <dsp:cNvSpPr/>
      </dsp:nvSpPr>
      <dsp:spPr>
        <a:xfrm>
          <a:off x="5107893" y="2100365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편의성</a:t>
          </a:r>
        </a:p>
      </dsp:txBody>
      <dsp:txXfrm>
        <a:off x="5107893" y="2100365"/>
        <a:ext cx="1836745" cy="559983"/>
      </dsp:txXfrm>
    </dsp:sp>
    <dsp:sp modelId="{CCBAF6DC-D056-4D51-9AD0-46A36F39BC35}">
      <dsp:nvSpPr>
        <dsp:cNvPr id="0" name=""/>
        <dsp:cNvSpPr/>
      </dsp:nvSpPr>
      <dsp:spPr>
        <a:xfrm>
          <a:off x="5107893" y="2800344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접근성</a:t>
          </a:r>
        </a:p>
      </dsp:txBody>
      <dsp:txXfrm>
        <a:off x="5107893" y="2800344"/>
        <a:ext cx="1836745" cy="559983"/>
      </dsp:txXfrm>
    </dsp:sp>
    <dsp:sp modelId="{6EFD6C74-63CE-4D79-97B0-018CEB82EEB6}">
      <dsp:nvSpPr>
        <dsp:cNvPr id="0" name=""/>
        <dsp:cNvSpPr/>
      </dsp:nvSpPr>
      <dsp:spPr>
        <a:xfrm>
          <a:off x="5107893" y="3500323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지속성</a:t>
          </a:r>
        </a:p>
      </dsp:txBody>
      <dsp:txXfrm>
        <a:off x="5107893" y="3500323"/>
        <a:ext cx="1836745" cy="559983"/>
      </dsp:txXfrm>
    </dsp:sp>
    <dsp:sp modelId="{1F7258DF-9D95-45DF-A40D-E940A6E16C17}">
      <dsp:nvSpPr>
        <dsp:cNvPr id="0" name=""/>
        <dsp:cNvSpPr/>
      </dsp:nvSpPr>
      <dsp:spPr>
        <a:xfrm>
          <a:off x="5107893" y="4200303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게임성</a:t>
          </a:r>
        </a:p>
      </dsp:txBody>
      <dsp:txXfrm>
        <a:off x="5107893" y="4200303"/>
        <a:ext cx="1836745" cy="559983"/>
      </dsp:txXfrm>
    </dsp:sp>
    <dsp:sp modelId="{2FD0AEA4-67E2-443C-B4DD-07CB26E562A7}">
      <dsp:nvSpPr>
        <dsp:cNvPr id="0" name=""/>
        <dsp:cNvSpPr/>
      </dsp:nvSpPr>
      <dsp:spPr>
        <a:xfrm>
          <a:off x="7311987" y="3850313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단계</a:t>
          </a:r>
        </a:p>
      </dsp:txBody>
      <dsp:txXfrm>
        <a:off x="7311987" y="3850313"/>
        <a:ext cx="1836745" cy="559983"/>
      </dsp:txXfrm>
    </dsp:sp>
    <dsp:sp modelId="{4DE189F4-B009-48AE-B02B-E8B8A185F7BF}">
      <dsp:nvSpPr>
        <dsp:cNvPr id="0" name=""/>
        <dsp:cNvSpPr/>
      </dsp:nvSpPr>
      <dsp:spPr>
        <a:xfrm>
          <a:off x="7311987" y="4550292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 err="1"/>
            <a:t>티어</a:t>
          </a:r>
          <a:endParaRPr lang="ko-KR" altLang="en-US" sz="1500" kern="1200" dirty="0"/>
        </a:p>
      </dsp:txBody>
      <dsp:txXfrm>
        <a:off x="7311987" y="4550292"/>
        <a:ext cx="1836745" cy="559983"/>
      </dsp:txXfrm>
    </dsp:sp>
    <dsp:sp modelId="{E7A93BAF-3B2B-4993-8803-552382AFD701}">
      <dsp:nvSpPr>
        <dsp:cNvPr id="0" name=""/>
        <dsp:cNvSpPr/>
      </dsp:nvSpPr>
      <dsp:spPr>
        <a:xfrm>
          <a:off x="2903799" y="6825224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타겟</a:t>
          </a:r>
        </a:p>
      </dsp:txBody>
      <dsp:txXfrm>
        <a:off x="2903799" y="6825224"/>
        <a:ext cx="1836745" cy="559983"/>
      </dsp:txXfrm>
    </dsp:sp>
    <dsp:sp modelId="{0A7431FA-A6ED-4F65-BB03-48C1BFAED069}">
      <dsp:nvSpPr>
        <dsp:cNvPr id="0" name=""/>
        <dsp:cNvSpPr/>
      </dsp:nvSpPr>
      <dsp:spPr>
        <a:xfrm>
          <a:off x="5107893" y="5600261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시장</a:t>
          </a:r>
        </a:p>
      </dsp:txBody>
      <dsp:txXfrm>
        <a:off x="5107893" y="5600261"/>
        <a:ext cx="1836745" cy="559983"/>
      </dsp:txXfrm>
    </dsp:sp>
    <dsp:sp modelId="{32F8A01F-5054-410F-95AD-7D0395B51BBB}">
      <dsp:nvSpPr>
        <dsp:cNvPr id="0" name=""/>
        <dsp:cNvSpPr/>
      </dsp:nvSpPr>
      <dsp:spPr>
        <a:xfrm>
          <a:off x="7311987" y="5250271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블루오션</a:t>
          </a:r>
        </a:p>
      </dsp:txBody>
      <dsp:txXfrm>
        <a:off x="7311987" y="5250271"/>
        <a:ext cx="1836745" cy="559983"/>
      </dsp:txXfrm>
    </dsp:sp>
    <dsp:sp modelId="{5B54DA27-E838-459D-9C1E-28ABDAC762FB}">
      <dsp:nvSpPr>
        <dsp:cNvPr id="0" name=""/>
        <dsp:cNvSpPr/>
      </dsp:nvSpPr>
      <dsp:spPr>
        <a:xfrm>
          <a:off x="7311987" y="5950250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레드오션</a:t>
          </a:r>
        </a:p>
      </dsp:txBody>
      <dsp:txXfrm>
        <a:off x="7311987" y="5950250"/>
        <a:ext cx="1836745" cy="559983"/>
      </dsp:txXfrm>
    </dsp:sp>
    <dsp:sp modelId="{202E137A-06B2-4E0E-B4DF-AF1C970C0AEA}">
      <dsp:nvSpPr>
        <dsp:cNvPr id="0" name=""/>
        <dsp:cNvSpPr/>
      </dsp:nvSpPr>
      <dsp:spPr>
        <a:xfrm>
          <a:off x="5107893" y="7000219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여가</a:t>
          </a:r>
        </a:p>
      </dsp:txBody>
      <dsp:txXfrm>
        <a:off x="5107893" y="7000219"/>
        <a:ext cx="1836745" cy="559983"/>
      </dsp:txXfrm>
    </dsp:sp>
    <dsp:sp modelId="{61FAED39-0C1A-4428-B756-4314119C2B94}">
      <dsp:nvSpPr>
        <dsp:cNvPr id="0" name=""/>
        <dsp:cNvSpPr/>
      </dsp:nvSpPr>
      <dsp:spPr>
        <a:xfrm>
          <a:off x="7311987" y="6650230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긍정적</a:t>
          </a:r>
        </a:p>
      </dsp:txBody>
      <dsp:txXfrm>
        <a:off x="7311987" y="6650230"/>
        <a:ext cx="1836745" cy="559983"/>
      </dsp:txXfrm>
    </dsp:sp>
    <dsp:sp modelId="{CDC809CC-A4E0-4271-8826-AB532D26B86E}">
      <dsp:nvSpPr>
        <dsp:cNvPr id="0" name=""/>
        <dsp:cNvSpPr/>
      </dsp:nvSpPr>
      <dsp:spPr>
        <a:xfrm>
          <a:off x="7311987" y="7350209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불편</a:t>
          </a:r>
        </a:p>
      </dsp:txBody>
      <dsp:txXfrm>
        <a:off x="7311987" y="7350209"/>
        <a:ext cx="1836745" cy="559983"/>
      </dsp:txXfrm>
    </dsp:sp>
    <dsp:sp modelId="{DDC50B84-9F91-4253-AC39-7A7D3068BCFE}">
      <dsp:nvSpPr>
        <dsp:cNvPr id="0" name=""/>
        <dsp:cNvSpPr/>
      </dsp:nvSpPr>
      <dsp:spPr>
        <a:xfrm>
          <a:off x="5107893" y="8050188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매니아</a:t>
          </a:r>
        </a:p>
      </dsp:txBody>
      <dsp:txXfrm>
        <a:off x="5107893" y="8050188"/>
        <a:ext cx="1836745" cy="559983"/>
      </dsp:txXfrm>
    </dsp:sp>
    <dsp:sp modelId="{E2D5F6C4-DC1A-4574-B598-A2D2EBC4FCBD}">
      <dsp:nvSpPr>
        <dsp:cNvPr id="0" name=""/>
        <dsp:cNvSpPr/>
      </dsp:nvSpPr>
      <dsp:spPr>
        <a:xfrm>
          <a:off x="7311987" y="8050188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보상</a:t>
          </a:r>
        </a:p>
      </dsp:txBody>
      <dsp:txXfrm>
        <a:off x="7311987" y="8050188"/>
        <a:ext cx="1836745" cy="559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02E7E-0C77-4395-94F9-F7045315336B}">
      <dsp:nvSpPr>
        <dsp:cNvPr id="0" name=""/>
        <dsp:cNvSpPr/>
      </dsp:nvSpPr>
      <dsp:spPr>
        <a:xfrm>
          <a:off x="5549529" y="7973413"/>
          <a:ext cx="4103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031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44431" y="8008875"/>
        <a:ext cx="20515" cy="20515"/>
      </dsp:txXfrm>
    </dsp:sp>
    <dsp:sp modelId="{A9987CC1-1661-4A72-A6BF-EF73F8DAFA51}">
      <dsp:nvSpPr>
        <dsp:cNvPr id="0" name=""/>
        <dsp:cNvSpPr/>
      </dsp:nvSpPr>
      <dsp:spPr>
        <a:xfrm>
          <a:off x="3087609" y="6650879"/>
          <a:ext cx="410319" cy="1368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159" y="0"/>
              </a:lnTo>
              <a:lnTo>
                <a:pt x="205159" y="1368254"/>
              </a:lnTo>
              <a:lnTo>
                <a:pt x="410319" y="13682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57058" y="7299295"/>
        <a:ext cx="71422" cy="71422"/>
      </dsp:txXfrm>
    </dsp:sp>
    <dsp:sp modelId="{6F7FD3A7-FD05-4AC5-B9C2-6F14D39BD1B0}">
      <dsp:nvSpPr>
        <dsp:cNvPr id="0" name=""/>
        <dsp:cNvSpPr/>
      </dsp:nvSpPr>
      <dsp:spPr>
        <a:xfrm>
          <a:off x="5549529" y="6846344"/>
          <a:ext cx="410319" cy="390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159" y="0"/>
              </a:lnTo>
              <a:lnTo>
                <a:pt x="205159" y="390929"/>
              </a:lnTo>
              <a:lnTo>
                <a:pt x="410319" y="3909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40520" y="7027640"/>
        <a:ext cx="28336" cy="28336"/>
      </dsp:txXfrm>
    </dsp:sp>
    <dsp:sp modelId="{3641D838-08FA-46A1-9655-238A073E41CE}">
      <dsp:nvSpPr>
        <dsp:cNvPr id="0" name=""/>
        <dsp:cNvSpPr/>
      </dsp:nvSpPr>
      <dsp:spPr>
        <a:xfrm>
          <a:off x="5549529" y="6455414"/>
          <a:ext cx="410319" cy="390929"/>
        </a:xfrm>
        <a:custGeom>
          <a:avLst/>
          <a:gdLst/>
          <a:ahLst/>
          <a:cxnLst/>
          <a:rect l="0" t="0" r="0" b="0"/>
          <a:pathLst>
            <a:path>
              <a:moveTo>
                <a:pt x="0" y="390929"/>
              </a:moveTo>
              <a:lnTo>
                <a:pt x="205159" y="390929"/>
              </a:lnTo>
              <a:lnTo>
                <a:pt x="205159" y="0"/>
              </a:lnTo>
              <a:lnTo>
                <a:pt x="41031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40520" y="6636710"/>
        <a:ext cx="28336" cy="28336"/>
      </dsp:txXfrm>
    </dsp:sp>
    <dsp:sp modelId="{EB38FB53-B918-4E1C-8A62-ABD42E66C302}">
      <dsp:nvSpPr>
        <dsp:cNvPr id="0" name=""/>
        <dsp:cNvSpPr/>
      </dsp:nvSpPr>
      <dsp:spPr>
        <a:xfrm>
          <a:off x="3087609" y="6650879"/>
          <a:ext cx="410319" cy="1954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159" y="0"/>
              </a:lnTo>
              <a:lnTo>
                <a:pt x="205159" y="195464"/>
              </a:lnTo>
              <a:lnTo>
                <a:pt x="410319" y="1954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81406" y="6737249"/>
        <a:ext cx="22724" cy="22724"/>
      </dsp:txXfrm>
    </dsp:sp>
    <dsp:sp modelId="{0D5B04A4-6757-4BF1-8FC9-ECAD58A7FAC0}">
      <dsp:nvSpPr>
        <dsp:cNvPr id="0" name=""/>
        <dsp:cNvSpPr/>
      </dsp:nvSpPr>
      <dsp:spPr>
        <a:xfrm>
          <a:off x="5549529" y="5282624"/>
          <a:ext cx="410319" cy="390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159" y="0"/>
              </a:lnTo>
              <a:lnTo>
                <a:pt x="205159" y="390929"/>
              </a:lnTo>
              <a:lnTo>
                <a:pt x="410319" y="3909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40520" y="5463921"/>
        <a:ext cx="28336" cy="28336"/>
      </dsp:txXfrm>
    </dsp:sp>
    <dsp:sp modelId="{74D54788-4884-495F-B232-244BE0C1039F}">
      <dsp:nvSpPr>
        <dsp:cNvPr id="0" name=""/>
        <dsp:cNvSpPr/>
      </dsp:nvSpPr>
      <dsp:spPr>
        <a:xfrm>
          <a:off x="5549529" y="4891694"/>
          <a:ext cx="410319" cy="390929"/>
        </a:xfrm>
        <a:custGeom>
          <a:avLst/>
          <a:gdLst/>
          <a:ahLst/>
          <a:cxnLst/>
          <a:rect l="0" t="0" r="0" b="0"/>
          <a:pathLst>
            <a:path>
              <a:moveTo>
                <a:pt x="0" y="390929"/>
              </a:moveTo>
              <a:lnTo>
                <a:pt x="205159" y="390929"/>
              </a:lnTo>
              <a:lnTo>
                <a:pt x="205159" y="0"/>
              </a:lnTo>
              <a:lnTo>
                <a:pt x="41031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40520" y="5072991"/>
        <a:ext cx="28336" cy="28336"/>
      </dsp:txXfrm>
    </dsp:sp>
    <dsp:sp modelId="{B2F4DDAE-2525-45AB-847F-F692F33D9201}">
      <dsp:nvSpPr>
        <dsp:cNvPr id="0" name=""/>
        <dsp:cNvSpPr/>
      </dsp:nvSpPr>
      <dsp:spPr>
        <a:xfrm>
          <a:off x="3087609" y="5282624"/>
          <a:ext cx="410319" cy="1368254"/>
        </a:xfrm>
        <a:custGeom>
          <a:avLst/>
          <a:gdLst/>
          <a:ahLst/>
          <a:cxnLst/>
          <a:rect l="0" t="0" r="0" b="0"/>
          <a:pathLst>
            <a:path>
              <a:moveTo>
                <a:pt x="0" y="1368254"/>
              </a:moveTo>
              <a:lnTo>
                <a:pt x="205159" y="1368254"/>
              </a:lnTo>
              <a:lnTo>
                <a:pt x="205159" y="0"/>
              </a:lnTo>
              <a:lnTo>
                <a:pt x="41031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57058" y="5931040"/>
        <a:ext cx="71422" cy="71422"/>
      </dsp:txXfrm>
    </dsp:sp>
    <dsp:sp modelId="{D7249955-1BE1-42D1-B42E-78D7C5626889}">
      <dsp:nvSpPr>
        <dsp:cNvPr id="0" name=""/>
        <dsp:cNvSpPr/>
      </dsp:nvSpPr>
      <dsp:spPr>
        <a:xfrm>
          <a:off x="625689" y="4109835"/>
          <a:ext cx="410319" cy="25410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159" y="0"/>
              </a:lnTo>
              <a:lnTo>
                <a:pt x="205159" y="2541044"/>
              </a:lnTo>
              <a:lnTo>
                <a:pt x="410319" y="25410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766500" y="5316008"/>
        <a:ext cx="128697" cy="128697"/>
      </dsp:txXfrm>
    </dsp:sp>
    <dsp:sp modelId="{2D0F2CA8-F257-4DD9-A7AB-E34B1D6F9075}">
      <dsp:nvSpPr>
        <dsp:cNvPr id="0" name=""/>
        <dsp:cNvSpPr/>
      </dsp:nvSpPr>
      <dsp:spPr>
        <a:xfrm>
          <a:off x="8011449" y="4109835"/>
          <a:ext cx="410319" cy="390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159" y="0"/>
              </a:lnTo>
              <a:lnTo>
                <a:pt x="205159" y="390929"/>
              </a:lnTo>
              <a:lnTo>
                <a:pt x="410319" y="3909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202440" y="4291131"/>
        <a:ext cx="28336" cy="28336"/>
      </dsp:txXfrm>
    </dsp:sp>
    <dsp:sp modelId="{80A47018-9E8E-4C50-A9B6-F107AD2158B6}">
      <dsp:nvSpPr>
        <dsp:cNvPr id="0" name=""/>
        <dsp:cNvSpPr/>
      </dsp:nvSpPr>
      <dsp:spPr>
        <a:xfrm>
          <a:off x="8011449" y="3718905"/>
          <a:ext cx="410319" cy="390929"/>
        </a:xfrm>
        <a:custGeom>
          <a:avLst/>
          <a:gdLst/>
          <a:ahLst/>
          <a:cxnLst/>
          <a:rect l="0" t="0" r="0" b="0"/>
          <a:pathLst>
            <a:path>
              <a:moveTo>
                <a:pt x="0" y="390929"/>
              </a:moveTo>
              <a:lnTo>
                <a:pt x="205159" y="390929"/>
              </a:lnTo>
              <a:lnTo>
                <a:pt x="205159" y="0"/>
              </a:lnTo>
              <a:lnTo>
                <a:pt x="41031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202440" y="3900201"/>
        <a:ext cx="28336" cy="28336"/>
      </dsp:txXfrm>
    </dsp:sp>
    <dsp:sp modelId="{1975E7F0-94EA-448F-B167-1845ED319BC0}">
      <dsp:nvSpPr>
        <dsp:cNvPr id="0" name=""/>
        <dsp:cNvSpPr/>
      </dsp:nvSpPr>
      <dsp:spPr>
        <a:xfrm>
          <a:off x="5549529" y="4064115"/>
          <a:ext cx="4103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031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44431" y="4099577"/>
        <a:ext cx="20515" cy="20515"/>
      </dsp:txXfrm>
    </dsp:sp>
    <dsp:sp modelId="{82545CA5-090A-48EC-A06C-0E4D59AAD9D3}">
      <dsp:nvSpPr>
        <dsp:cNvPr id="0" name=""/>
        <dsp:cNvSpPr/>
      </dsp:nvSpPr>
      <dsp:spPr>
        <a:xfrm>
          <a:off x="3087609" y="3718905"/>
          <a:ext cx="410319" cy="390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159" y="0"/>
              </a:lnTo>
              <a:lnTo>
                <a:pt x="205159" y="390929"/>
              </a:lnTo>
              <a:lnTo>
                <a:pt x="410319" y="3909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78601" y="3900201"/>
        <a:ext cx="28336" cy="28336"/>
      </dsp:txXfrm>
    </dsp:sp>
    <dsp:sp modelId="{AC4D3DF0-E96C-483B-87B3-A0969CA10A18}">
      <dsp:nvSpPr>
        <dsp:cNvPr id="0" name=""/>
        <dsp:cNvSpPr/>
      </dsp:nvSpPr>
      <dsp:spPr>
        <a:xfrm>
          <a:off x="3087609" y="3327975"/>
          <a:ext cx="410319" cy="390929"/>
        </a:xfrm>
        <a:custGeom>
          <a:avLst/>
          <a:gdLst/>
          <a:ahLst/>
          <a:cxnLst/>
          <a:rect l="0" t="0" r="0" b="0"/>
          <a:pathLst>
            <a:path>
              <a:moveTo>
                <a:pt x="0" y="390929"/>
              </a:moveTo>
              <a:lnTo>
                <a:pt x="205159" y="390929"/>
              </a:lnTo>
              <a:lnTo>
                <a:pt x="205159" y="0"/>
              </a:lnTo>
              <a:lnTo>
                <a:pt x="41031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78601" y="3509271"/>
        <a:ext cx="28336" cy="28336"/>
      </dsp:txXfrm>
    </dsp:sp>
    <dsp:sp modelId="{79D01BED-ABD5-452C-B9B7-800F74769EB2}">
      <dsp:nvSpPr>
        <dsp:cNvPr id="0" name=""/>
        <dsp:cNvSpPr/>
      </dsp:nvSpPr>
      <dsp:spPr>
        <a:xfrm>
          <a:off x="625689" y="3718905"/>
          <a:ext cx="410319" cy="390929"/>
        </a:xfrm>
        <a:custGeom>
          <a:avLst/>
          <a:gdLst/>
          <a:ahLst/>
          <a:cxnLst/>
          <a:rect l="0" t="0" r="0" b="0"/>
          <a:pathLst>
            <a:path>
              <a:moveTo>
                <a:pt x="0" y="390929"/>
              </a:moveTo>
              <a:lnTo>
                <a:pt x="205159" y="390929"/>
              </a:lnTo>
              <a:lnTo>
                <a:pt x="205159" y="0"/>
              </a:lnTo>
              <a:lnTo>
                <a:pt x="41031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16681" y="3900201"/>
        <a:ext cx="28336" cy="28336"/>
      </dsp:txXfrm>
    </dsp:sp>
    <dsp:sp modelId="{6490C6E0-E117-4681-B6E5-35F3A3C53AB6}">
      <dsp:nvSpPr>
        <dsp:cNvPr id="0" name=""/>
        <dsp:cNvSpPr/>
      </dsp:nvSpPr>
      <dsp:spPr>
        <a:xfrm>
          <a:off x="5549529" y="2546115"/>
          <a:ext cx="410319" cy="390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159" y="0"/>
              </a:lnTo>
              <a:lnTo>
                <a:pt x="205159" y="390929"/>
              </a:lnTo>
              <a:lnTo>
                <a:pt x="410319" y="3909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40520" y="2727412"/>
        <a:ext cx="28336" cy="28336"/>
      </dsp:txXfrm>
    </dsp:sp>
    <dsp:sp modelId="{3496C9BD-174B-4B5E-8886-C7BC42816E24}">
      <dsp:nvSpPr>
        <dsp:cNvPr id="0" name=""/>
        <dsp:cNvSpPr/>
      </dsp:nvSpPr>
      <dsp:spPr>
        <a:xfrm>
          <a:off x="5549529" y="2155185"/>
          <a:ext cx="410319" cy="390929"/>
        </a:xfrm>
        <a:custGeom>
          <a:avLst/>
          <a:gdLst/>
          <a:ahLst/>
          <a:cxnLst/>
          <a:rect l="0" t="0" r="0" b="0"/>
          <a:pathLst>
            <a:path>
              <a:moveTo>
                <a:pt x="0" y="390929"/>
              </a:moveTo>
              <a:lnTo>
                <a:pt x="205159" y="390929"/>
              </a:lnTo>
              <a:lnTo>
                <a:pt x="205159" y="0"/>
              </a:lnTo>
              <a:lnTo>
                <a:pt x="41031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40520" y="2336482"/>
        <a:ext cx="28336" cy="28336"/>
      </dsp:txXfrm>
    </dsp:sp>
    <dsp:sp modelId="{04386CA4-DA56-4B19-895F-BC8D72DE230E}">
      <dsp:nvSpPr>
        <dsp:cNvPr id="0" name=""/>
        <dsp:cNvSpPr/>
      </dsp:nvSpPr>
      <dsp:spPr>
        <a:xfrm>
          <a:off x="3087609" y="1568790"/>
          <a:ext cx="410319" cy="977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159" y="0"/>
              </a:lnTo>
              <a:lnTo>
                <a:pt x="205159" y="977324"/>
              </a:lnTo>
              <a:lnTo>
                <a:pt x="410319" y="9773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66270" y="2030954"/>
        <a:ext cx="52998" cy="52998"/>
      </dsp:txXfrm>
    </dsp:sp>
    <dsp:sp modelId="{EF969D5C-EBA2-4C9B-9EB0-05DB9B16F648}">
      <dsp:nvSpPr>
        <dsp:cNvPr id="0" name=""/>
        <dsp:cNvSpPr/>
      </dsp:nvSpPr>
      <dsp:spPr>
        <a:xfrm>
          <a:off x="5549529" y="1327606"/>
          <a:ext cx="4103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031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744431" y="1363068"/>
        <a:ext cx="20515" cy="20515"/>
      </dsp:txXfrm>
    </dsp:sp>
    <dsp:sp modelId="{0F8685D3-F083-40CB-A7D8-0110DA215D5B}">
      <dsp:nvSpPr>
        <dsp:cNvPr id="0" name=""/>
        <dsp:cNvSpPr/>
      </dsp:nvSpPr>
      <dsp:spPr>
        <a:xfrm>
          <a:off x="3087609" y="1373326"/>
          <a:ext cx="410319" cy="195464"/>
        </a:xfrm>
        <a:custGeom>
          <a:avLst/>
          <a:gdLst/>
          <a:ahLst/>
          <a:cxnLst/>
          <a:rect l="0" t="0" r="0" b="0"/>
          <a:pathLst>
            <a:path>
              <a:moveTo>
                <a:pt x="0" y="195464"/>
              </a:moveTo>
              <a:lnTo>
                <a:pt x="205159" y="195464"/>
              </a:lnTo>
              <a:lnTo>
                <a:pt x="205159" y="0"/>
              </a:lnTo>
              <a:lnTo>
                <a:pt x="41031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81406" y="1459696"/>
        <a:ext cx="22724" cy="22724"/>
      </dsp:txXfrm>
    </dsp:sp>
    <dsp:sp modelId="{B0ECCF55-1DBB-40EE-9EAC-B1B2927EE64B}">
      <dsp:nvSpPr>
        <dsp:cNvPr id="0" name=""/>
        <dsp:cNvSpPr/>
      </dsp:nvSpPr>
      <dsp:spPr>
        <a:xfrm>
          <a:off x="3087609" y="591466"/>
          <a:ext cx="410319" cy="977324"/>
        </a:xfrm>
        <a:custGeom>
          <a:avLst/>
          <a:gdLst/>
          <a:ahLst/>
          <a:cxnLst/>
          <a:rect l="0" t="0" r="0" b="0"/>
          <a:pathLst>
            <a:path>
              <a:moveTo>
                <a:pt x="0" y="977324"/>
              </a:moveTo>
              <a:lnTo>
                <a:pt x="205159" y="977324"/>
              </a:lnTo>
              <a:lnTo>
                <a:pt x="205159" y="0"/>
              </a:lnTo>
              <a:lnTo>
                <a:pt x="41031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266270" y="1053629"/>
        <a:ext cx="52998" cy="52998"/>
      </dsp:txXfrm>
    </dsp:sp>
    <dsp:sp modelId="{7ACCEB1B-215B-4B63-BAED-F4F404B27F6B}">
      <dsp:nvSpPr>
        <dsp:cNvPr id="0" name=""/>
        <dsp:cNvSpPr/>
      </dsp:nvSpPr>
      <dsp:spPr>
        <a:xfrm>
          <a:off x="625689" y="1568790"/>
          <a:ext cx="410319" cy="2541044"/>
        </a:xfrm>
        <a:custGeom>
          <a:avLst/>
          <a:gdLst/>
          <a:ahLst/>
          <a:cxnLst/>
          <a:rect l="0" t="0" r="0" b="0"/>
          <a:pathLst>
            <a:path>
              <a:moveTo>
                <a:pt x="0" y="2541044"/>
              </a:moveTo>
              <a:lnTo>
                <a:pt x="205159" y="2541044"/>
              </a:lnTo>
              <a:lnTo>
                <a:pt x="205159" y="0"/>
              </a:lnTo>
              <a:lnTo>
                <a:pt x="41031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766500" y="2774964"/>
        <a:ext cx="128697" cy="128697"/>
      </dsp:txXfrm>
    </dsp:sp>
    <dsp:sp modelId="{FCF7CC4D-AEF6-4CB9-BC79-AD7819378313}">
      <dsp:nvSpPr>
        <dsp:cNvPr id="0" name=""/>
        <dsp:cNvSpPr/>
      </dsp:nvSpPr>
      <dsp:spPr>
        <a:xfrm rot="16200000">
          <a:off x="-1857809" y="3797091"/>
          <a:ext cx="4341510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절로 성장을 따르고 싶게 만드는 인도자적 캐릭터의 구조란 무엇일까</a:t>
          </a:r>
          <a:r>
            <a:rPr lang="en-US" altLang="ko-KR" sz="1500" kern="1200" dirty="0"/>
            <a:t>?</a:t>
          </a:r>
          <a:endParaRPr lang="ko-KR" altLang="en-US" sz="1500" kern="1200" dirty="0"/>
        </a:p>
      </dsp:txBody>
      <dsp:txXfrm>
        <a:off x="-1857809" y="3797091"/>
        <a:ext cx="4341510" cy="625487"/>
      </dsp:txXfrm>
    </dsp:sp>
    <dsp:sp modelId="{6214FC73-FCAF-4884-BF46-683B52E8B2AC}">
      <dsp:nvSpPr>
        <dsp:cNvPr id="0" name=""/>
        <dsp:cNvSpPr/>
      </dsp:nvSpPr>
      <dsp:spPr>
        <a:xfrm>
          <a:off x="1036009" y="1256047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한눈에 캐릭터를 알아 볼 직관적 특징은 어떻게 구성될까</a:t>
          </a:r>
          <a:r>
            <a:rPr lang="en-US" altLang="ko-KR" sz="700" kern="1200" dirty="0"/>
            <a:t>?</a:t>
          </a:r>
          <a:endParaRPr lang="ko-KR" altLang="en-US" sz="700" kern="1200" dirty="0"/>
        </a:p>
      </dsp:txBody>
      <dsp:txXfrm>
        <a:off x="1036009" y="1256047"/>
        <a:ext cx="2051599" cy="625487"/>
      </dsp:txXfrm>
    </dsp:sp>
    <dsp:sp modelId="{82D459FE-7FC3-43EC-A769-9EC86B042916}">
      <dsp:nvSpPr>
        <dsp:cNvPr id="0" name=""/>
        <dsp:cNvSpPr/>
      </dsp:nvSpPr>
      <dsp:spPr>
        <a:xfrm>
          <a:off x="3497929" y="278722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사람들의 인도를 위해서 완성형의 탄탄한 세계관이 가진 서사 제공이 필요 </a:t>
          </a:r>
          <a:endParaRPr lang="en-US" altLang="ko-KR" sz="700" kern="1200" dirty="0"/>
        </a:p>
      </dsp:txBody>
      <dsp:txXfrm>
        <a:off x="3497929" y="278722"/>
        <a:ext cx="2051599" cy="625487"/>
      </dsp:txXfrm>
    </dsp:sp>
    <dsp:sp modelId="{B89F960C-1B2E-4802-B501-44424D4ED9BC}">
      <dsp:nvSpPr>
        <dsp:cNvPr id="0" name=""/>
        <dsp:cNvSpPr/>
      </dsp:nvSpPr>
      <dsp:spPr>
        <a:xfrm>
          <a:off x="3497929" y="1060582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사람의 움직임을 인도하는 역할을 가진 물건들이 어떤 특징을 가질까</a:t>
          </a:r>
          <a:r>
            <a:rPr lang="en-US" altLang="ko-KR" sz="700" kern="1200" dirty="0"/>
            <a:t>?</a:t>
          </a:r>
        </a:p>
      </dsp:txBody>
      <dsp:txXfrm>
        <a:off x="3497929" y="1060582"/>
        <a:ext cx="2051599" cy="625487"/>
      </dsp:txXfrm>
    </dsp:sp>
    <dsp:sp modelId="{0EFD63CE-69A4-4A26-96DE-93B0A95AF7C0}">
      <dsp:nvSpPr>
        <dsp:cNvPr id="0" name=""/>
        <dsp:cNvSpPr/>
      </dsp:nvSpPr>
      <dsp:spPr>
        <a:xfrm>
          <a:off x="5959849" y="1060582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누구나 한눈에 찾기 쉽고 따라갈 수 있도록 </a:t>
          </a:r>
          <a:r>
            <a:rPr lang="ko-KR" altLang="en-US" sz="700" kern="1200" dirty="0" err="1"/>
            <a:t>만들어야한다</a:t>
          </a:r>
          <a:r>
            <a:rPr lang="en-US" altLang="ko-KR" sz="700" kern="1200" dirty="0"/>
            <a:t>.</a:t>
          </a:r>
        </a:p>
      </dsp:txBody>
      <dsp:txXfrm>
        <a:off x="5959849" y="1060582"/>
        <a:ext cx="2051599" cy="625487"/>
      </dsp:txXfrm>
    </dsp:sp>
    <dsp:sp modelId="{FBB271B2-35D7-483C-A0CC-5DC81A1DB7C7}">
      <dsp:nvSpPr>
        <dsp:cNvPr id="0" name=""/>
        <dsp:cNvSpPr/>
      </dsp:nvSpPr>
      <dsp:spPr>
        <a:xfrm>
          <a:off x="3497929" y="2233371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인도자가 가져야 할 매력이란 무엇일까</a:t>
          </a:r>
          <a:r>
            <a:rPr lang="en-US" altLang="ko-KR" sz="700" kern="1200" dirty="0"/>
            <a:t>?</a:t>
          </a:r>
        </a:p>
      </dsp:txBody>
      <dsp:txXfrm>
        <a:off x="3497929" y="2233371"/>
        <a:ext cx="2051599" cy="625487"/>
      </dsp:txXfrm>
    </dsp:sp>
    <dsp:sp modelId="{70ECC645-6186-4767-9275-0D81D0FEFFF8}">
      <dsp:nvSpPr>
        <dsp:cNvPr id="0" name=""/>
        <dsp:cNvSpPr/>
      </dsp:nvSpPr>
      <dsp:spPr>
        <a:xfrm>
          <a:off x="5959849" y="1842441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아우라를 뿜어내는 외형이 필요하다</a:t>
          </a:r>
          <a:r>
            <a:rPr lang="en-US" altLang="ko-KR" sz="700" kern="1200" dirty="0"/>
            <a:t>.</a:t>
          </a:r>
        </a:p>
      </dsp:txBody>
      <dsp:txXfrm>
        <a:off x="5959849" y="1842441"/>
        <a:ext cx="2051599" cy="625487"/>
      </dsp:txXfrm>
    </dsp:sp>
    <dsp:sp modelId="{01309FED-D023-4BA4-9E5B-262A44A27DCB}">
      <dsp:nvSpPr>
        <dsp:cNvPr id="0" name=""/>
        <dsp:cNvSpPr/>
      </dsp:nvSpPr>
      <dsp:spPr>
        <a:xfrm>
          <a:off x="5959849" y="2624301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기적적인 효과를 내는 내형의 기술들</a:t>
          </a:r>
          <a:endParaRPr lang="en-US" altLang="ko-KR" sz="700" kern="1200" dirty="0"/>
        </a:p>
      </dsp:txBody>
      <dsp:txXfrm>
        <a:off x="5959849" y="2624301"/>
        <a:ext cx="2051599" cy="625487"/>
      </dsp:txXfrm>
    </dsp:sp>
    <dsp:sp modelId="{03A7FF9E-F5F2-4670-B372-D9A04827D98F}">
      <dsp:nvSpPr>
        <dsp:cNvPr id="0" name=""/>
        <dsp:cNvSpPr/>
      </dsp:nvSpPr>
      <dsp:spPr>
        <a:xfrm>
          <a:off x="1036009" y="3406161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사람들을 성장으로 쉽게 인도할 만한 방법은 무엇일까</a:t>
          </a:r>
          <a:r>
            <a:rPr lang="en-US" altLang="ko-KR" sz="700" kern="1200" dirty="0"/>
            <a:t>?</a:t>
          </a:r>
          <a:endParaRPr lang="ko-KR" altLang="en-US" sz="700" kern="1200" dirty="0"/>
        </a:p>
      </dsp:txBody>
      <dsp:txXfrm>
        <a:off x="1036009" y="3406161"/>
        <a:ext cx="2051599" cy="625487"/>
      </dsp:txXfrm>
    </dsp:sp>
    <dsp:sp modelId="{CCBAF6DC-D056-4D51-9AD0-46A36F39BC35}">
      <dsp:nvSpPr>
        <dsp:cNvPr id="0" name=""/>
        <dsp:cNvSpPr/>
      </dsp:nvSpPr>
      <dsp:spPr>
        <a:xfrm>
          <a:off x="3497929" y="3015231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인도자의 깨달음을 그대로 답습 가능한 지침들을 이야기의 형식으로 제공</a:t>
          </a:r>
        </a:p>
      </dsp:txBody>
      <dsp:txXfrm>
        <a:off x="3497929" y="3015231"/>
        <a:ext cx="2051599" cy="625487"/>
      </dsp:txXfrm>
    </dsp:sp>
    <dsp:sp modelId="{6EFD6C74-63CE-4D79-97B0-018CEB82EEB6}">
      <dsp:nvSpPr>
        <dsp:cNvPr id="0" name=""/>
        <dsp:cNvSpPr/>
      </dsp:nvSpPr>
      <dsp:spPr>
        <a:xfrm>
          <a:off x="3497929" y="3797091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인도자가 인도하는 바를 계속 따라오게 만들 방법은 뭐가 있지</a:t>
          </a:r>
          <a:r>
            <a:rPr lang="en-US" altLang="ko-KR" sz="700" kern="1200" dirty="0"/>
            <a:t>?</a:t>
          </a:r>
          <a:endParaRPr lang="ko-KR" altLang="en-US" sz="700" kern="1200" dirty="0"/>
        </a:p>
      </dsp:txBody>
      <dsp:txXfrm>
        <a:off x="3497929" y="3797091"/>
        <a:ext cx="2051599" cy="625487"/>
      </dsp:txXfrm>
    </dsp:sp>
    <dsp:sp modelId="{10A2235E-F047-468A-A835-92E1EDDC041F}">
      <dsp:nvSpPr>
        <dsp:cNvPr id="0" name=""/>
        <dsp:cNvSpPr/>
      </dsp:nvSpPr>
      <dsp:spPr>
        <a:xfrm>
          <a:off x="5959849" y="3797091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성장해야 하는 이유 즉 목표를 주면 되지 않을까</a:t>
          </a:r>
          <a:r>
            <a:rPr lang="en-US" altLang="ko-KR" sz="700" kern="1200" dirty="0"/>
            <a:t>?</a:t>
          </a:r>
          <a:endParaRPr lang="ko-KR" altLang="en-US" sz="700" kern="1200" dirty="0"/>
        </a:p>
      </dsp:txBody>
      <dsp:txXfrm>
        <a:off x="5959849" y="3797091"/>
        <a:ext cx="2051599" cy="625487"/>
      </dsp:txXfrm>
    </dsp:sp>
    <dsp:sp modelId="{CA1E3CBB-5582-4360-9507-757352D01EE4}">
      <dsp:nvSpPr>
        <dsp:cNvPr id="0" name=""/>
        <dsp:cNvSpPr/>
      </dsp:nvSpPr>
      <dsp:spPr>
        <a:xfrm>
          <a:off x="8421769" y="3406161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목표는 단계별로 제공해서</a:t>
          </a:r>
          <a:endParaRPr lang="en-US" altLang="ko-KR" sz="700" kern="1200" dirty="0"/>
        </a:p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쉽고 지속적으로 </a:t>
          </a:r>
          <a:r>
            <a:rPr lang="ko-KR" altLang="en-US" sz="700" kern="1200" dirty="0" err="1"/>
            <a:t>따라오는것을</a:t>
          </a:r>
          <a:r>
            <a:rPr lang="ko-KR" altLang="en-US" sz="700" kern="1200" dirty="0"/>
            <a:t> 유도한다</a:t>
          </a:r>
          <a:r>
            <a:rPr lang="en-US" altLang="ko-KR" sz="700" kern="1200" dirty="0"/>
            <a:t>.</a:t>
          </a:r>
          <a:endParaRPr lang="ko-KR" altLang="en-US" sz="700" kern="1200" dirty="0"/>
        </a:p>
      </dsp:txBody>
      <dsp:txXfrm>
        <a:off x="8421769" y="3406161"/>
        <a:ext cx="2051599" cy="625487"/>
      </dsp:txXfrm>
    </dsp:sp>
    <dsp:sp modelId="{804B44DB-CBB5-49A5-811B-91CA0701828F}">
      <dsp:nvSpPr>
        <dsp:cNvPr id="0" name=""/>
        <dsp:cNvSpPr/>
      </dsp:nvSpPr>
      <dsp:spPr>
        <a:xfrm>
          <a:off x="8421769" y="4188021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인도자의 모습을 여러 단계별로 제공하여</a:t>
          </a:r>
          <a:endParaRPr lang="en-US" altLang="ko-KR" sz="700" kern="1200" dirty="0"/>
        </a:p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인도자의 성장 발자취를 유저가 </a:t>
          </a:r>
          <a:r>
            <a:rPr lang="ko-KR" altLang="en-US" sz="700" kern="1200" dirty="0" err="1"/>
            <a:t>따오로도록</a:t>
          </a:r>
          <a:r>
            <a:rPr lang="ko-KR" altLang="en-US" sz="700" kern="1200" dirty="0"/>
            <a:t> 도와준다</a:t>
          </a:r>
          <a:r>
            <a:rPr lang="en-US" altLang="ko-KR" sz="700" kern="1200" dirty="0"/>
            <a:t>.</a:t>
          </a:r>
          <a:endParaRPr lang="ko-KR" altLang="en-US" sz="700" kern="1200" dirty="0"/>
        </a:p>
      </dsp:txBody>
      <dsp:txXfrm>
        <a:off x="8421769" y="4188021"/>
        <a:ext cx="2051599" cy="625487"/>
      </dsp:txXfrm>
    </dsp:sp>
    <dsp:sp modelId="{E7A93BAF-3B2B-4993-8803-552382AFD701}">
      <dsp:nvSpPr>
        <dsp:cNvPr id="0" name=""/>
        <dsp:cNvSpPr/>
      </dsp:nvSpPr>
      <dsp:spPr>
        <a:xfrm>
          <a:off x="1036009" y="6338135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사람들을 쉽게 게임의 몰입으로 인도하는 캐릭터는</a:t>
          </a:r>
          <a:r>
            <a:rPr lang="en-US" altLang="ko-KR" sz="700" kern="1200" dirty="0"/>
            <a:t>?</a:t>
          </a:r>
          <a:endParaRPr lang="ko-KR" altLang="en-US" sz="700" kern="1200" dirty="0"/>
        </a:p>
      </dsp:txBody>
      <dsp:txXfrm>
        <a:off x="1036009" y="6338135"/>
        <a:ext cx="2051599" cy="625487"/>
      </dsp:txXfrm>
    </dsp:sp>
    <dsp:sp modelId="{0A7431FA-A6ED-4F65-BB03-48C1BFAED069}">
      <dsp:nvSpPr>
        <dsp:cNvPr id="0" name=""/>
        <dsp:cNvSpPr/>
      </dsp:nvSpPr>
      <dsp:spPr>
        <a:xfrm>
          <a:off x="3497929" y="4969880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시장에서 주로 쓰이는 몰입으로 인도하는 캐릭터는 무엇일까</a:t>
          </a:r>
          <a:r>
            <a:rPr lang="en-US" altLang="ko-KR" sz="700" kern="1200" dirty="0"/>
            <a:t>?</a:t>
          </a:r>
          <a:endParaRPr lang="ko-KR" altLang="en-US" sz="700" kern="1200" dirty="0"/>
        </a:p>
      </dsp:txBody>
      <dsp:txXfrm>
        <a:off x="3497929" y="4969880"/>
        <a:ext cx="2051599" cy="625487"/>
      </dsp:txXfrm>
    </dsp:sp>
    <dsp:sp modelId="{32F8A01F-5054-410F-95AD-7D0395B51BBB}">
      <dsp:nvSpPr>
        <dsp:cNvPr id="0" name=""/>
        <dsp:cNvSpPr/>
      </dsp:nvSpPr>
      <dsp:spPr>
        <a:xfrm>
          <a:off x="5959849" y="4578950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지역설화나 전승에서 등장하는 마이너한 인도적 캐릭터로 독창성과 흥미 유발</a:t>
          </a:r>
        </a:p>
      </dsp:txBody>
      <dsp:txXfrm>
        <a:off x="5959849" y="4578950"/>
        <a:ext cx="2051599" cy="625487"/>
      </dsp:txXfrm>
    </dsp:sp>
    <dsp:sp modelId="{5B54DA27-E838-459D-9C1E-28ABDAC762FB}">
      <dsp:nvSpPr>
        <dsp:cNvPr id="0" name=""/>
        <dsp:cNvSpPr/>
      </dsp:nvSpPr>
      <dsp:spPr>
        <a:xfrm>
          <a:off x="5959849" y="5360810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유명하고 흔하지만 친숙한 인상을 주는 캐릭터의 매력을 통해  접근성을 높인다</a:t>
          </a:r>
          <a:r>
            <a:rPr lang="en-US" altLang="ko-KR" sz="700" kern="1200" dirty="0"/>
            <a:t>.</a:t>
          </a:r>
          <a:endParaRPr lang="ko-KR" altLang="en-US" sz="700" kern="1200" dirty="0"/>
        </a:p>
      </dsp:txBody>
      <dsp:txXfrm>
        <a:off x="5959849" y="5360810"/>
        <a:ext cx="2051599" cy="625487"/>
      </dsp:txXfrm>
    </dsp:sp>
    <dsp:sp modelId="{202E137A-06B2-4E0E-B4DF-AF1C970C0AEA}">
      <dsp:nvSpPr>
        <dsp:cNvPr id="0" name=""/>
        <dsp:cNvSpPr/>
      </dsp:nvSpPr>
      <dsp:spPr>
        <a:xfrm>
          <a:off x="3497929" y="6533600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여가 중에 부담 없이 소비하는 캐릭터의 특징은 무엇일까</a:t>
          </a:r>
          <a:r>
            <a:rPr lang="en-US" altLang="ko-KR" sz="700" kern="1200" dirty="0"/>
            <a:t>?</a:t>
          </a:r>
          <a:endParaRPr lang="ko-KR" altLang="en-US" sz="700" kern="1200" dirty="0"/>
        </a:p>
      </dsp:txBody>
      <dsp:txXfrm>
        <a:off x="3497929" y="6533600"/>
        <a:ext cx="2051599" cy="625487"/>
      </dsp:txXfrm>
    </dsp:sp>
    <dsp:sp modelId="{61FAED39-0C1A-4428-B756-4314119C2B94}">
      <dsp:nvSpPr>
        <dsp:cNvPr id="0" name=""/>
        <dsp:cNvSpPr/>
      </dsp:nvSpPr>
      <dsp:spPr>
        <a:xfrm>
          <a:off x="5959849" y="6142670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외형이 보기 좋고 내형이 탄탄한 캐릭터를 원한다</a:t>
          </a:r>
          <a:r>
            <a:rPr lang="en-US" altLang="ko-KR" sz="700" kern="1200" dirty="0"/>
            <a:t>.</a:t>
          </a:r>
          <a:endParaRPr lang="ko-KR" altLang="en-US" sz="700" kern="1200" dirty="0"/>
        </a:p>
      </dsp:txBody>
      <dsp:txXfrm>
        <a:off x="5959849" y="6142670"/>
        <a:ext cx="2051599" cy="625487"/>
      </dsp:txXfrm>
    </dsp:sp>
    <dsp:sp modelId="{CDC809CC-A4E0-4271-8826-AB532D26B86E}">
      <dsp:nvSpPr>
        <dsp:cNvPr id="0" name=""/>
        <dsp:cNvSpPr/>
      </dsp:nvSpPr>
      <dsp:spPr>
        <a:xfrm>
          <a:off x="5959849" y="6924530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종교나 사상의 이슈 등으로 불편을 주지 않는 선에서 캐릭터를 제공해야 한다</a:t>
          </a:r>
          <a:r>
            <a:rPr lang="en-US" altLang="ko-KR" sz="700" kern="1200" dirty="0"/>
            <a:t>.</a:t>
          </a:r>
          <a:endParaRPr lang="ko-KR" altLang="en-US" sz="700" kern="1200" dirty="0"/>
        </a:p>
      </dsp:txBody>
      <dsp:txXfrm>
        <a:off x="5959849" y="6924530"/>
        <a:ext cx="2051599" cy="625487"/>
      </dsp:txXfrm>
    </dsp:sp>
    <dsp:sp modelId="{DDC50B84-9F91-4253-AC39-7A7D3068BCFE}">
      <dsp:nvSpPr>
        <dsp:cNvPr id="0" name=""/>
        <dsp:cNvSpPr/>
      </dsp:nvSpPr>
      <dsp:spPr>
        <a:xfrm>
          <a:off x="3497929" y="7706389"/>
          <a:ext cx="2051599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매니아 층이 원하는 캐릭터를 통해 얻고자 하는 결과는 무엇일까</a:t>
          </a:r>
          <a:r>
            <a:rPr lang="en-US" altLang="ko-KR" sz="700" kern="1200" dirty="0"/>
            <a:t>?</a:t>
          </a:r>
          <a:endParaRPr lang="ko-KR" altLang="en-US" sz="700" kern="1200" dirty="0"/>
        </a:p>
      </dsp:txBody>
      <dsp:txXfrm>
        <a:off x="3497929" y="7706389"/>
        <a:ext cx="2051599" cy="625487"/>
      </dsp:txXfrm>
    </dsp:sp>
    <dsp:sp modelId="{E2D5F6C4-DC1A-4574-B598-A2D2EBC4FCBD}">
      <dsp:nvSpPr>
        <dsp:cNvPr id="0" name=""/>
        <dsp:cNvSpPr/>
      </dsp:nvSpPr>
      <dsp:spPr>
        <a:xfrm>
          <a:off x="5959849" y="7706389"/>
          <a:ext cx="5165148" cy="6254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캐릭터와 깊이 있는 교감을 원하고 열심히 성장시킨 캐릭터가 전장을 지배하길 원한다</a:t>
          </a:r>
          <a:r>
            <a:rPr lang="en-US" altLang="ko-KR" sz="700" kern="1200" dirty="0"/>
            <a:t>.</a:t>
          </a:r>
        </a:p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700" kern="1200" dirty="0"/>
            <a:t>최종적인 </a:t>
          </a:r>
          <a:r>
            <a:rPr lang="ko-KR" altLang="en-US" sz="700" kern="1200" dirty="0" err="1"/>
            <a:t>단꼐는</a:t>
          </a:r>
          <a:r>
            <a:rPr lang="ko-KR" altLang="en-US" sz="700" kern="1200" dirty="0"/>
            <a:t> 다들 내 </a:t>
          </a:r>
          <a:r>
            <a:rPr lang="ko-KR" altLang="en-US" sz="700" kern="1200" dirty="0" err="1"/>
            <a:t>덱</a:t>
          </a:r>
          <a:r>
            <a:rPr lang="ko-KR" altLang="en-US" sz="700" kern="1200" dirty="0"/>
            <a:t> 중 한자리를 차지할 수 있길 원한다</a:t>
          </a:r>
          <a:r>
            <a:rPr lang="en-US" altLang="ko-KR" sz="700" kern="1200" dirty="0"/>
            <a:t>.</a:t>
          </a:r>
          <a:endParaRPr lang="ko-KR" altLang="en-US" sz="700" kern="1200" dirty="0"/>
        </a:p>
      </dsp:txBody>
      <dsp:txXfrm>
        <a:off x="5959849" y="7706389"/>
        <a:ext cx="5165148" cy="6254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B1EA6-98DE-419B-B3A9-071A0422BDAD}">
      <dsp:nvSpPr>
        <dsp:cNvPr id="0" name=""/>
        <dsp:cNvSpPr/>
      </dsp:nvSpPr>
      <dsp:spPr>
        <a:xfrm>
          <a:off x="4659387" y="4805739"/>
          <a:ext cx="514550" cy="49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7275" y="0"/>
              </a:lnTo>
              <a:lnTo>
                <a:pt x="257275" y="490234"/>
              </a:lnTo>
              <a:lnTo>
                <a:pt x="514550" y="490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98895" y="5033089"/>
        <a:ext cx="35534" cy="35534"/>
      </dsp:txXfrm>
    </dsp:sp>
    <dsp:sp modelId="{34D519A7-78F0-4234-9DC7-E01B86BA8919}">
      <dsp:nvSpPr>
        <dsp:cNvPr id="0" name=""/>
        <dsp:cNvSpPr/>
      </dsp:nvSpPr>
      <dsp:spPr>
        <a:xfrm>
          <a:off x="4659387" y="4315504"/>
          <a:ext cx="514550" cy="490234"/>
        </a:xfrm>
        <a:custGeom>
          <a:avLst/>
          <a:gdLst/>
          <a:ahLst/>
          <a:cxnLst/>
          <a:rect l="0" t="0" r="0" b="0"/>
          <a:pathLst>
            <a:path>
              <a:moveTo>
                <a:pt x="0" y="490234"/>
              </a:moveTo>
              <a:lnTo>
                <a:pt x="257275" y="490234"/>
              </a:lnTo>
              <a:lnTo>
                <a:pt x="257275" y="0"/>
              </a:lnTo>
              <a:lnTo>
                <a:pt x="5145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98895" y="4542854"/>
        <a:ext cx="35534" cy="35534"/>
      </dsp:txXfrm>
    </dsp:sp>
    <dsp:sp modelId="{62542FD0-6A4D-4C19-B223-26D3A6D34CEB}">
      <dsp:nvSpPr>
        <dsp:cNvPr id="0" name=""/>
        <dsp:cNvSpPr/>
      </dsp:nvSpPr>
      <dsp:spPr>
        <a:xfrm>
          <a:off x="1572084" y="2844800"/>
          <a:ext cx="514550" cy="1960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7275" y="0"/>
              </a:lnTo>
              <a:lnTo>
                <a:pt x="257275" y="1960939"/>
              </a:lnTo>
              <a:lnTo>
                <a:pt x="514550" y="19609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1778676" y="3774586"/>
        <a:ext cx="101366" cy="101366"/>
      </dsp:txXfrm>
    </dsp:sp>
    <dsp:sp modelId="{55B72BE8-B9BB-4F4E-AC29-23DDA3EBC445}">
      <dsp:nvSpPr>
        <dsp:cNvPr id="0" name=""/>
        <dsp:cNvSpPr/>
      </dsp:nvSpPr>
      <dsp:spPr>
        <a:xfrm>
          <a:off x="4659387" y="2844800"/>
          <a:ext cx="514550" cy="49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7275" y="0"/>
              </a:lnTo>
              <a:lnTo>
                <a:pt x="257275" y="490234"/>
              </a:lnTo>
              <a:lnTo>
                <a:pt x="514550" y="490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98895" y="3072149"/>
        <a:ext cx="35534" cy="35534"/>
      </dsp:txXfrm>
    </dsp:sp>
    <dsp:sp modelId="{457CD353-7B7A-4563-9659-0BC0A72F7F2C}">
      <dsp:nvSpPr>
        <dsp:cNvPr id="0" name=""/>
        <dsp:cNvSpPr/>
      </dsp:nvSpPr>
      <dsp:spPr>
        <a:xfrm>
          <a:off x="4659387" y="2354565"/>
          <a:ext cx="514550" cy="490234"/>
        </a:xfrm>
        <a:custGeom>
          <a:avLst/>
          <a:gdLst/>
          <a:ahLst/>
          <a:cxnLst/>
          <a:rect l="0" t="0" r="0" b="0"/>
          <a:pathLst>
            <a:path>
              <a:moveTo>
                <a:pt x="0" y="490234"/>
              </a:moveTo>
              <a:lnTo>
                <a:pt x="257275" y="490234"/>
              </a:lnTo>
              <a:lnTo>
                <a:pt x="257275" y="0"/>
              </a:lnTo>
              <a:lnTo>
                <a:pt x="5145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98895" y="2581915"/>
        <a:ext cx="35534" cy="35534"/>
      </dsp:txXfrm>
    </dsp:sp>
    <dsp:sp modelId="{4C962851-AC2C-4242-B84E-CA30C9C35976}">
      <dsp:nvSpPr>
        <dsp:cNvPr id="0" name=""/>
        <dsp:cNvSpPr/>
      </dsp:nvSpPr>
      <dsp:spPr>
        <a:xfrm>
          <a:off x="1572084" y="2799080"/>
          <a:ext cx="5145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4550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816496" y="2831936"/>
        <a:ext cx="25727" cy="25727"/>
      </dsp:txXfrm>
    </dsp:sp>
    <dsp:sp modelId="{49047235-6DDF-4C01-910C-97852D19F597}">
      <dsp:nvSpPr>
        <dsp:cNvPr id="0" name=""/>
        <dsp:cNvSpPr/>
      </dsp:nvSpPr>
      <dsp:spPr>
        <a:xfrm>
          <a:off x="4659387" y="883860"/>
          <a:ext cx="514550" cy="490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7275" y="0"/>
              </a:lnTo>
              <a:lnTo>
                <a:pt x="257275" y="490234"/>
              </a:lnTo>
              <a:lnTo>
                <a:pt x="514550" y="4902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98895" y="1111210"/>
        <a:ext cx="35534" cy="35534"/>
      </dsp:txXfrm>
    </dsp:sp>
    <dsp:sp modelId="{8F36397D-B752-4181-B455-D09BBE104D1C}">
      <dsp:nvSpPr>
        <dsp:cNvPr id="0" name=""/>
        <dsp:cNvSpPr/>
      </dsp:nvSpPr>
      <dsp:spPr>
        <a:xfrm>
          <a:off x="4659387" y="393625"/>
          <a:ext cx="514550" cy="490234"/>
        </a:xfrm>
        <a:custGeom>
          <a:avLst/>
          <a:gdLst/>
          <a:ahLst/>
          <a:cxnLst/>
          <a:rect l="0" t="0" r="0" b="0"/>
          <a:pathLst>
            <a:path>
              <a:moveTo>
                <a:pt x="0" y="490234"/>
              </a:moveTo>
              <a:lnTo>
                <a:pt x="257275" y="490234"/>
              </a:lnTo>
              <a:lnTo>
                <a:pt x="257275" y="0"/>
              </a:lnTo>
              <a:lnTo>
                <a:pt x="51455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98895" y="620975"/>
        <a:ext cx="35534" cy="35534"/>
      </dsp:txXfrm>
    </dsp:sp>
    <dsp:sp modelId="{A4AC4A24-FDF3-48D7-AAD0-94C17E72DB7D}">
      <dsp:nvSpPr>
        <dsp:cNvPr id="0" name=""/>
        <dsp:cNvSpPr/>
      </dsp:nvSpPr>
      <dsp:spPr>
        <a:xfrm>
          <a:off x="1572084" y="883860"/>
          <a:ext cx="514550" cy="1960939"/>
        </a:xfrm>
        <a:custGeom>
          <a:avLst/>
          <a:gdLst/>
          <a:ahLst/>
          <a:cxnLst/>
          <a:rect l="0" t="0" r="0" b="0"/>
          <a:pathLst>
            <a:path>
              <a:moveTo>
                <a:pt x="0" y="1960939"/>
              </a:moveTo>
              <a:lnTo>
                <a:pt x="257275" y="1960939"/>
              </a:lnTo>
              <a:lnTo>
                <a:pt x="257275" y="0"/>
              </a:lnTo>
              <a:lnTo>
                <a:pt x="51455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1778676" y="1813647"/>
        <a:ext cx="101366" cy="101366"/>
      </dsp:txXfrm>
    </dsp:sp>
    <dsp:sp modelId="{E425D6D3-96A1-40AB-A405-52CD85E26D07}">
      <dsp:nvSpPr>
        <dsp:cNvPr id="0" name=""/>
        <dsp:cNvSpPr/>
      </dsp:nvSpPr>
      <dsp:spPr>
        <a:xfrm rot="16200000">
          <a:off x="-884250" y="2452612"/>
          <a:ext cx="4128293" cy="78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특징적인 상징과 직관적이며 전략적 특성을 가진 캐릭터</a:t>
          </a:r>
        </a:p>
      </dsp:txBody>
      <dsp:txXfrm>
        <a:off x="-884250" y="2452612"/>
        <a:ext cx="4128293" cy="784375"/>
      </dsp:txXfrm>
    </dsp:sp>
    <dsp:sp modelId="{23B9C9BC-B8EB-4706-9974-C54A466B9C38}">
      <dsp:nvSpPr>
        <dsp:cNvPr id="0" name=""/>
        <dsp:cNvSpPr/>
      </dsp:nvSpPr>
      <dsp:spPr>
        <a:xfrm>
          <a:off x="2086635" y="491672"/>
          <a:ext cx="2572752" cy="78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성장</a:t>
          </a:r>
          <a:endParaRPr lang="en-US" altLang="ko-KR" sz="1800" kern="1200" dirty="0"/>
        </a:p>
      </dsp:txBody>
      <dsp:txXfrm>
        <a:off x="2086635" y="491672"/>
        <a:ext cx="2572752" cy="784375"/>
      </dsp:txXfrm>
    </dsp:sp>
    <dsp:sp modelId="{93E5A837-EF4A-438A-835F-095BE6304FA9}">
      <dsp:nvSpPr>
        <dsp:cNvPr id="0" name=""/>
        <dsp:cNvSpPr/>
      </dsp:nvSpPr>
      <dsp:spPr>
        <a:xfrm>
          <a:off x="5173938" y="1437"/>
          <a:ext cx="2572752" cy="78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성장하는 캐릭터</a:t>
          </a:r>
          <a:endParaRPr lang="en-US" altLang="ko-KR" sz="1800" kern="1200" dirty="0"/>
        </a:p>
      </dsp:txBody>
      <dsp:txXfrm>
        <a:off x="5173938" y="1437"/>
        <a:ext cx="2572752" cy="784375"/>
      </dsp:txXfrm>
    </dsp:sp>
    <dsp:sp modelId="{5D6289AA-E0F1-4B7B-A6E5-7CB83DE33B08}">
      <dsp:nvSpPr>
        <dsp:cNvPr id="0" name=""/>
        <dsp:cNvSpPr/>
      </dsp:nvSpPr>
      <dsp:spPr>
        <a:xfrm>
          <a:off x="5173938" y="981907"/>
          <a:ext cx="2572752" cy="78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성장하는 스킬</a:t>
          </a:r>
          <a:endParaRPr lang="en-US" altLang="ko-KR" sz="1800" kern="1200" dirty="0"/>
        </a:p>
      </dsp:txBody>
      <dsp:txXfrm>
        <a:off x="5173938" y="981907"/>
        <a:ext cx="2572752" cy="784375"/>
      </dsp:txXfrm>
    </dsp:sp>
    <dsp:sp modelId="{34A89FFE-8262-4F0C-BBA6-AC71860B761B}">
      <dsp:nvSpPr>
        <dsp:cNvPr id="0" name=""/>
        <dsp:cNvSpPr/>
      </dsp:nvSpPr>
      <dsp:spPr>
        <a:xfrm>
          <a:off x="2086635" y="2452612"/>
          <a:ext cx="2572752" cy="78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특징</a:t>
          </a:r>
        </a:p>
      </dsp:txBody>
      <dsp:txXfrm>
        <a:off x="2086635" y="2452612"/>
        <a:ext cx="2572752" cy="784375"/>
      </dsp:txXfrm>
    </dsp:sp>
    <dsp:sp modelId="{EC7F2ED4-0619-4D36-BDEC-2ED987C0864B}">
      <dsp:nvSpPr>
        <dsp:cNvPr id="0" name=""/>
        <dsp:cNvSpPr/>
      </dsp:nvSpPr>
      <dsp:spPr>
        <a:xfrm>
          <a:off x="5173938" y="1962377"/>
          <a:ext cx="2572752" cy="78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상징적 특징</a:t>
          </a:r>
        </a:p>
      </dsp:txBody>
      <dsp:txXfrm>
        <a:off x="5173938" y="1962377"/>
        <a:ext cx="2572752" cy="784375"/>
      </dsp:txXfrm>
    </dsp:sp>
    <dsp:sp modelId="{7428E004-831B-4C17-9705-D5988CF0EDBF}">
      <dsp:nvSpPr>
        <dsp:cNvPr id="0" name=""/>
        <dsp:cNvSpPr/>
      </dsp:nvSpPr>
      <dsp:spPr>
        <a:xfrm>
          <a:off x="5173938" y="2942846"/>
          <a:ext cx="2572752" cy="78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직관적 특징</a:t>
          </a:r>
        </a:p>
      </dsp:txBody>
      <dsp:txXfrm>
        <a:off x="5173938" y="2942846"/>
        <a:ext cx="2572752" cy="784375"/>
      </dsp:txXfrm>
    </dsp:sp>
    <dsp:sp modelId="{2D5A323F-273D-45EE-8CAD-89159AF55D1E}">
      <dsp:nvSpPr>
        <dsp:cNvPr id="0" name=""/>
        <dsp:cNvSpPr/>
      </dsp:nvSpPr>
      <dsp:spPr>
        <a:xfrm>
          <a:off x="2086635" y="4413551"/>
          <a:ext cx="2572752" cy="78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전략</a:t>
          </a:r>
        </a:p>
      </dsp:txBody>
      <dsp:txXfrm>
        <a:off x="2086635" y="4413551"/>
        <a:ext cx="2572752" cy="784375"/>
      </dsp:txXfrm>
    </dsp:sp>
    <dsp:sp modelId="{A3F05BC6-7DDB-4C58-AD51-F456D3D21D0A}">
      <dsp:nvSpPr>
        <dsp:cNvPr id="0" name=""/>
        <dsp:cNvSpPr/>
      </dsp:nvSpPr>
      <dsp:spPr>
        <a:xfrm>
          <a:off x="5173938" y="3923316"/>
          <a:ext cx="2572752" cy="78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전략적 특징을 가진 캐릭터</a:t>
          </a:r>
        </a:p>
      </dsp:txBody>
      <dsp:txXfrm>
        <a:off x="5173938" y="3923316"/>
        <a:ext cx="2572752" cy="784375"/>
      </dsp:txXfrm>
    </dsp:sp>
    <dsp:sp modelId="{D34F0E5C-7553-4AAC-87C9-C44B4147CE90}">
      <dsp:nvSpPr>
        <dsp:cNvPr id="0" name=""/>
        <dsp:cNvSpPr/>
      </dsp:nvSpPr>
      <dsp:spPr>
        <a:xfrm>
          <a:off x="5173938" y="4903786"/>
          <a:ext cx="2572752" cy="78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 dirty="0"/>
        </a:p>
      </dsp:txBody>
      <dsp:txXfrm>
        <a:off x="5173938" y="4903786"/>
        <a:ext cx="2572752" cy="784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7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6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50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0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46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4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2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2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9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45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4F33-76DA-4E04-BCE0-0D05DD02DC75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9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D5178F2C-E523-3CCD-BCB8-8766BB44CD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3739147"/>
              </p:ext>
            </p:extLst>
          </p:nvPr>
        </p:nvGraphicFramePr>
        <p:xfrm>
          <a:off x="990600" y="622300"/>
          <a:ext cx="11125200" cy="861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26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F7BB90C-0F70-9BED-AD2F-57AE1B4201F2}"/>
              </a:ext>
            </a:extLst>
          </p:cNvPr>
          <p:cNvSpPr txBox="1"/>
          <p:nvPr/>
        </p:nvSpPr>
        <p:spPr>
          <a:xfrm>
            <a:off x="502920" y="1407289"/>
            <a:ext cx="11064240" cy="672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90" dirty="0"/>
              <a:t>Why? </a:t>
            </a:r>
            <a:r>
              <a:rPr lang="ko-KR" altLang="en-US" sz="1890" dirty="0"/>
              <a:t>왜 </a:t>
            </a:r>
            <a:r>
              <a:rPr lang="ko-KR" altLang="en-US" sz="1890" dirty="0" err="1"/>
              <a:t>해야하지</a:t>
            </a:r>
            <a:r>
              <a:rPr lang="en-US" altLang="ko-KR" sz="1890" dirty="0"/>
              <a:t>?</a:t>
            </a:r>
          </a:p>
          <a:p>
            <a:r>
              <a:rPr lang="en-US" altLang="ko-KR" sz="1890" dirty="0"/>
              <a:t>: </a:t>
            </a:r>
            <a:r>
              <a:rPr lang="ko-KR" altLang="en-US" sz="2000" dirty="0"/>
              <a:t>다양한 타겟</a:t>
            </a:r>
            <a:r>
              <a:rPr lang="en-US" altLang="ko-KR" sz="2000" dirty="0"/>
              <a:t>(</a:t>
            </a:r>
            <a:r>
              <a:rPr lang="ko-KR" altLang="en-US" sz="2000" dirty="0"/>
              <a:t>소설</a:t>
            </a:r>
            <a:r>
              <a:rPr lang="en-US" altLang="ko-KR" sz="2000" dirty="0"/>
              <a:t>, </a:t>
            </a:r>
            <a:r>
              <a:rPr lang="ko-KR" altLang="en-US" sz="2000" dirty="0"/>
              <a:t>웹툰</a:t>
            </a:r>
            <a:r>
              <a:rPr lang="en-US" altLang="ko-KR" sz="2000" dirty="0"/>
              <a:t>, </a:t>
            </a:r>
            <a:r>
              <a:rPr lang="ko-KR" altLang="en-US" sz="2000" dirty="0"/>
              <a:t>장르 유저 등</a:t>
            </a:r>
            <a:r>
              <a:rPr lang="en-US" altLang="ko-KR" sz="2000" dirty="0"/>
              <a:t>) </a:t>
            </a:r>
            <a:r>
              <a:rPr lang="ko-KR" altLang="en-US" sz="2000" dirty="0"/>
              <a:t>유저들이 만족할 수 있는 </a:t>
            </a:r>
            <a:r>
              <a:rPr lang="ko-KR" altLang="en-US" sz="2000" b="1" dirty="0"/>
              <a:t>다양한 성장으로 인도하는 직관적 특징의 캐릭터</a:t>
            </a:r>
            <a:r>
              <a:rPr lang="ko-KR" altLang="en-US" sz="2000" dirty="0"/>
              <a:t>를 제공해야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캐릭터는 명확한 역할을 가진 인도자로서</a:t>
            </a:r>
            <a:r>
              <a:rPr lang="en-US" altLang="ko-KR" sz="2000" dirty="0"/>
              <a:t>, </a:t>
            </a:r>
            <a:r>
              <a:rPr lang="ko-KR" altLang="en-US" sz="2000" dirty="0"/>
              <a:t>유저들이 게임에 쉽게 몰입하고 즐거움을 느낄 수 있게 해준다</a:t>
            </a:r>
            <a:r>
              <a:rPr lang="en-US" altLang="ko-KR" sz="2000" dirty="0"/>
              <a:t>. </a:t>
            </a:r>
            <a:r>
              <a:rPr lang="ko-KR" altLang="en-US" sz="2000" dirty="0"/>
              <a:t>기존 </a:t>
            </a:r>
            <a:r>
              <a:rPr lang="en-US" altLang="ko-KR" sz="2000" dirty="0"/>
              <a:t>IP</a:t>
            </a:r>
            <a:r>
              <a:rPr lang="ko-KR" altLang="en-US" sz="2000" dirty="0"/>
              <a:t>에 맞는 캐릭터와 게임 장르를 통해 유저들은 자신이 선호하는 콘텐츠를 더욱 깊이 있게 경험하고자 한다</a:t>
            </a:r>
            <a:r>
              <a:rPr lang="en-US" altLang="ko-KR" sz="2000" dirty="0"/>
              <a:t>.</a:t>
            </a:r>
          </a:p>
          <a:p>
            <a:endParaRPr lang="en-US" altLang="ko-KR" sz="1890" dirty="0"/>
          </a:p>
          <a:p>
            <a:r>
              <a:rPr lang="en-US" altLang="ko-KR" sz="1890" dirty="0"/>
              <a:t>For What? </a:t>
            </a:r>
            <a:r>
              <a:rPr lang="ko-KR" altLang="en-US" sz="1890" dirty="0"/>
              <a:t>무엇을 위해 뭘 해야 하지</a:t>
            </a:r>
            <a:r>
              <a:rPr lang="en-US" altLang="ko-KR" sz="1890" dirty="0"/>
              <a:t>? </a:t>
            </a:r>
          </a:p>
          <a:p>
            <a:r>
              <a:rPr lang="en-US" altLang="ko-KR" sz="2000" dirty="0"/>
              <a:t>: </a:t>
            </a:r>
            <a:r>
              <a:rPr lang="ko-KR" altLang="en-US" sz="2000" b="1" dirty="0"/>
              <a:t>다양한 성장으로 인도하는 직관적 특징의 캐릭터를 </a:t>
            </a:r>
            <a:r>
              <a:rPr lang="ko-KR" altLang="en-US" sz="2000" dirty="0"/>
              <a:t>통해 유저들이 다양한 성장의 방향으로 나아갈 수 있도록 도와야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유저들이 게임 내에서 자신의 목표를 설정하고 달성하는 데 핵심적인 역할을 한다</a:t>
            </a:r>
            <a:r>
              <a:rPr lang="en-US" altLang="ko-KR" sz="2000" dirty="0"/>
              <a:t>.</a:t>
            </a:r>
          </a:p>
          <a:p>
            <a:endParaRPr lang="en-US" altLang="ko-KR" sz="1890" dirty="0"/>
          </a:p>
          <a:p>
            <a:r>
              <a:rPr lang="en-US" altLang="ko-KR" sz="1890" dirty="0"/>
              <a:t>So What? </a:t>
            </a:r>
            <a:r>
              <a:rPr lang="ko-KR" altLang="en-US" sz="1890" dirty="0"/>
              <a:t>그 다음에는 뭘 할 거야</a:t>
            </a:r>
            <a:r>
              <a:rPr lang="en-US" altLang="ko-KR" sz="1890" dirty="0"/>
              <a:t>? </a:t>
            </a:r>
            <a:r>
              <a:rPr lang="ko-KR" altLang="en-US" sz="1890" dirty="0"/>
              <a:t>그걸 하면 어떤 이득이 있지</a:t>
            </a:r>
            <a:r>
              <a:rPr lang="en-US" altLang="ko-KR" sz="1890" dirty="0"/>
              <a:t>? </a:t>
            </a:r>
          </a:p>
          <a:p>
            <a:r>
              <a:rPr lang="en-US" altLang="ko-KR" sz="1890" dirty="0"/>
              <a:t>: </a:t>
            </a:r>
            <a:r>
              <a:rPr lang="ko-KR" altLang="en-US" sz="2000" dirty="0"/>
              <a:t>유저들이 </a:t>
            </a:r>
            <a:r>
              <a:rPr lang="ko-KR" altLang="en-US" sz="2000" b="1" dirty="0"/>
              <a:t>캐릭터</a:t>
            </a:r>
            <a:r>
              <a:rPr lang="ko-KR" altLang="en-US" sz="2000" dirty="0"/>
              <a:t>를 통해 자신의 성장 경로를 명확히 이해하고 게임을 즐길 수 있도록 목표를 제공하고</a:t>
            </a:r>
            <a:r>
              <a:rPr lang="en-US" altLang="ko-KR" sz="2000" dirty="0"/>
              <a:t>, </a:t>
            </a:r>
            <a:r>
              <a:rPr lang="ko-KR" altLang="en-US" sz="2000" dirty="0"/>
              <a:t>목표 달성 중 박탈감이 들지 않도록 밸런스를 맞춰야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적당한 난이도를 통한 도전의 카타르시스를 제공하여 게임에 몰입하고 재미를 느낄 수 있게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장기적 유저 유지로 이어진다</a:t>
            </a:r>
            <a:r>
              <a:rPr lang="en-US" altLang="ko-KR" sz="2000" dirty="0"/>
              <a:t>.</a:t>
            </a:r>
          </a:p>
          <a:p>
            <a:endParaRPr lang="en-US" altLang="ko-KR" sz="1890" dirty="0"/>
          </a:p>
          <a:p>
            <a:r>
              <a:rPr lang="en-US" altLang="ko-KR" sz="1890" dirty="0"/>
              <a:t>But For? </a:t>
            </a:r>
            <a:r>
              <a:rPr lang="ko-KR" altLang="en-US" sz="1890" dirty="0"/>
              <a:t>안 하면 안되나</a:t>
            </a:r>
            <a:r>
              <a:rPr lang="en-US" altLang="ko-KR" sz="1890" dirty="0"/>
              <a:t>? </a:t>
            </a:r>
            <a:r>
              <a:rPr lang="ko-KR" altLang="en-US" sz="1890" dirty="0"/>
              <a:t>이거 </a:t>
            </a:r>
            <a:r>
              <a:rPr lang="ko-KR" altLang="en-US" sz="1890" dirty="0" err="1"/>
              <a:t>안해도</a:t>
            </a:r>
            <a:r>
              <a:rPr lang="ko-KR" altLang="en-US" sz="1890" dirty="0"/>
              <a:t> 되는 일 아닐까</a:t>
            </a:r>
            <a:r>
              <a:rPr lang="en-US" altLang="ko-KR" sz="1890" dirty="0"/>
              <a:t>?</a:t>
            </a:r>
          </a:p>
          <a:p>
            <a:r>
              <a:rPr lang="en-US" altLang="ko-KR" sz="1890" dirty="0"/>
              <a:t>:  </a:t>
            </a:r>
            <a:r>
              <a:rPr lang="ko-KR" altLang="en-US" sz="2000" dirty="0"/>
              <a:t>만약 이러한 과정을 거치지 않는다면</a:t>
            </a:r>
            <a:r>
              <a:rPr lang="en-US" altLang="ko-KR" sz="2000" dirty="0"/>
              <a:t>, </a:t>
            </a:r>
            <a:r>
              <a:rPr lang="ko-KR" altLang="en-US" sz="2000" dirty="0"/>
              <a:t>타겟 유저들이 원하는 캐릭터와 시스템을 이해하지 못해 게임에 몰입하지 못하거나 금방 이탈할 위험이 있다</a:t>
            </a:r>
            <a:r>
              <a:rPr lang="en-US" altLang="ko-KR" sz="2000" dirty="0"/>
              <a:t>. </a:t>
            </a:r>
            <a:r>
              <a:rPr lang="ko-KR" altLang="en-US" sz="2000" b="1" dirty="0"/>
              <a:t>인도자 역할의 캐릭터</a:t>
            </a:r>
            <a:r>
              <a:rPr lang="ko-KR" altLang="en-US" sz="2000" dirty="0"/>
              <a:t>가 없다면</a:t>
            </a:r>
            <a:r>
              <a:rPr lang="en-US" altLang="ko-KR" sz="2000" dirty="0"/>
              <a:t>, </a:t>
            </a:r>
            <a:r>
              <a:rPr lang="ko-KR" altLang="en-US" sz="2000" dirty="0"/>
              <a:t>유저들은 게임 내에서 방향성을 잃고 흥미를 잃을 수 있다</a:t>
            </a:r>
            <a:r>
              <a:rPr lang="en-US" altLang="ko-KR" sz="2000" dirty="0"/>
              <a:t>. </a:t>
            </a:r>
            <a:endParaRPr lang="en-US" altLang="ko-KR" sz="1890" dirty="0"/>
          </a:p>
          <a:p>
            <a:endParaRPr lang="en-US" altLang="ko-KR" sz="189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394F05-FBBF-63C5-055C-6A4853E4261C}"/>
              </a:ext>
            </a:extLst>
          </p:cNvPr>
          <p:cNvSpPr txBox="1"/>
          <p:nvPr/>
        </p:nvSpPr>
        <p:spPr>
          <a:xfrm>
            <a:off x="502920" y="546100"/>
            <a:ext cx="1206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ko-KR" altLang="en-US" dirty="0"/>
              <a:t>다양한 성장으로 인도하는 직관적 특징의 캐릭터 </a:t>
            </a:r>
            <a:r>
              <a:rPr lang="en-US" altLang="ko-KR" dirty="0"/>
              <a:t>[</a:t>
            </a:r>
            <a:r>
              <a:rPr lang="ko-KR" altLang="en-US" dirty="0"/>
              <a:t>인도자로서 선구자적 인물상이자 직관적 특징</a:t>
            </a:r>
            <a:r>
              <a:rPr lang="en-US" altLang="ko-KR" dirty="0"/>
              <a:t>(</a:t>
            </a:r>
            <a:r>
              <a:rPr lang="ko-KR" altLang="en-US" dirty="0"/>
              <a:t>역할</a:t>
            </a:r>
            <a:r>
              <a:rPr lang="en-US" altLang="ko-KR" dirty="0"/>
              <a:t>)</a:t>
            </a:r>
            <a:r>
              <a:rPr lang="ko-KR" altLang="en-US" dirty="0"/>
              <a:t>을 가진 캐릭터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29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D5178F2C-E523-3CCD-BCB8-8766BB44CD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9141063"/>
              </p:ext>
            </p:extLst>
          </p:nvPr>
        </p:nvGraphicFramePr>
        <p:xfrm>
          <a:off x="990600" y="622300"/>
          <a:ext cx="11125200" cy="861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480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F380496A-DDF5-89CB-D4FA-1B600FF49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714226"/>
              </p:ext>
            </p:extLst>
          </p:nvPr>
        </p:nvGraphicFramePr>
        <p:xfrm>
          <a:off x="2133600" y="1955800"/>
          <a:ext cx="8534400" cy="568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D57BE4E4-7C05-7E8F-FE0B-A091F7A120B5}"/>
              </a:ext>
            </a:extLst>
          </p:cNvPr>
          <p:cNvSpPr/>
          <p:nvPr/>
        </p:nvSpPr>
        <p:spPr>
          <a:xfrm>
            <a:off x="29699" y="47187"/>
            <a:ext cx="1169927" cy="38065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컨셉트리</a:t>
            </a:r>
          </a:p>
        </p:txBody>
      </p:sp>
    </p:spTree>
    <p:extLst>
      <p:ext uri="{BB962C8B-B14F-4D97-AF65-F5344CB8AC3E}">
        <p14:creationId xmlns:p14="http://schemas.microsoft.com/office/powerpoint/2010/main" val="396003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1623</TotalTime>
  <Words>507</Words>
  <Application>Microsoft Office PowerPoint</Application>
  <PresentationFormat>A3 용지(297x420mm)</PresentationFormat>
  <Paragraphs>71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KHmedia</dc:creator>
  <cp:lastModifiedBy>KHmedia</cp:lastModifiedBy>
  <cp:revision>28</cp:revision>
  <dcterms:created xsi:type="dcterms:W3CDTF">2024-09-19T04:48:32Z</dcterms:created>
  <dcterms:modified xsi:type="dcterms:W3CDTF">2024-11-20T04:51:05Z</dcterms:modified>
</cp:coreProperties>
</file>