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8" d="100"/>
          <a:sy n="48" d="100"/>
        </p:scale>
        <p:origin x="4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884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18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85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21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8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103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90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780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36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819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65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919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6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필요 테이블 세팅 값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57126" y="36912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232743" y="37329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79240" y="37676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기본 능력치</a:t>
            </a:r>
            <a:r>
              <a:rPr lang="en-US" altLang="ko-KR" sz="2187" dirty="0"/>
              <a:t>: </a:t>
            </a:r>
            <a:br>
              <a:rPr lang="en-US" altLang="ko-KR" sz="2187" dirty="0"/>
            </a:b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방어력</a:t>
            </a:r>
            <a:r>
              <a:rPr lang="en-US" altLang="ko-KR" sz="2187" dirty="0"/>
              <a:t>, hp, </a:t>
            </a:r>
            <a:r>
              <a:rPr lang="ko-KR" altLang="en-US" sz="2187" dirty="0"/>
              <a:t>이동속도</a:t>
            </a:r>
            <a:r>
              <a:rPr lang="en-US" altLang="ko-KR" sz="2187" dirty="0"/>
              <a:t>, </a:t>
            </a:r>
            <a:r>
              <a:rPr lang="ko-KR" altLang="en-US" sz="2187" dirty="0"/>
              <a:t>이동 범위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3" name="Shape 11"/>
          <p:cNvSpPr/>
          <p:nvPr/>
        </p:nvSpPr>
        <p:spPr>
          <a:xfrm>
            <a:off x="1057126" y="511436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1204406" y="5156039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1779240" y="5190686"/>
            <a:ext cx="9531490" cy="157803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패턴</a:t>
            </a:r>
            <a:r>
              <a:rPr lang="en-US" altLang="ko-KR" sz="2187" dirty="0"/>
              <a:t>: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1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선 딜레이</a:t>
            </a:r>
            <a:r>
              <a:rPr lang="en-US" altLang="ko-KR" sz="2187" dirty="0"/>
              <a:t>,</a:t>
            </a:r>
            <a:r>
              <a:rPr lang="ko-KR" altLang="en-US" sz="2187" dirty="0"/>
              <a:t>공격 후 딜레이</a:t>
            </a:r>
            <a:br>
              <a:rPr lang="en-US" altLang="ko-KR" sz="2187" dirty="0"/>
            </a:br>
            <a:r>
              <a:rPr lang="ko-KR" altLang="en-US" sz="2187" dirty="0"/>
              <a:t>패턴</a:t>
            </a:r>
            <a:r>
              <a:rPr lang="en-US" altLang="ko-KR" sz="2187" dirty="0"/>
              <a:t>2 </a:t>
            </a:r>
            <a:r>
              <a:rPr lang="ko-KR" altLang="en-US" sz="2187" dirty="0"/>
              <a:t>공격력</a:t>
            </a:r>
            <a:r>
              <a:rPr lang="en-US" altLang="ko-KR" sz="2187" dirty="0"/>
              <a:t>, </a:t>
            </a:r>
            <a:r>
              <a:rPr lang="ko-KR" altLang="en-US" sz="2187" dirty="0"/>
              <a:t>공격범위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탄막 속도</a:t>
            </a:r>
            <a:r>
              <a:rPr lang="en-US" altLang="ko-KR" sz="2187" dirty="0"/>
              <a:t>, </a:t>
            </a:r>
            <a:r>
              <a:rPr lang="ko-KR" altLang="en-US" sz="2187" dirty="0"/>
              <a:t>공격 선 딜레이</a:t>
            </a:r>
            <a:r>
              <a:rPr lang="en-US" altLang="ko-KR" sz="2187" dirty="0"/>
              <a:t>,</a:t>
            </a:r>
            <a:r>
              <a:rPr lang="ko-KR" altLang="en-US" sz="2187" dirty="0"/>
              <a:t>공격 후 딜레이</a:t>
            </a:r>
            <a:br>
              <a:rPr lang="en-US" altLang="ko-KR" sz="2187" dirty="0"/>
            </a:b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27" name="Text 13">
            <a:extLst>
              <a:ext uri="{FF2B5EF4-FFF2-40B4-BE49-F238E27FC236}">
                <a16:creationId xmlns:a16="http://schemas.microsoft.com/office/drawing/2014/main" id="{999C5555-A2ED-27C6-E10F-9A33AE2281D4}"/>
              </a:ext>
            </a:extLst>
          </p:cNvPr>
          <p:cNvSpPr/>
          <p:nvPr/>
        </p:nvSpPr>
        <p:spPr>
          <a:xfrm>
            <a:off x="390495" y="1460880"/>
            <a:ext cx="11854514" cy="203769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187" dirty="0"/>
              <a:t>- </a:t>
            </a:r>
            <a:r>
              <a:rPr lang="ko-KR" altLang="en-US" sz="2187" dirty="0"/>
              <a:t>보스 몬스터는 몬스터의 기본 능력치</a:t>
            </a:r>
            <a:r>
              <a:rPr lang="en-US" altLang="ko-KR" sz="2187" dirty="0"/>
              <a:t>, </a:t>
            </a:r>
            <a:r>
              <a:rPr lang="ko-KR" altLang="en-US" sz="2187" dirty="0"/>
              <a:t>보스의 공격 패턴에 따른 수치 </a:t>
            </a:r>
            <a:r>
              <a:rPr lang="en-US" altLang="ko-KR" sz="2187" dirty="0"/>
              <a:t>2</a:t>
            </a:r>
            <a:r>
              <a:rPr lang="ko-KR" altLang="en-US" sz="2187" dirty="0"/>
              <a:t>가지로 나뉜다</a:t>
            </a:r>
            <a:br>
              <a:rPr lang="en-US" altLang="ko-KR" sz="2187" dirty="0"/>
            </a:br>
            <a:r>
              <a:rPr lang="en-US" altLang="ko-KR" sz="2187" dirty="0"/>
              <a:t>- </a:t>
            </a:r>
            <a:r>
              <a:rPr lang="ko-KR" altLang="en-US" sz="2187" dirty="0"/>
              <a:t>보스 몬스터의 공격 속도는 패턴의 공격 딜레이로 충당한다</a:t>
            </a:r>
            <a:r>
              <a:rPr lang="en-US" altLang="ko-KR" sz="2187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87" dirty="0"/>
              <a:t>- </a:t>
            </a:r>
            <a:r>
              <a:rPr lang="ko-KR" altLang="en-US" sz="2187" dirty="0"/>
              <a:t>공격력은 기본 </a:t>
            </a:r>
            <a:r>
              <a:rPr lang="en-US" altLang="ko-KR" sz="2187" dirty="0"/>
              <a:t>10</a:t>
            </a:r>
            <a:r>
              <a:rPr lang="ko-KR" altLang="en-US" sz="2187" dirty="0"/>
              <a:t>으로 모두 통일한다</a:t>
            </a:r>
            <a:endParaRPr lang="en-US" altLang="ko-KR" sz="2187" dirty="0"/>
          </a:p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  <p:extLst>
      <p:ext uri="{BB962C8B-B14F-4D97-AF65-F5344CB8AC3E}">
        <p14:creationId xmlns:p14="http://schemas.microsoft.com/office/powerpoint/2010/main" val="417211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37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59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껄렁한 중학생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3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2단계 보스 몬스터는 플레이어를 향해 빠른 속도로 돌진하여 강력한 공격을 가합니다.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주기적 아가미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일정한 시간 간격으로 아가미에서 폭발적인 힘을 방출하여 주변 플레이어에게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미끄러짐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바닥을 미끄러지듯이 이동하면서 플레이어를 공격하는 기술을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회복 스킬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전투 중 특정 시간에 자신의 체력을 회복시키는 스킬을 사용합니다.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60070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치명적인 전격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번개와 같은 속도로 몸을 날려 플레이어를 강력하게 공격합니다. 빠른 반응속도가 필요합니다.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광범위한 충격파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강력한 충격파를 내뿜어 주변의 플레이어들을 모두 공격합니다. 회피가 중요합니다.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유독성 기절 가스 방출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독가스를 내뿜어 플레이어들을 기절시키려 합니다. 기절 상태에서는 큰 피해를 입습니다.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근접 범위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주먹이나 발로 강력하게 공격하여 근접한 플레이어를 무력화시킵니다. 거리 조절이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58356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빠른 속도로 플레이어를 향해 돌진하며, 플레이어는 회피해야 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균열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지면을 내려쳐 균열을 일으키며, 플레이어는 균열에서 멀어져야 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볼 발사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강력한 에너지 볼을 발사하므로, 플레이어는 에너지 볼을 피하거나 파괴해야 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분노 상태 전환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분노 상태로 전환되어 공격력과 이동 속도가 증가하므로, 플레이어는 더욱 조심해야 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637824"/>
            <a:ext cx="657403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991803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어파머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5단계 보스 몬스터는 강력한 어파머 공격으로 플레이어를 압도합니다. 어파머를 피하고 역공격하는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950131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991803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02645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영역 대형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50686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영역 대형 공격을 펼치면 플레이어들은 빠르게 대피해야 합니다. 이 공격은 넓은 범위에 걸쳐 피해를 줍니다.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순간 워프 기술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5단계 보스는 순간 워프 기술을 사용해 플레이어들을 혼란스럽게 만듭니다. 보스의 위치를 계속 주시하는 것이 중요합니다.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고속 돌진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 보스는 때때로 고속 돌진 공격을 펼쳐 플레이어들을 압박합니다. 이를 피하기 위해 신속한 반응과 회피가 필요합니다.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섬광처럼 빠르게 이동하며 연속적으로 공격해옵니다.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지역 범위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일정 범위 내에 있는 플레이어들을 동시에 공격합니다.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힐링 스킬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전투 중간에 자신의 체력을 회복하는 힐링 스킬을 사용합니다.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역장 생성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주변에 강력한 역장을 생성하여 플레이어의 공격을 막아냅니다.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373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전방 돌진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플레이어 쪽으로 빠른 속도로 돌진하여 피해를 줍니다.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지면 공격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지면을 내리쳐 떨림 효과로 플레이어를 기절시킵니다.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범위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주변 범위에 공격을 가해 여러 명의 플레이어에게 피해를 줍니다.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마법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소환 마법을 사용하여 스켈레톤 병사들을 소환하여 플레이어를 압박합니다.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993225"/>
            <a:ext cx="65952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충격파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땅을 내리쳐 강력한 충격파를 발생시켜 주변 플레이어를 공격합니다.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기술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작은 몬스터들을 소환하여 플레이어들을 압박합니다.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회전 베기 공격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360도로 회전하며 거대한 무기로 플레이어들을 공격합니다.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폭발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몬스터가 하늘로 날아올라 폭발성 기술을 발사하여 플레이어들에게 큰 피해를 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장난끼 넘치는 아이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공</a:t>
            </a:r>
            <a:r>
              <a:rPr lang="en-US" altLang="ko-KR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장난감</a:t>
            </a:r>
            <a:r>
              <a:rPr lang="en-US" altLang="ko-KR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13986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공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장난감을 던진다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전조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아이가 공 또는 장난감을 들고 하늘로 던진다</a:t>
            </a: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ko-KR" altLang="en-US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플레이어의 위치에 붉은 피격 원이 생성되며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초 뒤 떨어진다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피격 범위에 닿으면 데미지를 받는다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예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ko-KR" altLang="en-US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로스트아크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상아탑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관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140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줄 패턴</a:t>
            </a: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/>
              <a:t>공굴리기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21398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공을 굴린다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전조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아이가 손으로 공을 볼링 하듯 굴린다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ko-KR" alt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발동시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공은 플레이어를 향해 굴러가며 벽에 닿으면 각도에 따라 튕긴다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0939442" y="1407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8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65D55E8-9623-3B5F-E2DB-B94C80634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990" y="5273434"/>
            <a:ext cx="3781953" cy="22767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D3D6FE-4D6C-F96A-5479-15150FC0E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0137" y="5273435"/>
            <a:ext cx="384464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50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460063"/>
            <a:ext cx="661570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9단계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2814042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2848689"/>
            <a:ext cx="304895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빠른 속도와 강력한 발차기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아홉 번째 단계의 보스 몬스터는 매우 빠른 속도로 움직이며, 발차기 공격을 연속적으로 가해옵니다. 이를 피하고 타이밍을 잡는 것이 중요합니다.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2772370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2814042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284868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에너지 구슬 발사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329107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 몬스터는 강력한 에너지 구슬을 발사하여 플레이어를 공격합니다. 이 구슬을 회피하거나 막아내기 위한 전략이 필요합니다.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483274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소환 능력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347811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때때로 보스 몬스터는 주변에 소형 몬스터들을 소환하여 플레이어를 압박합니다. 이러한 소환 능력을 막는 것도 중요한 과제입니다.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483274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특수 기술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347811"/>
            <a:ext cx="444400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마지막으로, 보스 몬스터는 강력한 특수 기술을 구사하여 플레이어에게 큰 위협이 됩니다. 이러한 기술을 잘 파악하고 대비하는 것이 승리의 열쇠입니다.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15465"/>
            <a:ext cx="69028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10단계 보스 몬스터 공격 패턴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2213610" y="316944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2760107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공중 돌진 공격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2760107" y="3684508"/>
            <a:ext cx="4444008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거대한 몸집을 가진 10단계 보스 몬스터는 갑자기 공중으로 솟구쳐 올라 플레이어를 향해 돌진합니다.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573566" y="316944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8148399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화염 폭발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8148399" y="368450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몬스터의 몸에서 거대한 불길이 피어오르며, 주변 지역을 강력한 화염 폭발로 태워버립니다.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2037993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2185273" y="518814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2760107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대지 균열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2760107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바닥을 내리쳐 땅이 갈라지며, 플레이어들은 균열 사이로 떨어질 위험에 처하게 됩니다.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426285" y="5146477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/>
          <p:nvPr/>
        </p:nvSpPr>
        <p:spPr>
          <a:xfrm>
            <a:off x="7578685" y="5188148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8148399" y="52227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강력한 연속 공격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8148399" y="5703213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 플레이어를 향해 연속적으로 강력한 공격을 퍼부어 압도적인 위력을 보여줍니다.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2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물총 든 아이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1" y="2066014"/>
            <a:ext cx="4421981" cy="48041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물총 쏘기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3038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</a:t>
            </a:r>
            <a:r>
              <a:rPr lang="ko-KR" altLang="en-US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재자리에서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초간 장전을 실시하고  플레이어를 향해 물줄기 발사한다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물줄기는 플레이어의 위치를 따라가며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초 후 종료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물폭탄</a:t>
            </a:r>
            <a:r>
              <a:rPr lang="ko-KR" altLang="en-US" sz="2187" dirty="0"/>
              <a:t> 던지기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23038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</a:t>
            </a:r>
            <a:r>
              <a:rPr lang="ko-KR" altLang="en-US" sz="175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물폭탄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개를 순차적으로 던진다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 폭탄은 잔여물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장판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이 남으며 장판은 플레이어에게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0.1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초당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의 데미지를 준다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</p:spTree>
    <p:extLst>
      <p:ext uri="{BB962C8B-B14F-4D97-AF65-F5344CB8AC3E}">
        <p14:creationId xmlns:p14="http://schemas.microsoft.com/office/powerpoint/2010/main" val="101559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3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중년 여성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소리치기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22641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향한 범위 공격</a:t>
            </a: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799"/>
              </a:lnSpc>
            </a:pPr>
            <a:r>
              <a:rPr lang="ko-KR" altLang="en-US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발동시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몬스터가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플레이어의 방향으로 </a:t>
            </a:r>
            <a:r>
              <a:rPr lang="en-US" altLang="ko-KR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강력한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충격파를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400" dirty="0" err="1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내뿜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는다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>
              <a:lnSpc>
                <a:spcPts val="2799"/>
              </a:lnSpc>
            </a:pPr>
            <a:endParaRPr lang="en-US" altLang="ko-KR" sz="1400" dirty="0"/>
          </a:p>
          <a:p>
            <a:pPr marL="0" indent="0">
              <a:lnSpc>
                <a:spcPts val="2799"/>
              </a:lnSpc>
              <a:buNone/>
            </a:pPr>
            <a:endParaRPr lang="en-US" altLang="ko-KR" sz="14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</p:spTree>
    <p:extLst>
      <p:ext uri="{BB962C8B-B14F-4D97-AF65-F5344CB8AC3E}">
        <p14:creationId xmlns:p14="http://schemas.microsoft.com/office/powerpoint/2010/main" val="149831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4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8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5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761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6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 \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2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7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66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390495" y="413843"/>
            <a:ext cx="7188189" cy="7108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8</a:t>
            </a:r>
            <a:r>
              <a:rPr lang="ko-KR" altLang="en-US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보스</a:t>
            </a:r>
            <a:r>
              <a:rPr lang="en-US" altLang="ko-KR" sz="437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: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1016338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1191955" y="2031367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Libre Baskerville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1738452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>
                <a:solidFill>
                  <a:schemeClr val="tx1">
                    <a:lumMod val="95000"/>
                    <a:lumOff val="5000"/>
                  </a:schemeClr>
                </a:solidFill>
                <a:latin typeface="경기천년제목 Light" panose="02020403020101020101" pitchFamily="18" charset="-127"/>
              </a:rPr>
              <a:t>돌던지기</a:t>
            </a:r>
            <a:endParaRPr lang="en-US" sz="2187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 6"/>
          <p:cNvSpPr/>
          <p:nvPr/>
        </p:nvSpPr>
        <p:spPr>
          <a:xfrm>
            <a:off x="1738452" y="2546431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나아가는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갈래의 탄환을 발사하며 연속으로 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 쏜다</a:t>
            </a:r>
            <a:r>
              <a:rPr lang="en-US" altLang="ko-KR" sz="14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sp>
        <p:nvSpPr>
          <p:cNvPr id="13" name="Shape 11"/>
          <p:cNvSpPr/>
          <p:nvPr/>
        </p:nvSpPr>
        <p:spPr>
          <a:xfrm>
            <a:off x="6382604" y="1989695"/>
            <a:ext cx="499943" cy="499943"/>
          </a:xfrm>
          <a:prstGeom prst="roundRect">
            <a:avLst>
              <a:gd name="adj" fmla="val 26667"/>
            </a:avLst>
          </a:prstGeom>
          <a:solidFill>
            <a:srgbClr val="DED6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6529884" y="203136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5955EB"/>
                </a:solidFill>
                <a:latin typeface="경기천년제목 Light" panose="02020403020101020101" pitchFamily="18" charset="-127"/>
              </a:rPr>
              <a:t>2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104718" y="206601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ko-KR" altLang="en-US" sz="2187" dirty="0" err="1"/>
              <a:t>침뱉기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104718" y="254643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플레이어를 향해 원거리 공격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공격 발동 시 확인한 플레이어의 좌표에 연속해서 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</a:t>
            </a: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번의 침을 발사 </a:t>
            </a:r>
          </a:p>
          <a:p>
            <a:pPr marL="0" indent="0">
              <a:lnSpc>
                <a:spcPts val="2799"/>
              </a:lnSpc>
              <a:buNone/>
            </a:pPr>
            <a:endParaRPr lang="ko-KR" altLang="en-US" sz="175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ko-KR" alt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각 침은 장판을 형성해 플레이어의 진로를 방해한다</a:t>
            </a:r>
            <a:r>
              <a:rPr lang="en-US" altLang="ko-KR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2AD7AB1-0174-AA33-9F09-0043A92F9B8C}"/>
              </a:ext>
            </a:extLst>
          </p:cNvPr>
          <p:cNvSpPr/>
          <p:nvPr/>
        </p:nvSpPr>
        <p:spPr>
          <a:xfrm>
            <a:off x="11536680" y="5169932"/>
            <a:ext cx="2674620" cy="2705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몬 </a:t>
            </a:r>
            <a:r>
              <a:rPr lang="ko-KR" altLang="en-US" dirty="0" err="1"/>
              <a:t>스</a:t>
            </a:r>
            <a:r>
              <a:rPr lang="ko-KR" altLang="en-US" dirty="0"/>
              <a:t> 터 사 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8BABEE-6308-2D7D-C942-955DDF5AA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322" y="5169932"/>
            <a:ext cx="3172638" cy="25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45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1438</Words>
  <Application>Microsoft Office PowerPoint</Application>
  <PresentationFormat>사용자 지정</PresentationFormat>
  <Paragraphs>282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경기천년제목 Light</vt:lpstr>
      <vt:lpstr>Arial</vt:lpstr>
      <vt:lpstr>Open Sans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Atents</cp:lastModifiedBy>
  <cp:revision>7</cp:revision>
  <dcterms:created xsi:type="dcterms:W3CDTF">2024-04-07T07:57:03Z</dcterms:created>
  <dcterms:modified xsi:type="dcterms:W3CDTF">2024-04-08T10:25:22Z</dcterms:modified>
</cp:coreProperties>
</file>