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5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2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9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3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0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0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8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45B2-3068-4BDB-9CEF-3CDFB642E5A8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FC05-F420-4EE8-9CA0-BFCD3E7F8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B654A0-1924-4FF2-B5E1-20C36599682E}"/>
              </a:ext>
            </a:extLst>
          </p:cNvPr>
          <p:cNvSpPr/>
          <p:nvPr/>
        </p:nvSpPr>
        <p:spPr>
          <a:xfrm>
            <a:off x="5732938" y="4215265"/>
            <a:ext cx="1382493" cy="1393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아랑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75679A-8AC0-41AF-B5A7-406018D9BD13}"/>
              </a:ext>
            </a:extLst>
          </p:cNvPr>
          <p:cNvSpPr/>
          <p:nvPr/>
        </p:nvSpPr>
        <p:spPr>
          <a:xfrm>
            <a:off x="8765436" y="5669398"/>
            <a:ext cx="1382493" cy="13934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명월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93F982-07E4-46F7-807A-F6E8D6076686}"/>
              </a:ext>
            </a:extLst>
          </p:cNvPr>
          <p:cNvSpPr/>
          <p:nvPr/>
        </p:nvSpPr>
        <p:spPr>
          <a:xfrm>
            <a:off x="5790410" y="7686732"/>
            <a:ext cx="1382493" cy="139345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착요갑사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대주</a:t>
            </a:r>
            <a:endParaRPr lang="en-US" altLang="ko-KR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E599AE-F04C-4B6D-8E69-9617BDD4949D}"/>
              </a:ext>
            </a:extLst>
          </p:cNvPr>
          <p:cNvSpPr/>
          <p:nvPr/>
        </p:nvSpPr>
        <p:spPr>
          <a:xfrm>
            <a:off x="2101440" y="6749382"/>
            <a:ext cx="1382493" cy="13934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66DA49-38B6-4AD3-872B-5B31FC2FFC93}"/>
              </a:ext>
            </a:extLst>
          </p:cNvPr>
          <p:cNvSpPr/>
          <p:nvPr/>
        </p:nvSpPr>
        <p:spPr>
          <a:xfrm>
            <a:off x="8715123" y="2315918"/>
            <a:ext cx="1382493" cy="13934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백귀야행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7960C6-6834-49B1-83A4-7BA7DF631D21}"/>
              </a:ext>
            </a:extLst>
          </p:cNvPr>
          <p:cNvSpPr/>
          <p:nvPr/>
        </p:nvSpPr>
        <p:spPr>
          <a:xfrm>
            <a:off x="5606079" y="776024"/>
            <a:ext cx="1382493" cy="1393451"/>
          </a:xfrm>
          <a:prstGeom prst="ellipse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왜군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ADCE99-DAC5-4CDF-9709-8761E1B2D623}"/>
              </a:ext>
            </a:extLst>
          </p:cNvPr>
          <p:cNvCxnSpPr>
            <a:cxnSpLocks/>
          </p:cNvCxnSpPr>
          <p:nvPr/>
        </p:nvCxnSpPr>
        <p:spPr>
          <a:xfrm flipV="1">
            <a:off x="4057994" y="1698170"/>
            <a:ext cx="1216035" cy="537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186077-7BC5-468A-A82D-5AA454BC9C23}"/>
              </a:ext>
            </a:extLst>
          </p:cNvPr>
          <p:cNvCxnSpPr>
            <a:cxnSpLocks/>
          </p:cNvCxnSpPr>
          <p:nvPr/>
        </p:nvCxnSpPr>
        <p:spPr>
          <a:xfrm flipH="1">
            <a:off x="4147642" y="1922380"/>
            <a:ext cx="1052606" cy="46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FA78F2-EC1E-4F6C-816B-44CF473A9DD3}"/>
              </a:ext>
            </a:extLst>
          </p:cNvPr>
          <p:cNvSpPr txBox="1"/>
          <p:nvPr/>
        </p:nvSpPr>
        <p:spPr>
          <a:xfrm rot="1777180">
            <a:off x="6958926" y="5950211"/>
            <a:ext cx="188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믿을 수 있는 동료이자 동생 같은 아이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4500C4-E212-445F-BB7E-00032F8714E1}"/>
              </a:ext>
            </a:extLst>
          </p:cNvPr>
          <p:cNvSpPr txBox="1"/>
          <p:nvPr/>
        </p:nvSpPr>
        <p:spPr>
          <a:xfrm rot="15953101">
            <a:off x="5435797" y="6210369"/>
            <a:ext cx="142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부모 자식과 같은 관계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C03A463-6E6C-45C4-883D-D6D33DAC36A8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6424185" y="5608716"/>
            <a:ext cx="132215" cy="1878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92B1500C-38FF-4AB9-AA6A-95AD5D8BA123}"/>
              </a:ext>
            </a:extLst>
          </p:cNvPr>
          <p:cNvSpPr/>
          <p:nvPr/>
        </p:nvSpPr>
        <p:spPr>
          <a:xfrm>
            <a:off x="1445741" y="4047760"/>
            <a:ext cx="1078948" cy="1190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조선 요괴 </a:t>
            </a:r>
            <a:r>
              <a:rPr lang="en-US" altLang="ko-KR" sz="1200" dirty="0"/>
              <a:t>(</a:t>
            </a:r>
            <a:r>
              <a:rPr lang="ko-KR" altLang="en-US" sz="1200" dirty="0"/>
              <a:t>선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3A9ECD2-2E02-4DF8-8379-602D97EEDA59}"/>
              </a:ext>
            </a:extLst>
          </p:cNvPr>
          <p:cNvSpPr/>
          <p:nvPr/>
        </p:nvSpPr>
        <p:spPr>
          <a:xfrm>
            <a:off x="2733374" y="2012550"/>
            <a:ext cx="1044972" cy="11909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조선 요괴 </a:t>
            </a:r>
            <a:r>
              <a:rPr lang="en-US" altLang="ko-KR" sz="1200" dirty="0"/>
              <a:t>(</a:t>
            </a:r>
            <a:r>
              <a:rPr lang="ko-KR" altLang="en-US" sz="1200" dirty="0"/>
              <a:t>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95C621-FEA8-4283-A5D0-C3B27F57B03B}"/>
              </a:ext>
            </a:extLst>
          </p:cNvPr>
          <p:cNvSpPr txBox="1"/>
          <p:nvPr/>
        </p:nvSpPr>
        <p:spPr>
          <a:xfrm rot="1588973">
            <a:off x="3313452" y="8281670"/>
            <a:ext cx="211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불편하지만 위기에 협력하는 관계</a:t>
            </a:r>
            <a:endParaRPr lang="en-US" altLang="ko-KR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5BB4E0-2A15-4813-8DE4-6D9E1C4D5D3D}"/>
              </a:ext>
            </a:extLst>
          </p:cNvPr>
          <p:cNvSpPr txBox="1"/>
          <p:nvPr/>
        </p:nvSpPr>
        <p:spPr>
          <a:xfrm rot="20238921">
            <a:off x="3605630" y="1290307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왜국의 </a:t>
            </a:r>
            <a:r>
              <a:rPr lang="ko-KR" altLang="en-US" dirty="0" err="1">
                <a:solidFill>
                  <a:srgbClr val="FF0000"/>
                </a:solidFill>
              </a:rPr>
              <a:t>쓰래기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7E48567-969C-4D3A-AED0-9D41B17F4FD7}"/>
              </a:ext>
            </a:extLst>
          </p:cNvPr>
          <p:cNvCxnSpPr>
            <a:cxnSpLocks/>
          </p:cNvCxnSpPr>
          <p:nvPr/>
        </p:nvCxnSpPr>
        <p:spPr>
          <a:xfrm>
            <a:off x="266705" y="351229"/>
            <a:ext cx="10921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FFAFAD-CD5C-42AD-ACB9-F029F986BC2E}"/>
              </a:ext>
            </a:extLst>
          </p:cNvPr>
          <p:cNvCxnSpPr>
            <a:cxnSpLocks/>
          </p:cNvCxnSpPr>
          <p:nvPr/>
        </p:nvCxnSpPr>
        <p:spPr>
          <a:xfrm>
            <a:off x="266707" y="721119"/>
            <a:ext cx="1092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5E8105-5AC8-4F96-8510-A52F1968B049}"/>
              </a:ext>
            </a:extLst>
          </p:cNvPr>
          <p:cNvSpPr txBox="1"/>
          <p:nvPr/>
        </p:nvSpPr>
        <p:spPr>
          <a:xfrm>
            <a:off x="1519530" y="166563"/>
            <a:ext cx="150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적대</a:t>
            </a: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DE993D-12B6-44F0-B96E-E54D9325ED35}"/>
              </a:ext>
            </a:extLst>
          </p:cNvPr>
          <p:cNvSpPr txBox="1"/>
          <p:nvPr/>
        </p:nvSpPr>
        <p:spPr>
          <a:xfrm>
            <a:off x="1519529" y="575910"/>
            <a:ext cx="150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우호</a:t>
            </a:r>
            <a:endParaRPr lang="en-US" altLang="ko-KR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71E5607-994C-4948-9F78-912DCA4178C4}"/>
              </a:ext>
            </a:extLst>
          </p:cNvPr>
          <p:cNvCxnSpPr>
            <a:cxnSpLocks/>
          </p:cNvCxnSpPr>
          <p:nvPr/>
        </p:nvCxnSpPr>
        <p:spPr>
          <a:xfrm>
            <a:off x="266707" y="1142254"/>
            <a:ext cx="109218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99B3384-42F8-4E85-AAF1-389782EC6CFB}"/>
              </a:ext>
            </a:extLst>
          </p:cNvPr>
          <p:cNvSpPr txBox="1"/>
          <p:nvPr/>
        </p:nvSpPr>
        <p:spPr>
          <a:xfrm>
            <a:off x="1519528" y="976038"/>
            <a:ext cx="150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중립</a:t>
            </a:r>
            <a:endParaRPr lang="en-US" altLang="ko-KR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8DB4553-FCDF-4625-8D75-46CE15E80B32}"/>
              </a:ext>
            </a:extLst>
          </p:cNvPr>
          <p:cNvCxnSpPr>
            <a:cxnSpLocks/>
          </p:cNvCxnSpPr>
          <p:nvPr/>
        </p:nvCxnSpPr>
        <p:spPr>
          <a:xfrm>
            <a:off x="7235806" y="1723284"/>
            <a:ext cx="1278810" cy="67299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0B14981-03C7-4D5C-8A23-9FB743CD2BD4}"/>
              </a:ext>
            </a:extLst>
          </p:cNvPr>
          <p:cNvSpPr txBox="1"/>
          <p:nvPr/>
        </p:nvSpPr>
        <p:spPr>
          <a:xfrm rot="20238921">
            <a:off x="3700695" y="2170304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이용할 수 있는 요소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909470D9-7BE3-4537-ABEE-07F33DA5C083}"/>
              </a:ext>
            </a:extLst>
          </p:cNvPr>
          <p:cNvCxnSpPr>
            <a:cxnSpLocks/>
          </p:cNvCxnSpPr>
          <p:nvPr/>
        </p:nvCxnSpPr>
        <p:spPr>
          <a:xfrm>
            <a:off x="3715015" y="7678820"/>
            <a:ext cx="1750663" cy="4640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E4D844B-41C9-420F-8D8E-19CE1BDBD13D}"/>
              </a:ext>
            </a:extLst>
          </p:cNvPr>
          <p:cNvCxnSpPr>
            <a:cxnSpLocks/>
          </p:cNvCxnSpPr>
          <p:nvPr/>
        </p:nvCxnSpPr>
        <p:spPr>
          <a:xfrm>
            <a:off x="7408829" y="5180878"/>
            <a:ext cx="1279151" cy="66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A54ABF0-E3D6-4770-90AB-B816BD8E4D1F}"/>
              </a:ext>
            </a:extLst>
          </p:cNvPr>
          <p:cNvCxnSpPr>
            <a:cxnSpLocks/>
          </p:cNvCxnSpPr>
          <p:nvPr/>
        </p:nvCxnSpPr>
        <p:spPr>
          <a:xfrm flipH="1" flipV="1">
            <a:off x="7288794" y="5415472"/>
            <a:ext cx="1225823" cy="66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FC50B9C-5FC7-4EE8-9D62-A064BBA22401}"/>
              </a:ext>
            </a:extLst>
          </p:cNvPr>
          <p:cNvSpPr txBox="1"/>
          <p:nvPr/>
        </p:nvSpPr>
        <p:spPr>
          <a:xfrm rot="1642392">
            <a:off x="7357140" y="5079479"/>
            <a:ext cx="188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감정이 이끌리지만 이 감정이 </a:t>
            </a:r>
            <a:r>
              <a:rPr lang="ko-KR" altLang="en-US" sz="1200" dirty="0" err="1">
                <a:solidFill>
                  <a:srgbClr val="0070C0"/>
                </a:solidFill>
              </a:rPr>
              <a:t>뭔지</a:t>
            </a:r>
            <a:r>
              <a:rPr lang="ko-KR" altLang="en-US" sz="1200" dirty="0">
                <a:solidFill>
                  <a:srgbClr val="0070C0"/>
                </a:solidFill>
              </a:rPr>
              <a:t> 모름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5F8179F-8477-4A6D-B509-57E1FC980EC4}"/>
              </a:ext>
            </a:extLst>
          </p:cNvPr>
          <p:cNvCxnSpPr>
            <a:cxnSpLocks/>
            <a:stCxn id="72" idx="3"/>
            <a:endCxn id="71" idx="0"/>
          </p:cNvCxnSpPr>
          <p:nvPr/>
        </p:nvCxnSpPr>
        <p:spPr>
          <a:xfrm flipH="1">
            <a:off x="1985215" y="3029130"/>
            <a:ext cx="901192" cy="10186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0188BB-F231-4426-931D-DD6542382421}"/>
              </a:ext>
            </a:extLst>
          </p:cNvPr>
          <p:cNvSpPr txBox="1"/>
          <p:nvPr/>
        </p:nvSpPr>
        <p:spPr>
          <a:xfrm rot="18998776">
            <a:off x="1115284" y="3297192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만나면 죽이는 관계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56378E-FB33-4328-9EEA-C4CA3552223D}"/>
              </a:ext>
            </a:extLst>
          </p:cNvPr>
          <p:cNvSpPr txBox="1"/>
          <p:nvPr/>
        </p:nvSpPr>
        <p:spPr>
          <a:xfrm rot="1505021">
            <a:off x="7147832" y="1471423"/>
            <a:ext cx="221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조선 땅을 점령하기 위해 힘을 합침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E9F3E78-1E3F-4FB5-B6A2-E98AE72D9E23}"/>
              </a:ext>
            </a:extLst>
          </p:cNvPr>
          <p:cNvCxnSpPr/>
          <p:nvPr/>
        </p:nvCxnSpPr>
        <p:spPr>
          <a:xfrm>
            <a:off x="6297325" y="2565216"/>
            <a:ext cx="126859" cy="148254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7542892-2D14-4746-B061-8E5197E1ED52}"/>
              </a:ext>
            </a:extLst>
          </p:cNvPr>
          <p:cNvSpPr txBox="1"/>
          <p:nvPr/>
        </p:nvSpPr>
        <p:spPr>
          <a:xfrm rot="5056056">
            <a:off x="5541890" y="3437466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죽여야 할 적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183BD5-6E48-469D-B9E6-9F8076DB69CA}"/>
              </a:ext>
            </a:extLst>
          </p:cNvPr>
          <p:cNvSpPr txBox="1"/>
          <p:nvPr/>
        </p:nvSpPr>
        <p:spPr>
          <a:xfrm rot="19944222">
            <a:off x="7030468" y="3493492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죽여야 할 적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DD93567-FCF5-4310-AB0B-F984E28B74EB}"/>
              </a:ext>
            </a:extLst>
          </p:cNvPr>
          <p:cNvCxnSpPr>
            <a:cxnSpLocks/>
          </p:cNvCxnSpPr>
          <p:nvPr/>
        </p:nvCxnSpPr>
        <p:spPr>
          <a:xfrm flipH="1">
            <a:off x="7172903" y="3545367"/>
            <a:ext cx="1515077" cy="7964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4E2F6FF-4E06-402E-B8B3-53286C2F1D52}"/>
              </a:ext>
            </a:extLst>
          </p:cNvPr>
          <p:cNvCxnSpPr>
            <a:cxnSpLocks/>
          </p:cNvCxnSpPr>
          <p:nvPr/>
        </p:nvCxnSpPr>
        <p:spPr>
          <a:xfrm flipH="1">
            <a:off x="7288795" y="6906838"/>
            <a:ext cx="1399185" cy="939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E6A36F2-357E-4245-98B8-5D90F0C4B39B}"/>
              </a:ext>
            </a:extLst>
          </p:cNvPr>
          <p:cNvCxnSpPr>
            <a:cxnSpLocks/>
          </p:cNvCxnSpPr>
          <p:nvPr/>
        </p:nvCxnSpPr>
        <p:spPr>
          <a:xfrm>
            <a:off x="2733374" y="4641848"/>
            <a:ext cx="2715405" cy="205878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DE7E299-1014-4742-B2F4-2F38AE1AF47B}"/>
              </a:ext>
            </a:extLst>
          </p:cNvPr>
          <p:cNvSpPr txBox="1"/>
          <p:nvPr/>
        </p:nvSpPr>
        <p:spPr>
          <a:xfrm rot="263752">
            <a:off x="2874877" y="4269375"/>
            <a:ext cx="234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C000"/>
                </a:solidFill>
              </a:rPr>
              <a:t>서로 간섭하지 않지만 목적이 일치하면 힘을 합침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518956B-4AC0-4529-906F-83FA7D0F5EC9}"/>
              </a:ext>
            </a:extLst>
          </p:cNvPr>
          <p:cNvSpPr txBox="1"/>
          <p:nvPr/>
        </p:nvSpPr>
        <p:spPr>
          <a:xfrm rot="19656372">
            <a:off x="7544991" y="7171495"/>
            <a:ext cx="188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부녀 관계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9BCA5CA-0908-4342-869B-DFD71BCD0BF7}"/>
              </a:ext>
            </a:extLst>
          </p:cNvPr>
          <p:cNvSpPr txBox="1"/>
          <p:nvPr/>
        </p:nvSpPr>
        <p:spPr>
          <a:xfrm rot="5400000">
            <a:off x="8672377" y="4877796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죽여야 할 적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730B202-9AB4-4342-8708-F8756F72D660}"/>
              </a:ext>
            </a:extLst>
          </p:cNvPr>
          <p:cNvCxnSpPr>
            <a:cxnSpLocks/>
          </p:cNvCxnSpPr>
          <p:nvPr/>
        </p:nvCxnSpPr>
        <p:spPr>
          <a:xfrm flipH="1">
            <a:off x="9484405" y="3943592"/>
            <a:ext cx="38045" cy="15695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2B24A03-6FDD-49B9-A9E1-917E6180F596}"/>
              </a:ext>
            </a:extLst>
          </p:cNvPr>
          <p:cNvCxnSpPr>
            <a:cxnSpLocks/>
          </p:cNvCxnSpPr>
          <p:nvPr/>
        </p:nvCxnSpPr>
        <p:spPr>
          <a:xfrm flipH="1">
            <a:off x="2569691" y="2155092"/>
            <a:ext cx="3349269" cy="198667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A772D83-EC86-402C-8B80-2357DF305762}"/>
              </a:ext>
            </a:extLst>
          </p:cNvPr>
          <p:cNvSpPr txBox="1"/>
          <p:nvPr/>
        </p:nvSpPr>
        <p:spPr>
          <a:xfrm rot="19942663">
            <a:off x="2974808" y="3317565"/>
            <a:ext cx="221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죽여야 할 적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F766A6A-A5CC-4653-A9C9-48E35B957D20}"/>
              </a:ext>
            </a:extLst>
          </p:cNvPr>
          <p:cNvCxnSpPr>
            <a:cxnSpLocks/>
          </p:cNvCxnSpPr>
          <p:nvPr/>
        </p:nvCxnSpPr>
        <p:spPr>
          <a:xfrm>
            <a:off x="2396535" y="5069526"/>
            <a:ext cx="173156" cy="146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4E2387B-97C6-4230-8B54-9AC4DBABB76F}"/>
              </a:ext>
            </a:extLst>
          </p:cNvPr>
          <p:cNvSpPr txBox="1"/>
          <p:nvPr/>
        </p:nvSpPr>
        <p:spPr>
          <a:xfrm rot="4987550">
            <a:off x="1830151" y="5752807"/>
            <a:ext cx="221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땅을 어지럽히는 무능한 놈들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FA5DE879-7CD7-4589-A513-AA73E3F981B5}"/>
              </a:ext>
            </a:extLst>
          </p:cNvPr>
          <p:cNvCxnSpPr>
            <a:cxnSpLocks/>
          </p:cNvCxnSpPr>
          <p:nvPr/>
        </p:nvCxnSpPr>
        <p:spPr>
          <a:xfrm flipH="1" flipV="1">
            <a:off x="2099412" y="5312337"/>
            <a:ext cx="244066" cy="14492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C0009-619D-4970-B07C-02DEA3E6C2EA}"/>
              </a:ext>
            </a:extLst>
          </p:cNvPr>
          <p:cNvSpPr txBox="1"/>
          <p:nvPr/>
        </p:nvSpPr>
        <p:spPr>
          <a:xfrm rot="4695960">
            <a:off x="682884" y="6022199"/>
            <a:ext cx="221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공격하지 않으면 </a:t>
            </a:r>
            <a:r>
              <a:rPr lang="ko-KR" altLang="en-US" dirty="0" err="1">
                <a:solidFill>
                  <a:srgbClr val="FFC000"/>
                </a:solidFill>
              </a:rPr>
              <a:t>신경쓰지</a:t>
            </a:r>
            <a:r>
              <a:rPr lang="ko-KR" altLang="en-US" dirty="0">
                <a:solidFill>
                  <a:srgbClr val="FFC000"/>
                </a:solidFill>
              </a:rPr>
              <a:t> 않음</a:t>
            </a:r>
          </a:p>
        </p:txBody>
      </p:sp>
    </p:spTree>
    <p:extLst>
      <p:ext uri="{BB962C8B-B14F-4D97-AF65-F5344CB8AC3E}">
        <p14:creationId xmlns:p14="http://schemas.microsoft.com/office/powerpoint/2010/main" val="357154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86</Words>
  <Application>Microsoft Office PowerPoint</Application>
  <PresentationFormat>A3 용지(297x420mm)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3</cp:revision>
  <dcterms:created xsi:type="dcterms:W3CDTF">2024-03-28T09:01:43Z</dcterms:created>
  <dcterms:modified xsi:type="dcterms:W3CDTF">2024-03-29T08:36:58Z</dcterms:modified>
</cp:coreProperties>
</file>