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8" r:id="rId3"/>
    <p:sldId id="264" r:id="rId4"/>
    <p:sldId id="263" r:id="rId5"/>
    <p:sldId id="257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성장으로 인도하는 직관적 특징의  캐릭터</a:t>
          </a:r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캐릭터</a:t>
          </a:r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시스템</a:t>
          </a:r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타겟</a:t>
          </a:r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세계관</a:t>
          </a:r>
          <a:endParaRPr lang="en-US" altLang="ko-KR" dirty="0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EA1B0BAF-68CD-4D24-B02B-C44F79A4352C}">
      <dgm:prSet phldrT="[텍스트]"/>
      <dgm:spPr/>
      <dgm:t>
        <a:bodyPr/>
        <a:lstStyle/>
        <a:p>
          <a:pPr latinLnBrk="1"/>
          <a:r>
            <a:rPr lang="ko-KR" altLang="en-US" dirty="0"/>
            <a:t>편의성</a:t>
          </a:r>
        </a:p>
      </dgm:t>
    </dgm:pt>
    <dgm:pt modelId="{45B6FD63-0237-4B21-8E6F-9FEA5850709D}" type="par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30376155-5327-4EE5-8475-8C0D8A2C95E7}" type="sib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</a:t>
          </a:r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AE786B39-206E-404E-93E4-14B3A82068A0}">
      <dgm:prSet phldrT="[텍스트]"/>
      <dgm:spPr/>
      <dgm:t>
        <a:bodyPr/>
        <a:lstStyle/>
        <a:p>
          <a:pPr latinLnBrk="1"/>
          <a:r>
            <a:rPr lang="ko-KR" altLang="en-US" dirty="0"/>
            <a:t>특징</a:t>
          </a:r>
          <a:r>
            <a:rPr lang="en-US" altLang="ko-KR" dirty="0"/>
            <a:t>(</a:t>
          </a:r>
          <a:r>
            <a:rPr lang="ko-KR" altLang="en-US" dirty="0"/>
            <a:t>역할</a:t>
          </a:r>
          <a:r>
            <a:rPr lang="en-US" altLang="ko-KR" dirty="0"/>
            <a:t>)</a:t>
          </a:r>
        </a:p>
      </dgm:t>
    </dgm:pt>
    <dgm:pt modelId="{42828059-ADD8-489E-ABDF-B08E79C67FD1}" type="par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65185BA7-C3B9-4DCC-B376-B6F12F37DF36}" type="sib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2AC2CF12-2ABD-4A44-8AA6-08BFD9F06336}">
      <dgm:prSet phldrT="[텍스트]"/>
      <dgm:spPr/>
      <dgm:t>
        <a:bodyPr/>
        <a:lstStyle/>
        <a:p>
          <a:pPr latinLnBrk="1"/>
          <a:r>
            <a:rPr lang="ko-KR" altLang="en-US" dirty="0"/>
            <a:t>매력</a:t>
          </a:r>
          <a:endParaRPr lang="en-US" altLang="ko-KR" dirty="0"/>
        </a:p>
      </dgm:t>
    </dgm:pt>
    <dgm:pt modelId="{328FF80D-9022-45CE-A66F-EDDB6D3D60DD}" type="par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70AC3986-3AF4-4860-A555-363CE4C56057}" type="sib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17F4DDD1-9747-412F-ACD2-4198C8059404}">
      <dgm:prSet phldrT="[텍스트]"/>
      <dgm:spPr/>
      <dgm:t>
        <a:bodyPr/>
        <a:lstStyle/>
        <a:p>
          <a:pPr latinLnBrk="1"/>
          <a:r>
            <a:rPr lang="ko-KR" altLang="en-US" dirty="0"/>
            <a:t>접근성</a:t>
          </a:r>
        </a:p>
      </dgm:t>
    </dgm:pt>
    <dgm:pt modelId="{C14DD5E1-0BA7-4000-9F5F-4E2347E0BFB0}" type="par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B759642F-E4FD-432B-9746-83AA462AEE71}" type="sib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지속성</a:t>
          </a:r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3B876032-C921-47E3-ACF7-7CFD5678E174}">
      <dgm:prSet phldrT="[텍스트]"/>
      <dgm:spPr/>
      <dgm:t>
        <a:bodyPr/>
        <a:lstStyle/>
        <a:p>
          <a:pPr latinLnBrk="1"/>
          <a:r>
            <a:rPr lang="ko-KR" altLang="en-US" dirty="0"/>
            <a:t>게임성</a:t>
          </a:r>
        </a:p>
      </dgm:t>
    </dgm:pt>
    <dgm:pt modelId="{9C874AA1-0AB3-43FF-9908-E0A234F8F554}" type="par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3AD2CC7-70F6-4C36-B921-19BD9879CBE6}" type="sib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F6EAFE4-A28F-4262-9E6E-413C4E1E014D}">
      <dgm:prSet phldrT="[텍스트]"/>
      <dgm:spPr/>
      <dgm:t>
        <a:bodyPr/>
        <a:lstStyle/>
        <a:p>
          <a:pPr latinLnBrk="1"/>
          <a:r>
            <a:rPr lang="ko-KR" altLang="en-US" dirty="0"/>
            <a:t>단계</a:t>
          </a:r>
        </a:p>
      </dgm:t>
    </dgm:pt>
    <dgm:pt modelId="{B8337AEB-03BF-489D-8F37-7F4623EF1C4C}" type="parTrans" cxnId="{9A56D328-3FAB-4216-A49D-1E64605D362A}">
      <dgm:prSet/>
      <dgm:spPr/>
      <dgm:t>
        <a:bodyPr/>
        <a:lstStyle/>
        <a:p>
          <a:pPr latinLnBrk="1"/>
          <a:endParaRPr lang="ko-KR" altLang="en-US"/>
        </a:p>
      </dgm:t>
    </dgm:pt>
    <dgm:pt modelId="{11280625-4635-40D2-8C06-C900494E4027}" type="sibTrans" cxnId="{9A56D328-3FAB-4216-A49D-1E64605D362A}">
      <dgm:prSet/>
      <dgm:spPr/>
      <dgm:t>
        <a:bodyPr/>
        <a:lstStyle/>
        <a:p>
          <a:pPr latinLnBrk="1"/>
          <a:endParaRPr lang="ko-KR" altLang="en-US"/>
        </a:p>
      </dgm:t>
    </dgm:pt>
    <dgm:pt modelId="{B274F734-BE22-449B-8CD4-7148A93F22A6}">
      <dgm:prSet phldrT="[텍스트]"/>
      <dgm:spPr/>
      <dgm:t>
        <a:bodyPr/>
        <a:lstStyle/>
        <a:p>
          <a:pPr latinLnBrk="1"/>
          <a:r>
            <a:rPr lang="ko-KR" altLang="en-US" dirty="0" err="1"/>
            <a:t>티어</a:t>
          </a:r>
          <a:endParaRPr lang="ko-KR" altLang="en-US" dirty="0"/>
        </a:p>
      </dgm:t>
    </dgm:pt>
    <dgm:pt modelId="{6F4AC85B-2D27-4348-B3F5-B79568FE947D}" type="parTrans" cxnId="{D7142186-B94B-4B59-A831-B64C6CCB963E}">
      <dgm:prSet/>
      <dgm:spPr/>
      <dgm:t>
        <a:bodyPr/>
        <a:lstStyle/>
        <a:p>
          <a:pPr latinLnBrk="1"/>
          <a:endParaRPr lang="ko-KR" altLang="en-US"/>
        </a:p>
      </dgm:t>
    </dgm:pt>
    <dgm:pt modelId="{E15FC95B-DD12-4F9A-8364-BCD82DD476A2}" type="sibTrans" cxnId="{D7142186-B94B-4B59-A831-B64C6CCB963E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</a:t>
          </a:r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블루오션</a:t>
          </a:r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레드오션</a:t>
          </a:r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긍정적</a:t>
          </a:r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불편</a:t>
          </a:r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/>
            <a:t>매니아</a:t>
          </a:r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보상</a:t>
          </a:r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480771E-0F4F-4340-923D-2FA078F7BF1F}">
      <dgm:prSet phldrT="[텍스트]"/>
      <dgm:spPr/>
      <dgm:t>
        <a:bodyPr/>
        <a:lstStyle/>
        <a:p>
          <a:pPr latinLnBrk="1"/>
          <a:r>
            <a:rPr lang="ko-KR" altLang="en-US" dirty="0"/>
            <a:t>외형</a:t>
          </a:r>
          <a:endParaRPr lang="en-US" altLang="ko-KR" dirty="0"/>
        </a:p>
      </dgm:t>
    </dgm:pt>
    <dgm:pt modelId="{6993A79F-9262-4F80-8910-D434C3B6154A}" type="par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DD052734-3862-4161-BE6F-0D99F4F7D8F4}" type="sib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77C084CE-AB54-42BB-82F3-4BEC3C2704C1}">
      <dgm:prSet phldrT="[텍스트]"/>
      <dgm:spPr/>
      <dgm:t>
        <a:bodyPr/>
        <a:lstStyle/>
        <a:p>
          <a:pPr latinLnBrk="1"/>
          <a:r>
            <a:rPr lang="ko-KR" altLang="en-US" dirty="0"/>
            <a:t>내형</a:t>
          </a:r>
          <a:endParaRPr lang="en-US" altLang="ko-KR" dirty="0"/>
        </a:p>
      </dgm:t>
    </dgm:pt>
    <dgm:pt modelId="{D388CDB4-48A7-4634-AFF8-6F4D40F9853B}" type="par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6A52B64-4EA6-48BF-8601-022D53841DF6}" type="sib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Ang="0" custScaleY="131879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10"/>
      <dgm:spPr/>
    </dgm:pt>
    <dgm:pt modelId="{88571410-501C-476F-8485-26EDDE142ED2}" type="pres">
      <dgm:prSet presAssocID="{FB1DBA75-5565-4EE8-ACCA-BB11839F0267}" presName="connTx" presStyleLbl="parChTrans1D3" presStyleIdx="0" presStyleCnt="10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10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0F8685D3-F083-40CB-A7D8-0110DA215D5B}" type="pres">
      <dgm:prSet presAssocID="{42828059-ADD8-489E-ABDF-B08E79C67FD1}" presName="conn2-1" presStyleLbl="parChTrans1D3" presStyleIdx="1" presStyleCnt="10"/>
      <dgm:spPr/>
    </dgm:pt>
    <dgm:pt modelId="{DA885C1E-8F95-4911-BC70-A0073753EFCC}" type="pres">
      <dgm:prSet presAssocID="{42828059-ADD8-489E-ABDF-B08E79C67FD1}" presName="connTx" presStyleLbl="parChTrans1D3" presStyleIdx="1" presStyleCnt="10"/>
      <dgm:spPr/>
    </dgm:pt>
    <dgm:pt modelId="{2171E431-856A-4944-8CB3-5DF74D168066}" type="pres">
      <dgm:prSet presAssocID="{AE786B39-206E-404E-93E4-14B3A82068A0}" presName="root2" presStyleCnt="0"/>
      <dgm:spPr/>
    </dgm:pt>
    <dgm:pt modelId="{B89F960C-1B2E-4802-B501-44424D4ED9BC}" type="pres">
      <dgm:prSet presAssocID="{AE786B39-206E-404E-93E4-14B3A82068A0}" presName="LevelTwoTextNode" presStyleLbl="node3" presStyleIdx="1" presStyleCnt="10">
        <dgm:presLayoutVars>
          <dgm:chPref val="3"/>
        </dgm:presLayoutVars>
      </dgm:prSet>
      <dgm:spPr/>
    </dgm:pt>
    <dgm:pt modelId="{481C9191-5359-496F-97D5-ADBD5C8CE278}" type="pres">
      <dgm:prSet presAssocID="{AE786B39-206E-404E-93E4-14B3A82068A0}" presName="level3hierChild" presStyleCnt="0"/>
      <dgm:spPr/>
    </dgm:pt>
    <dgm:pt modelId="{04386CA4-DA56-4B19-895F-BC8D72DE230E}" type="pres">
      <dgm:prSet presAssocID="{328FF80D-9022-45CE-A66F-EDDB6D3D60DD}" presName="conn2-1" presStyleLbl="parChTrans1D3" presStyleIdx="2" presStyleCnt="10"/>
      <dgm:spPr/>
    </dgm:pt>
    <dgm:pt modelId="{EADED21B-461C-4521-82DD-7AB8B12A8AE9}" type="pres">
      <dgm:prSet presAssocID="{328FF80D-9022-45CE-A66F-EDDB6D3D60DD}" presName="connTx" presStyleLbl="parChTrans1D3" presStyleIdx="2" presStyleCnt="10"/>
      <dgm:spPr/>
    </dgm:pt>
    <dgm:pt modelId="{BBC7D111-E1DE-46D4-99CD-7A8F643B31AF}" type="pres">
      <dgm:prSet presAssocID="{2AC2CF12-2ABD-4A44-8AA6-08BFD9F06336}" presName="root2" presStyleCnt="0"/>
      <dgm:spPr/>
    </dgm:pt>
    <dgm:pt modelId="{FBB271B2-35D7-483C-A0CC-5DC81A1DB7C7}" type="pres">
      <dgm:prSet presAssocID="{2AC2CF12-2ABD-4A44-8AA6-08BFD9F06336}" presName="LevelTwoTextNode" presStyleLbl="node3" presStyleIdx="2" presStyleCnt="10">
        <dgm:presLayoutVars>
          <dgm:chPref val="3"/>
        </dgm:presLayoutVars>
      </dgm:prSet>
      <dgm:spPr/>
    </dgm:pt>
    <dgm:pt modelId="{CEBDFDC7-E650-4882-AA0D-03D6DEE583DB}" type="pres">
      <dgm:prSet presAssocID="{2AC2CF12-2ABD-4A44-8AA6-08BFD9F06336}" presName="level3hierChild" presStyleCnt="0"/>
      <dgm:spPr/>
    </dgm:pt>
    <dgm:pt modelId="{3496C9BD-174B-4B5E-8886-C7BC42816E24}" type="pres">
      <dgm:prSet presAssocID="{6993A79F-9262-4F80-8910-D434C3B6154A}" presName="conn2-1" presStyleLbl="parChTrans1D4" presStyleIdx="0" presStyleCnt="9"/>
      <dgm:spPr/>
    </dgm:pt>
    <dgm:pt modelId="{A988F698-184F-4F0D-8587-1D64B4B29121}" type="pres">
      <dgm:prSet presAssocID="{6993A79F-9262-4F80-8910-D434C3B6154A}" presName="connTx" presStyleLbl="parChTrans1D4" presStyleIdx="0" presStyleCnt="9"/>
      <dgm:spPr/>
    </dgm:pt>
    <dgm:pt modelId="{9BB2BF9C-DE98-45DD-AE3F-8160814B8140}" type="pres">
      <dgm:prSet presAssocID="{F480771E-0F4F-4340-923D-2FA078F7BF1F}" presName="root2" presStyleCnt="0"/>
      <dgm:spPr/>
    </dgm:pt>
    <dgm:pt modelId="{70ECC645-6186-4767-9275-0D81D0FEFFF8}" type="pres">
      <dgm:prSet presAssocID="{F480771E-0F4F-4340-923D-2FA078F7BF1F}" presName="LevelTwoTextNode" presStyleLbl="node4" presStyleIdx="0" presStyleCnt="9">
        <dgm:presLayoutVars>
          <dgm:chPref val="3"/>
        </dgm:presLayoutVars>
      </dgm:prSet>
      <dgm:spPr/>
    </dgm:pt>
    <dgm:pt modelId="{C4D1A75F-D94A-4142-84D2-85188DC5C060}" type="pres">
      <dgm:prSet presAssocID="{F480771E-0F4F-4340-923D-2FA078F7BF1F}" presName="level3hierChild" presStyleCnt="0"/>
      <dgm:spPr/>
    </dgm:pt>
    <dgm:pt modelId="{6490C6E0-E117-4681-B6E5-35F3A3C53AB6}" type="pres">
      <dgm:prSet presAssocID="{D388CDB4-48A7-4634-AFF8-6F4D40F9853B}" presName="conn2-1" presStyleLbl="parChTrans1D4" presStyleIdx="1" presStyleCnt="9"/>
      <dgm:spPr/>
    </dgm:pt>
    <dgm:pt modelId="{F511CD76-53DE-4D57-80B7-68D3EEAC2052}" type="pres">
      <dgm:prSet presAssocID="{D388CDB4-48A7-4634-AFF8-6F4D40F9853B}" presName="connTx" presStyleLbl="parChTrans1D4" presStyleIdx="1" presStyleCnt="9"/>
      <dgm:spPr/>
    </dgm:pt>
    <dgm:pt modelId="{9E13A1DF-5B92-4B11-A850-D7275C24E7B1}" type="pres">
      <dgm:prSet presAssocID="{77C084CE-AB54-42BB-82F3-4BEC3C2704C1}" presName="root2" presStyleCnt="0"/>
      <dgm:spPr/>
    </dgm:pt>
    <dgm:pt modelId="{01309FED-D023-4BA4-9E5B-262A44A27DCB}" type="pres">
      <dgm:prSet presAssocID="{77C084CE-AB54-42BB-82F3-4BEC3C2704C1}" presName="LevelTwoTextNode" presStyleLbl="node4" presStyleIdx="1" presStyleCnt="9">
        <dgm:presLayoutVars>
          <dgm:chPref val="3"/>
        </dgm:presLayoutVars>
      </dgm:prSet>
      <dgm:spPr/>
    </dgm:pt>
    <dgm:pt modelId="{80F1A44F-B6A4-4217-9035-F268FF6D6194}" type="pres">
      <dgm:prSet presAssocID="{77C084CE-AB54-42BB-82F3-4BEC3C2704C1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E4353591-FBD1-4ECC-BBDC-DCB2FC55024B}" type="pres">
      <dgm:prSet presAssocID="{45B6FD63-0237-4B21-8E6F-9FEA5850709D}" presName="conn2-1" presStyleLbl="parChTrans1D3" presStyleIdx="3" presStyleCnt="10"/>
      <dgm:spPr/>
    </dgm:pt>
    <dgm:pt modelId="{6798DAE5-50E7-40F4-9A58-C636D5E6787B}" type="pres">
      <dgm:prSet presAssocID="{45B6FD63-0237-4B21-8E6F-9FEA5850709D}" presName="connTx" presStyleLbl="parChTrans1D3" presStyleIdx="3" presStyleCnt="10"/>
      <dgm:spPr/>
    </dgm:pt>
    <dgm:pt modelId="{6E3D3FCC-EAFA-45AC-BA18-4846B6A9FF3A}" type="pres">
      <dgm:prSet presAssocID="{EA1B0BAF-68CD-4D24-B02B-C44F79A4352C}" presName="root2" presStyleCnt="0"/>
      <dgm:spPr/>
    </dgm:pt>
    <dgm:pt modelId="{05AD2A0A-4AC1-4754-B47F-A5A8CBA8F804}" type="pres">
      <dgm:prSet presAssocID="{EA1B0BAF-68CD-4D24-B02B-C44F79A4352C}" presName="LevelTwoTextNode" presStyleLbl="node3" presStyleIdx="3" presStyleCnt="10">
        <dgm:presLayoutVars>
          <dgm:chPref val="3"/>
        </dgm:presLayoutVars>
      </dgm:prSet>
      <dgm:spPr/>
    </dgm:pt>
    <dgm:pt modelId="{925F0A1C-12CF-4F86-9C82-52E6AE2DB511}" type="pres">
      <dgm:prSet presAssocID="{EA1B0BAF-68CD-4D24-B02B-C44F79A4352C}" presName="level3hierChild" presStyleCnt="0"/>
      <dgm:spPr/>
    </dgm:pt>
    <dgm:pt modelId="{AC4D3DF0-E96C-483B-87B3-A0969CA10A18}" type="pres">
      <dgm:prSet presAssocID="{C14DD5E1-0BA7-4000-9F5F-4E2347E0BFB0}" presName="conn2-1" presStyleLbl="parChTrans1D3" presStyleIdx="4" presStyleCnt="10"/>
      <dgm:spPr/>
    </dgm:pt>
    <dgm:pt modelId="{5526E502-AC45-4096-B8F3-BF46F605B5D9}" type="pres">
      <dgm:prSet presAssocID="{C14DD5E1-0BA7-4000-9F5F-4E2347E0BFB0}" presName="connTx" presStyleLbl="parChTrans1D3" presStyleIdx="4" presStyleCnt="10"/>
      <dgm:spPr/>
    </dgm:pt>
    <dgm:pt modelId="{1DF73070-0012-45BF-B48D-6B8466F137BE}" type="pres">
      <dgm:prSet presAssocID="{17F4DDD1-9747-412F-ACD2-4198C8059404}" presName="root2" presStyleCnt="0"/>
      <dgm:spPr/>
    </dgm:pt>
    <dgm:pt modelId="{CCBAF6DC-D056-4D51-9AD0-46A36F39BC35}" type="pres">
      <dgm:prSet presAssocID="{17F4DDD1-9747-412F-ACD2-4198C8059404}" presName="LevelTwoTextNode" presStyleLbl="node3" presStyleIdx="4" presStyleCnt="10">
        <dgm:presLayoutVars>
          <dgm:chPref val="3"/>
        </dgm:presLayoutVars>
      </dgm:prSet>
      <dgm:spPr/>
    </dgm:pt>
    <dgm:pt modelId="{1FFCD406-0181-4E05-A0E9-8E11105143FB}" type="pres">
      <dgm:prSet presAssocID="{17F4DDD1-9747-412F-ACD2-4198C8059404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5" presStyleCnt="10"/>
      <dgm:spPr/>
    </dgm:pt>
    <dgm:pt modelId="{1076F577-A3D7-4660-8C7D-78FF0DC79C54}" type="pres">
      <dgm:prSet presAssocID="{8D0BB2EC-4968-436C-BE94-FE5B65726B41}" presName="connTx" presStyleLbl="parChTrans1D3" presStyleIdx="5" presStyleCnt="10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5" presStyleCnt="10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64E8113E-B6C9-45FB-88B1-0606E3637384}" type="pres">
      <dgm:prSet presAssocID="{9C874AA1-0AB3-43FF-9908-E0A234F8F554}" presName="conn2-1" presStyleLbl="parChTrans1D3" presStyleIdx="6" presStyleCnt="10"/>
      <dgm:spPr/>
    </dgm:pt>
    <dgm:pt modelId="{B3BEBFCC-933B-425C-98FB-1F0F90CD58CC}" type="pres">
      <dgm:prSet presAssocID="{9C874AA1-0AB3-43FF-9908-E0A234F8F554}" presName="connTx" presStyleLbl="parChTrans1D3" presStyleIdx="6" presStyleCnt="10"/>
      <dgm:spPr/>
    </dgm:pt>
    <dgm:pt modelId="{625C6E0F-A5A6-4DBA-8C17-2A8198BF1185}" type="pres">
      <dgm:prSet presAssocID="{3B876032-C921-47E3-ACF7-7CFD5678E174}" presName="root2" presStyleCnt="0"/>
      <dgm:spPr/>
    </dgm:pt>
    <dgm:pt modelId="{1F7258DF-9D95-45DF-A40D-E940A6E16C17}" type="pres">
      <dgm:prSet presAssocID="{3B876032-C921-47E3-ACF7-7CFD5678E174}" presName="LevelTwoTextNode" presStyleLbl="node3" presStyleIdx="6" presStyleCnt="10">
        <dgm:presLayoutVars>
          <dgm:chPref val="3"/>
        </dgm:presLayoutVars>
      </dgm:prSet>
      <dgm:spPr/>
    </dgm:pt>
    <dgm:pt modelId="{A2F6FA7D-AD36-4D9C-BF24-ACF7619EF188}" type="pres">
      <dgm:prSet presAssocID="{3B876032-C921-47E3-ACF7-7CFD5678E174}" presName="level3hierChild" presStyleCnt="0"/>
      <dgm:spPr/>
    </dgm:pt>
    <dgm:pt modelId="{B25E76C1-7006-4192-9532-05CD9A56FBE3}" type="pres">
      <dgm:prSet presAssocID="{B8337AEB-03BF-489D-8F37-7F4623EF1C4C}" presName="conn2-1" presStyleLbl="parChTrans1D4" presStyleIdx="2" presStyleCnt="9"/>
      <dgm:spPr/>
    </dgm:pt>
    <dgm:pt modelId="{2F71D953-CF27-480C-866C-ED84987AA7A8}" type="pres">
      <dgm:prSet presAssocID="{B8337AEB-03BF-489D-8F37-7F4623EF1C4C}" presName="connTx" presStyleLbl="parChTrans1D4" presStyleIdx="2" presStyleCnt="9"/>
      <dgm:spPr/>
    </dgm:pt>
    <dgm:pt modelId="{0235EFEF-DA70-40E8-947E-6D04C196E6B8}" type="pres">
      <dgm:prSet presAssocID="{0F6EAFE4-A28F-4262-9E6E-413C4E1E014D}" presName="root2" presStyleCnt="0"/>
      <dgm:spPr/>
    </dgm:pt>
    <dgm:pt modelId="{2FD0AEA4-67E2-443C-B4DD-07CB26E562A7}" type="pres">
      <dgm:prSet presAssocID="{0F6EAFE4-A28F-4262-9E6E-413C4E1E014D}" presName="LevelTwoTextNode" presStyleLbl="node4" presStyleIdx="2" presStyleCnt="9">
        <dgm:presLayoutVars>
          <dgm:chPref val="3"/>
        </dgm:presLayoutVars>
      </dgm:prSet>
      <dgm:spPr/>
    </dgm:pt>
    <dgm:pt modelId="{54099EE9-6A1E-411E-9A32-A56EA9CE1D06}" type="pres">
      <dgm:prSet presAssocID="{0F6EAFE4-A28F-4262-9E6E-413C4E1E014D}" presName="level3hierChild" presStyleCnt="0"/>
      <dgm:spPr/>
    </dgm:pt>
    <dgm:pt modelId="{BF4B3176-E438-4244-9F44-E9E7095113CA}" type="pres">
      <dgm:prSet presAssocID="{6F4AC85B-2D27-4348-B3F5-B79568FE947D}" presName="conn2-1" presStyleLbl="parChTrans1D4" presStyleIdx="3" presStyleCnt="9"/>
      <dgm:spPr/>
    </dgm:pt>
    <dgm:pt modelId="{5363AB43-8C28-47F6-A5ED-49DE51116E0F}" type="pres">
      <dgm:prSet presAssocID="{6F4AC85B-2D27-4348-B3F5-B79568FE947D}" presName="connTx" presStyleLbl="parChTrans1D4" presStyleIdx="3" presStyleCnt="9"/>
      <dgm:spPr/>
    </dgm:pt>
    <dgm:pt modelId="{7136C8CA-C9F3-42CD-B168-0D8F8A4CED73}" type="pres">
      <dgm:prSet presAssocID="{B274F734-BE22-449B-8CD4-7148A93F22A6}" presName="root2" presStyleCnt="0"/>
      <dgm:spPr/>
    </dgm:pt>
    <dgm:pt modelId="{4DE189F4-B009-48AE-B02B-E8B8A185F7BF}" type="pres">
      <dgm:prSet presAssocID="{B274F734-BE22-449B-8CD4-7148A93F22A6}" presName="LevelTwoTextNode" presStyleLbl="node4" presStyleIdx="3" presStyleCnt="9">
        <dgm:presLayoutVars>
          <dgm:chPref val="3"/>
        </dgm:presLayoutVars>
      </dgm:prSet>
      <dgm:spPr/>
    </dgm:pt>
    <dgm:pt modelId="{CCE62B9D-AE7E-447B-978A-D92A3A390A6D}" type="pres">
      <dgm:prSet presAssocID="{B274F734-BE22-449B-8CD4-7148A93F22A6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7" presStyleCnt="10"/>
      <dgm:spPr/>
    </dgm:pt>
    <dgm:pt modelId="{0153774D-ADF0-46CA-B257-E556DCC90D43}" type="pres">
      <dgm:prSet presAssocID="{1187EC3D-CAC4-4297-920D-6D62B6D7D238}" presName="connTx" presStyleLbl="parChTrans1D3" presStyleIdx="7" presStyleCnt="10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7" presStyleCnt="10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4" presStyleCnt="9"/>
      <dgm:spPr/>
    </dgm:pt>
    <dgm:pt modelId="{1CC1846D-23AC-4CCF-859A-44B7B8516E37}" type="pres">
      <dgm:prSet presAssocID="{C744A370-4BFF-4988-9541-F22476F1D355}" presName="connTx" presStyleLbl="parChTrans1D4" presStyleIdx="4" presStyleCnt="9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4" presStyleCnt="9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5" presStyleCnt="9"/>
      <dgm:spPr/>
    </dgm:pt>
    <dgm:pt modelId="{14238F30-EFB9-4D46-824C-3A4F1FF75431}" type="pres">
      <dgm:prSet presAssocID="{27689583-315C-4B94-A86A-22036070A483}" presName="connTx" presStyleLbl="parChTrans1D4" presStyleIdx="5" presStyleCnt="9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5" presStyleCnt="9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8" presStyleCnt="10"/>
      <dgm:spPr/>
    </dgm:pt>
    <dgm:pt modelId="{EB9707E1-FC0A-409F-92C8-E522799BA9A9}" type="pres">
      <dgm:prSet presAssocID="{2A5C7CCE-A51B-4361-B164-C65D7FF682D8}" presName="connTx" presStyleLbl="parChTrans1D3" presStyleIdx="8" presStyleCnt="10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8" presStyleCnt="10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6" presStyleCnt="9"/>
      <dgm:spPr/>
    </dgm:pt>
    <dgm:pt modelId="{CDEC7D93-0E31-4E59-BA51-E2EBD9C31B40}" type="pres">
      <dgm:prSet presAssocID="{4EE9F04D-4931-47D0-9086-367CE2CDBF8D}" presName="connTx" presStyleLbl="parChTrans1D4" presStyleIdx="6" presStyleCnt="9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6" presStyleCnt="9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7" presStyleCnt="9"/>
      <dgm:spPr/>
    </dgm:pt>
    <dgm:pt modelId="{DE2C6683-C954-4ECC-B275-5150767575D9}" type="pres">
      <dgm:prSet presAssocID="{C1E67016-468F-4DE9-89CC-E58603B3B5CC}" presName="connTx" presStyleLbl="parChTrans1D4" presStyleIdx="7" presStyleCnt="9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7" presStyleCnt="9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9" presStyleCnt="10"/>
      <dgm:spPr/>
    </dgm:pt>
    <dgm:pt modelId="{13CC5C8A-58E4-445A-BE3E-558EF7D79200}" type="pres">
      <dgm:prSet presAssocID="{FF075372-8CC7-4950-8587-DDFFBBD7D992}" presName="connTx" presStyleLbl="parChTrans1D3" presStyleIdx="9" presStyleCnt="10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9" presStyleCnt="10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8" presStyleCnt="9"/>
      <dgm:spPr/>
    </dgm:pt>
    <dgm:pt modelId="{C7F83508-F28A-4291-B87D-574ABF4BDF26}" type="pres">
      <dgm:prSet presAssocID="{707ADF55-23F0-409E-80EC-9CFC42A9093E}" presName="connTx" presStyleLbl="parChTrans1D4" presStyleIdx="8" presStyleCnt="9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8" presStyleCnt="9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1F3E2101-FDA3-4DED-87F7-0A4056F867B1}" type="presOf" srcId="{42828059-ADD8-489E-ABDF-B08E79C67FD1}" destId="{DA885C1E-8F95-4911-BC70-A0073753EFCC}" srcOrd="1" destOrd="0" presId="urn:microsoft.com/office/officeart/2008/layout/HorizontalMultiLevelHierarchy"/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887CB308-7791-4476-A45F-5443544804F2}" type="presOf" srcId="{D388CDB4-48A7-4634-AFF8-6F4D40F9853B}" destId="{F511CD76-53DE-4D57-80B7-68D3EEAC2052}" srcOrd="1" destOrd="0" presId="urn:microsoft.com/office/officeart/2008/layout/HorizontalMultiLevelHierarchy"/>
    <dgm:cxn modelId="{FF720209-2AD8-4F79-82D0-C1B22993F100}" srcId="{2AC2CF12-2ABD-4A44-8AA6-08BFD9F06336}" destId="{F480771E-0F4F-4340-923D-2FA078F7BF1F}" srcOrd="0" destOrd="0" parTransId="{6993A79F-9262-4F80-8910-D434C3B6154A}" sibTransId="{DD052734-3862-4161-BE6F-0D99F4F7D8F4}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9A56D328-3FAB-4216-A49D-1E64605D362A}" srcId="{3B876032-C921-47E3-ACF7-7CFD5678E174}" destId="{0F6EAFE4-A28F-4262-9E6E-413C4E1E014D}" srcOrd="0" destOrd="0" parTransId="{B8337AEB-03BF-489D-8F37-7F4623EF1C4C}" sibTransId="{11280625-4635-40D2-8C06-C900494E4027}"/>
    <dgm:cxn modelId="{08FB2C29-43D8-41FA-B598-A99EDCAE3D31}" srcId="{D7732661-6F57-4F12-942B-51079D0D5D82}" destId="{2AC2CF12-2ABD-4A44-8AA6-08BFD9F06336}" srcOrd="2" destOrd="0" parTransId="{328FF80D-9022-45CE-A66F-EDDB6D3D60DD}" sibTransId="{70AC3986-3AF4-4860-A555-363CE4C56057}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9A19622D-0C63-4964-B4D4-E2E52C8E9A3F}" type="presOf" srcId="{B8337AEB-03BF-489D-8F37-7F4623EF1C4C}" destId="{2F71D953-CF27-480C-866C-ED84987AA7A8}" srcOrd="1" destOrd="0" presId="urn:microsoft.com/office/officeart/2008/layout/HorizontalMultiLevelHierarchy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6F93A438-2208-4C33-A28E-1A07BC7F9805}" srcId="{45634CA3-8341-4A95-BF60-63F2C778E72F}" destId="{D47F789E-1FA8-474A-93FA-CC0C63E249AD}" srcOrd="2" destOrd="0" parTransId="{8D0BB2EC-4968-436C-BE94-FE5B65726B41}" sibTransId="{19A9E9DF-A45D-459D-8BFD-191E13EEEC39}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C1B4705C-DA92-4E4C-84EE-ED232B9AA405}" type="presOf" srcId="{AE786B39-206E-404E-93E4-14B3A82068A0}" destId="{B89F960C-1B2E-4802-B501-44424D4ED9BC}" srcOrd="0" destOrd="0" presId="urn:microsoft.com/office/officeart/2008/layout/HorizontalMultiLevelHierarchy"/>
    <dgm:cxn modelId="{6BC9105D-E44D-4309-A59B-E6A2983800DC}" type="presOf" srcId="{9C874AA1-0AB3-43FF-9908-E0A234F8F554}" destId="{B3BEBFCC-933B-425C-98FB-1F0F90CD58CC}" srcOrd="1" destOrd="0" presId="urn:microsoft.com/office/officeart/2008/layout/HorizontalMultiLevelHierarchy"/>
    <dgm:cxn modelId="{86A4A25E-FDC2-403F-B1DE-1D7A37504543}" type="presOf" srcId="{45B6FD63-0237-4B21-8E6F-9FEA5850709D}" destId="{6798DAE5-50E7-40F4-9A58-C636D5E6787B}" srcOrd="1" destOrd="0" presId="urn:microsoft.com/office/officeart/2008/layout/HorizontalMultiLevelHierarchy"/>
    <dgm:cxn modelId="{4F9D8043-9435-4266-A730-8D48C11897D4}" type="presOf" srcId="{6F4AC85B-2D27-4348-B3F5-B79568FE947D}" destId="{5363AB43-8C28-47F6-A5ED-49DE51116E0F}" srcOrd="1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B511B249-E356-4B5A-A9DE-825F297D8356}" srcId="{45634CA3-8341-4A95-BF60-63F2C778E72F}" destId="{3B876032-C921-47E3-ACF7-7CFD5678E174}" srcOrd="3" destOrd="0" parTransId="{9C874AA1-0AB3-43FF-9908-E0A234F8F554}" sibTransId="{03AD2CC7-70F6-4C36-B921-19BD9879CBE6}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4462F471-7866-4297-867F-7E7693EA45DF}" type="presOf" srcId="{17F4DDD1-9747-412F-ACD2-4198C8059404}" destId="{CCBAF6DC-D056-4D51-9AD0-46A36F39BC35}" srcOrd="0" destOrd="0" presId="urn:microsoft.com/office/officeart/2008/layout/HorizontalMultiLevelHierarchy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3290D47F-AB83-42E4-A7EB-74AC4EDC5428}" type="presOf" srcId="{6F4AC85B-2D27-4348-B3F5-B79568FE947D}" destId="{BF4B3176-E438-4244-9F44-E9E7095113CA}" srcOrd="0" destOrd="0" presId="urn:microsoft.com/office/officeart/2008/layout/HorizontalMultiLevelHierarchy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A4C71982-6003-4517-B5A5-54A964B8AB21}" type="presOf" srcId="{F480771E-0F4F-4340-923D-2FA078F7BF1F}" destId="{70ECC645-6186-4767-9275-0D81D0FEFFF8}" srcOrd="0" destOrd="0" presId="urn:microsoft.com/office/officeart/2008/layout/HorizontalMultiLevelHierarchy"/>
    <dgm:cxn modelId="{B3F30786-FBDC-4B02-90D7-7C58FC2A872B}" type="presOf" srcId="{42828059-ADD8-489E-ABDF-B08E79C67FD1}" destId="{0F8685D3-F083-40CB-A7D8-0110DA215D5B}" srcOrd="0" destOrd="0" presId="urn:microsoft.com/office/officeart/2008/layout/HorizontalMultiLevelHierarchy"/>
    <dgm:cxn modelId="{D7142186-B94B-4B59-A831-B64C6CCB963E}" srcId="{3B876032-C921-47E3-ACF7-7CFD5678E174}" destId="{B274F734-BE22-449B-8CD4-7148A93F22A6}" srcOrd="1" destOrd="0" parTransId="{6F4AC85B-2D27-4348-B3F5-B79568FE947D}" sibTransId="{E15FC95B-DD12-4F9A-8364-BCD82DD476A2}"/>
    <dgm:cxn modelId="{0AB08288-2DE3-466D-9CA5-373143FA7DE6}" type="presOf" srcId="{0F6EAFE4-A28F-4262-9E6E-413C4E1E014D}" destId="{2FD0AEA4-67E2-443C-B4DD-07CB26E562A7}" srcOrd="0" destOrd="0" presId="urn:microsoft.com/office/officeart/2008/layout/HorizontalMultiLevelHierarchy"/>
    <dgm:cxn modelId="{452A7D89-2111-4023-BD15-B9F8D1566B7C}" srcId="{D7732661-6F57-4F12-942B-51079D0D5D82}" destId="{AE786B39-206E-404E-93E4-14B3A82068A0}" srcOrd="1" destOrd="0" parTransId="{42828059-ADD8-489E-ABDF-B08E79C67FD1}" sibTransId="{65185BA7-C3B9-4DCC-B376-B6F12F37DF36}"/>
    <dgm:cxn modelId="{46D0E18B-3B40-4E90-A725-B9E3BFA16D56}" type="presOf" srcId="{D388CDB4-48A7-4634-AFF8-6F4D40F9853B}" destId="{6490C6E0-E117-4681-B6E5-35F3A3C53AB6}" srcOrd="0" destOrd="0" presId="urn:microsoft.com/office/officeart/2008/layout/HorizontalMultiLevelHierarchy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9B4E278D-C705-4088-B372-A6C2F988072A}" srcId="{45634CA3-8341-4A95-BF60-63F2C778E72F}" destId="{17F4DDD1-9747-412F-ACD2-4198C8059404}" srcOrd="1" destOrd="0" parTransId="{C14DD5E1-0BA7-4000-9F5F-4E2347E0BFB0}" sibTransId="{B759642F-E4FD-432B-9746-83AA462AEE71}"/>
    <dgm:cxn modelId="{C73ABD8F-BA5C-42F6-B06B-E94A0DFFBEC8}" type="presOf" srcId="{C14DD5E1-0BA7-4000-9F5F-4E2347E0BFB0}" destId="{AC4D3DF0-E96C-483B-87B3-A0969CA10A18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D032AC91-C551-4F7B-B6A6-501AEC43EE2E}" srcId="{2AC2CF12-2ABD-4A44-8AA6-08BFD9F06336}" destId="{77C084CE-AB54-42BB-82F3-4BEC3C2704C1}" srcOrd="1" destOrd="0" parTransId="{D388CDB4-48A7-4634-AFF8-6F4D40F9853B}" sibTransId="{26A52B64-4EA6-48BF-8601-022D53841DF6}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58788C98-D5AE-4FF8-ADB5-87C4DE368CB4}" type="presOf" srcId="{6993A79F-9262-4F80-8910-D434C3B6154A}" destId="{3496C9BD-174B-4B5E-8886-C7BC42816E24}" srcOrd="0" destOrd="0" presId="urn:microsoft.com/office/officeart/2008/layout/HorizontalMultiLevelHierarchy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74251BBF-5CBE-491F-B4FD-D6007E01442D}" type="presOf" srcId="{2AC2CF12-2ABD-4A44-8AA6-08BFD9F06336}" destId="{FBB271B2-35D7-483C-A0CC-5DC81A1DB7C7}" srcOrd="0" destOrd="0" presId="urn:microsoft.com/office/officeart/2008/layout/HorizontalMultiLevelHierarchy"/>
    <dgm:cxn modelId="{0BE6CCC1-15A7-4890-806F-2E4779A9F0A3}" type="presOf" srcId="{B274F734-BE22-449B-8CD4-7148A93F22A6}" destId="{4DE189F4-B009-48AE-B02B-E8B8A185F7BF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1227BECC-1296-4F9D-9E64-06569F0D295E}" type="presOf" srcId="{C14DD5E1-0BA7-4000-9F5F-4E2347E0BFB0}" destId="{5526E502-AC45-4096-B8F3-BF46F605B5D9}" srcOrd="1" destOrd="0" presId="urn:microsoft.com/office/officeart/2008/layout/HorizontalMultiLevelHierarchy"/>
    <dgm:cxn modelId="{AE2073D2-22A2-467D-AC94-963F01C51BEB}" type="presOf" srcId="{6993A79F-9262-4F80-8910-D434C3B6154A}" destId="{A988F698-184F-4F0D-8587-1D64B4B29121}" srcOrd="1" destOrd="0" presId="urn:microsoft.com/office/officeart/2008/layout/HorizontalMultiLevelHierarchy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8F7CC6D6-35DC-423F-B15B-C7A2CABD1BDB}" type="presOf" srcId="{B8337AEB-03BF-489D-8F37-7F4623EF1C4C}" destId="{B25E76C1-7006-4192-9532-05CD9A56FBE3}" srcOrd="0" destOrd="0" presId="urn:microsoft.com/office/officeart/2008/layout/HorizontalMultiLevelHierarchy"/>
    <dgm:cxn modelId="{EF5C18D9-A953-4EEB-82C7-29E08F635C3A}" type="presOf" srcId="{328FF80D-9022-45CE-A66F-EDDB6D3D60DD}" destId="{04386CA4-DA56-4B19-895F-BC8D72DE230E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E6B6E5DD-1C91-4AF6-A6BE-1B72D849D7B6}" type="presOf" srcId="{328FF80D-9022-45CE-A66F-EDDB6D3D60DD}" destId="{EADED21B-461C-4521-82DD-7AB8B12A8AE9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5CD03FE2-9A12-4D65-BBC8-CE701A4F8FE3}" type="presOf" srcId="{45B6FD63-0237-4B21-8E6F-9FEA5850709D}" destId="{E4353591-FBD1-4ECC-BBDC-DCB2FC55024B}" srcOrd="0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F5BB6EEE-6633-41AA-99DB-543943EDB0E4}" type="presOf" srcId="{3B876032-C921-47E3-ACF7-7CFD5678E174}" destId="{1F7258DF-9D95-45DF-A40D-E940A6E16C17}" srcOrd="0" destOrd="0" presId="urn:microsoft.com/office/officeart/2008/layout/HorizontalMultiLevelHierarchy"/>
    <dgm:cxn modelId="{7B85E5EE-2F63-4E4A-8D61-B5709D8C4621}" srcId="{45634CA3-8341-4A95-BF60-63F2C778E72F}" destId="{EA1B0BAF-68CD-4D24-B02B-C44F79A4352C}" srcOrd="0" destOrd="0" parTransId="{45B6FD63-0237-4B21-8E6F-9FEA5850709D}" sibTransId="{30376155-5327-4EE5-8475-8C0D8A2C95E7}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22E61BF5-A5D6-48CB-A7EC-CBA9BF58F7A8}" type="presOf" srcId="{EA1B0BAF-68CD-4D24-B02B-C44F79A4352C}" destId="{05AD2A0A-4AC1-4754-B47F-A5A8CBA8F804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B2733DFD-CCA1-47E7-865E-EE09E4F5C3B8}" type="presOf" srcId="{9C874AA1-0AB3-43FF-9908-E0A234F8F554}" destId="{64E8113E-B6C9-45FB-88B1-0606E3637384}" srcOrd="0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A107C0FF-8107-4A1E-B4C9-9DE9422156FD}" type="presOf" srcId="{77C084CE-AB54-42BB-82F3-4BEC3C2704C1}" destId="{01309FED-D023-4BA4-9E5B-262A44A27DCB}" srcOrd="0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030E188B-9143-4697-BDB6-397B6B9AD1EB}" type="presParOf" srcId="{E2508239-A3D3-4529-9BF6-96D0C4A74773}" destId="{0F8685D3-F083-40CB-A7D8-0110DA215D5B}" srcOrd="2" destOrd="0" presId="urn:microsoft.com/office/officeart/2008/layout/HorizontalMultiLevelHierarchy"/>
    <dgm:cxn modelId="{F95A88EB-9087-4DBF-9F5C-9D288F0AFBB7}" type="presParOf" srcId="{0F8685D3-F083-40CB-A7D8-0110DA215D5B}" destId="{DA885C1E-8F95-4911-BC70-A0073753EFCC}" srcOrd="0" destOrd="0" presId="urn:microsoft.com/office/officeart/2008/layout/HorizontalMultiLevelHierarchy"/>
    <dgm:cxn modelId="{2EEC1400-C2B4-41F2-B086-9ADB007C54C8}" type="presParOf" srcId="{E2508239-A3D3-4529-9BF6-96D0C4A74773}" destId="{2171E431-856A-4944-8CB3-5DF74D168066}" srcOrd="3" destOrd="0" presId="urn:microsoft.com/office/officeart/2008/layout/HorizontalMultiLevelHierarchy"/>
    <dgm:cxn modelId="{1E6FE52F-20BC-4BF1-BF5F-0F4E0E5DB606}" type="presParOf" srcId="{2171E431-856A-4944-8CB3-5DF74D168066}" destId="{B89F960C-1B2E-4802-B501-44424D4ED9BC}" srcOrd="0" destOrd="0" presId="urn:microsoft.com/office/officeart/2008/layout/HorizontalMultiLevelHierarchy"/>
    <dgm:cxn modelId="{8C60C697-17AE-42CE-A35F-B371803B0137}" type="presParOf" srcId="{2171E431-856A-4944-8CB3-5DF74D168066}" destId="{481C9191-5359-496F-97D5-ADBD5C8CE278}" srcOrd="1" destOrd="0" presId="urn:microsoft.com/office/officeart/2008/layout/HorizontalMultiLevelHierarchy"/>
    <dgm:cxn modelId="{ADE225F1-1953-4361-8BE9-20297B099C95}" type="presParOf" srcId="{E2508239-A3D3-4529-9BF6-96D0C4A74773}" destId="{04386CA4-DA56-4B19-895F-BC8D72DE230E}" srcOrd="4" destOrd="0" presId="urn:microsoft.com/office/officeart/2008/layout/HorizontalMultiLevelHierarchy"/>
    <dgm:cxn modelId="{4B9D66BA-BC98-483B-9D56-FFCCC2C55CB5}" type="presParOf" srcId="{04386CA4-DA56-4B19-895F-BC8D72DE230E}" destId="{EADED21B-461C-4521-82DD-7AB8B12A8AE9}" srcOrd="0" destOrd="0" presId="urn:microsoft.com/office/officeart/2008/layout/HorizontalMultiLevelHierarchy"/>
    <dgm:cxn modelId="{ED2705D4-0098-44BF-8AB9-6E9582BF6335}" type="presParOf" srcId="{E2508239-A3D3-4529-9BF6-96D0C4A74773}" destId="{BBC7D111-E1DE-46D4-99CD-7A8F643B31AF}" srcOrd="5" destOrd="0" presId="urn:microsoft.com/office/officeart/2008/layout/HorizontalMultiLevelHierarchy"/>
    <dgm:cxn modelId="{6046F99A-20B6-416D-AB8F-2F026D54B096}" type="presParOf" srcId="{BBC7D111-E1DE-46D4-99CD-7A8F643B31AF}" destId="{FBB271B2-35D7-483C-A0CC-5DC81A1DB7C7}" srcOrd="0" destOrd="0" presId="urn:microsoft.com/office/officeart/2008/layout/HorizontalMultiLevelHierarchy"/>
    <dgm:cxn modelId="{91C8054C-AE2D-42ED-A719-F43747158CB6}" type="presParOf" srcId="{BBC7D111-E1DE-46D4-99CD-7A8F643B31AF}" destId="{CEBDFDC7-E650-4882-AA0D-03D6DEE583DB}" srcOrd="1" destOrd="0" presId="urn:microsoft.com/office/officeart/2008/layout/HorizontalMultiLevelHierarchy"/>
    <dgm:cxn modelId="{492EC675-786B-4D3B-BDEB-0D7D11C5B1EA}" type="presParOf" srcId="{CEBDFDC7-E650-4882-AA0D-03D6DEE583DB}" destId="{3496C9BD-174B-4B5E-8886-C7BC42816E24}" srcOrd="0" destOrd="0" presId="urn:microsoft.com/office/officeart/2008/layout/HorizontalMultiLevelHierarchy"/>
    <dgm:cxn modelId="{A3F137E5-1C65-46BD-9AEC-D2D0CE2D0C8F}" type="presParOf" srcId="{3496C9BD-174B-4B5E-8886-C7BC42816E24}" destId="{A988F698-184F-4F0D-8587-1D64B4B29121}" srcOrd="0" destOrd="0" presId="urn:microsoft.com/office/officeart/2008/layout/HorizontalMultiLevelHierarchy"/>
    <dgm:cxn modelId="{AFA79ECD-9968-4A0C-BE0B-93F954ABCDBD}" type="presParOf" srcId="{CEBDFDC7-E650-4882-AA0D-03D6DEE583DB}" destId="{9BB2BF9C-DE98-45DD-AE3F-8160814B8140}" srcOrd="1" destOrd="0" presId="urn:microsoft.com/office/officeart/2008/layout/HorizontalMultiLevelHierarchy"/>
    <dgm:cxn modelId="{D136C067-6781-4239-BD63-64698F1CE41C}" type="presParOf" srcId="{9BB2BF9C-DE98-45DD-AE3F-8160814B8140}" destId="{70ECC645-6186-4767-9275-0D81D0FEFFF8}" srcOrd="0" destOrd="0" presId="urn:microsoft.com/office/officeart/2008/layout/HorizontalMultiLevelHierarchy"/>
    <dgm:cxn modelId="{912709B5-19B3-4F11-8712-945298AAA582}" type="presParOf" srcId="{9BB2BF9C-DE98-45DD-AE3F-8160814B8140}" destId="{C4D1A75F-D94A-4142-84D2-85188DC5C060}" srcOrd="1" destOrd="0" presId="urn:microsoft.com/office/officeart/2008/layout/HorizontalMultiLevelHierarchy"/>
    <dgm:cxn modelId="{D4F396B2-C7FF-421A-8D9A-9537C8739E3F}" type="presParOf" srcId="{CEBDFDC7-E650-4882-AA0D-03D6DEE583DB}" destId="{6490C6E0-E117-4681-B6E5-35F3A3C53AB6}" srcOrd="2" destOrd="0" presId="urn:microsoft.com/office/officeart/2008/layout/HorizontalMultiLevelHierarchy"/>
    <dgm:cxn modelId="{D37F2D91-50D2-4631-87DF-166BB68425EB}" type="presParOf" srcId="{6490C6E0-E117-4681-B6E5-35F3A3C53AB6}" destId="{F511CD76-53DE-4D57-80B7-68D3EEAC2052}" srcOrd="0" destOrd="0" presId="urn:microsoft.com/office/officeart/2008/layout/HorizontalMultiLevelHierarchy"/>
    <dgm:cxn modelId="{5504749E-3046-4388-95DC-FA2AD5A166B5}" type="presParOf" srcId="{CEBDFDC7-E650-4882-AA0D-03D6DEE583DB}" destId="{9E13A1DF-5B92-4B11-A850-D7275C24E7B1}" srcOrd="3" destOrd="0" presId="urn:microsoft.com/office/officeart/2008/layout/HorizontalMultiLevelHierarchy"/>
    <dgm:cxn modelId="{CEE60C75-90BA-4A29-95AA-7BADD53DED2A}" type="presParOf" srcId="{9E13A1DF-5B92-4B11-A850-D7275C24E7B1}" destId="{01309FED-D023-4BA4-9E5B-262A44A27DCB}" srcOrd="0" destOrd="0" presId="urn:microsoft.com/office/officeart/2008/layout/HorizontalMultiLevelHierarchy"/>
    <dgm:cxn modelId="{70139AE0-887C-4E69-923B-F6AF23E5A93B}" type="presParOf" srcId="{9E13A1DF-5B92-4B11-A850-D7275C24E7B1}" destId="{80F1A44F-B6A4-4217-9035-F268FF6D619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E0D35546-62E2-4A82-9CFA-78316F269B4A}" type="presParOf" srcId="{1D303F23-12ED-4408-AD15-671107725D49}" destId="{E4353591-FBD1-4ECC-BBDC-DCB2FC55024B}" srcOrd="0" destOrd="0" presId="urn:microsoft.com/office/officeart/2008/layout/HorizontalMultiLevelHierarchy"/>
    <dgm:cxn modelId="{F637B91C-9323-41EA-9D18-A818AB080968}" type="presParOf" srcId="{E4353591-FBD1-4ECC-BBDC-DCB2FC55024B}" destId="{6798DAE5-50E7-40F4-9A58-C636D5E6787B}" srcOrd="0" destOrd="0" presId="urn:microsoft.com/office/officeart/2008/layout/HorizontalMultiLevelHierarchy"/>
    <dgm:cxn modelId="{BD91907A-59A7-49F9-9344-0A4EFD1AE3EA}" type="presParOf" srcId="{1D303F23-12ED-4408-AD15-671107725D49}" destId="{6E3D3FCC-EAFA-45AC-BA18-4846B6A9FF3A}" srcOrd="1" destOrd="0" presId="urn:microsoft.com/office/officeart/2008/layout/HorizontalMultiLevelHierarchy"/>
    <dgm:cxn modelId="{2444B0AC-31CD-4FD2-ABA5-7751CF480E6D}" type="presParOf" srcId="{6E3D3FCC-EAFA-45AC-BA18-4846B6A9FF3A}" destId="{05AD2A0A-4AC1-4754-B47F-A5A8CBA8F804}" srcOrd="0" destOrd="0" presId="urn:microsoft.com/office/officeart/2008/layout/HorizontalMultiLevelHierarchy"/>
    <dgm:cxn modelId="{B8C276D2-554F-4DE0-8FCA-2AE636BC01A2}" type="presParOf" srcId="{6E3D3FCC-EAFA-45AC-BA18-4846B6A9FF3A}" destId="{925F0A1C-12CF-4F86-9C82-52E6AE2DB511}" srcOrd="1" destOrd="0" presId="urn:microsoft.com/office/officeart/2008/layout/HorizontalMultiLevelHierarchy"/>
    <dgm:cxn modelId="{367BC739-105C-4615-97A4-94C840040CB2}" type="presParOf" srcId="{1D303F23-12ED-4408-AD15-671107725D49}" destId="{AC4D3DF0-E96C-483B-87B3-A0969CA10A18}" srcOrd="2" destOrd="0" presId="urn:microsoft.com/office/officeart/2008/layout/HorizontalMultiLevelHierarchy"/>
    <dgm:cxn modelId="{04A68940-603A-4DC0-A624-A4588829E886}" type="presParOf" srcId="{AC4D3DF0-E96C-483B-87B3-A0969CA10A18}" destId="{5526E502-AC45-4096-B8F3-BF46F605B5D9}" srcOrd="0" destOrd="0" presId="urn:microsoft.com/office/officeart/2008/layout/HorizontalMultiLevelHierarchy"/>
    <dgm:cxn modelId="{E9C006CE-8412-402D-8CB0-09E0B54E05FB}" type="presParOf" srcId="{1D303F23-12ED-4408-AD15-671107725D49}" destId="{1DF73070-0012-45BF-B48D-6B8466F137BE}" srcOrd="3" destOrd="0" presId="urn:microsoft.com/office/officeart/2008/layout/HorizontalMultiLevelHierarchy"/>
    <dgm:cxn modelId="{F70D2AC2-3ECB-48B4-BF97-F4DAEE8FE14D}" type="presParOf" srcId="{1DF73070-0012-45BF-B48D-6B8466F137BE}" destId="{CCBAF6DC-D056-4D51-9AD0-46A36F39BC35}" srcOrd="0" destOrd="0" presId="urn:microsoft.com/office/officeart/2008/layout/HorizontalMultiLevelHierarchy"/>
    <dgm:cxn modelId="{EE81891E-990E-41FD-8DC5-8308665CE09E}" type="presParOf" srcId="{1DF73070-0012-45BF-B48D-6B8466F137BE}" destId="{1FFCD406-0181-4E05-A0E9-8E11105143FB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4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5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7B1D11A6-5535-4F37-80D5-550E00F1F8D3}" type="presParOf" srcId="{1D303F23-12ED-4408-AD15-671107725D49}" destId="{64E8113E-B6C9-45FB-88B1-0606E3637384}" srcOrd="6" destOrd="0" presId="urn:microsoft.com/office/officeart/2008/layout/HorizontalMultiLevelHierarchy"/>
    <dgm:cxn modelId="{89C948FD-9E3E-49FD-B52C-D40B7A77848B}" type="presParOf" srcId="{64E8113E-B6C9-45FB-88B1-0606E3637384}" destId="{B3BEBFCC-933B-425C-98FB-1F0F90CD58CC}" srcOrd="0" destOrd="0" presId="urn:microsoft.com/office/officeart/2008/layout/HorizontalMultiLevelHierarchy"/>
    <dgm:cxn modelId="{01A3F88A-0A32-47AE-B58C-6EFF2A45EE0B}" type="presParOf" srcId="{1D303F23-12ED-4408-AD15-671107725D49}" destId="{625C6E0F-A5A6-4DBA-8C17-2A8198BF1185}" srcOrd="7" destOrd="0" presId="urn:microsoft.com/office/officeart/2008/layout/HorizontalMultiLevelHierarchy"/>
    <dgm:cxn modelId="{AC087993-D30C-404E-9408-773D80382BF7}" type="presParOf" srcId="{625C6E0F-A5A6-4DBA-8C17-2A8198BF1185}" destId="{1F7258DF-9D95-45DF-A40D-E940A6E16C17}" srcOrd="0" destOrd="0" presId="urn:microsoft.com/office/officeart/2008/layout/HorizontalMultiLevelHierarchy"/>
    <dgm:cxn modelId="{8C9EA5AF-68A5-4681-A31B-D9301998B258}" type="presParOf" srcId="{625C6E0F-A5A6-4DBA-8C17-2A8198BF1185}" destId="{A2F6FA7D-AD36-4D9C-BF24-ACF7619EF188}" srcOrd="1" destOrd="0" presId="urn:microsoft.com/office/officeart/2008/layout/HorizontalMultiLevelHierarchy"/>
    <dgm:cxn modelId="{796C81A5-305C-4EA0-8C28-313B264A2978}" type="presParOf" srcId="{A2F6FA7D-AD36-4D9C-BF24-ACF7619EF188}" destId="{B25E76C1-7006-4192-9532-05CD9A56FBE3}" srcOrd="0" destOrd="0" presId="urn:microsoft.com/office/officeart/2008/layout/HorizontalMultiLevelHierarchy"/>
    <dgm:cxn modelId="{19C97137-B687-453F-8BAA-0C9EC2C83B2B}" type="presParOf" srcId="{B25E76C1-7006-4192-9532-05CD9A56FBE3}" destId="{2F71D953-CF27-480C-866C-ED84987AA7A8}" srcOrd="0" destOrd="0" presId="urn:microsoft.com/office/officeart/2008/layout/HorizontalMultiLevelHierarchy"/>
    <dgm:cxn modelId="{C5F62D3F-C39C-4139-BFC6-E042C0CBAD2A}" type="presParOf" srcId="{A2F6FA7D-AD36-4D9C-BF24-ACF7619EF188}" destId="{0235EFEF-DA70-40E8-947E-6D04C196E6B8}" srcOrd="1" destOrd="0" presId="urn:microsoft.com/office/officeart/2008/layout/HorizontalMultiLevelHierarchy"/>
    <dgm:cxn modelId="{B6E992AC-917C-44BC-A6B1-B436AF268D36}" type="presParOf" srcId="{0235EFEF-DA70-40E8-947E-6D04C196E6B8}" destId="{2FD0AEA4-67E2-443C-B4DD-07CB26E562A7}" srcOrd="0" destOrd="0" presId="urn:microsoft.com/office/officeart/2008/layout/HorizontalMultiLevelHierarchy"/>
    <dgm:cxn modelId="{A2A3EEF9-E0D6-4F04-9D8E-814293ED3ECC}" type="presParOf" srcId="{0235EFEF-DA70-40E8-947E-6D04C196E6B8}" destId="{54099EE9-6A1E-411E-9A32-A56EA9CE1D06}" srcOrd="1" destOrd="0" presId="urn:microsoft.com/office/officeart/2008/layout/HorizontalMultiLevelHierarchy"/>
    <dgm:cxn modelId="{F1AE8159-DE23-4347-B39C-148EC67BCBB7}" type="presParOf" srcId="{A2F6FA7D-AD36-4D9C-BF24-ACF7619EF188}" destId="{BF4B3176-E438-4244-9F44-E9E7095113CA}" srcOrd="2" destOrd="0" presId="urn:microsoft.com/office/officeart/2008/layout/HorizontalMultiLevelHierarchy"/>
    <dgm:cxn modelId="{D9091893-2142-4518-9A60-D70FB5ED6AA3}" type="presParOf" srcId="{BF4B3176-E438-4244-9F44-E9E7095113CA}" destId="{5363AB43-8C28-47F6-A5ED-49DE51116E0F}" srcOrd="0" destOrd="0" presId="urn:microsoft.com/office/officeart/2008/layout/HorizontalMultiLevelHierarchy"/>
    <dgm:cxn modelId="{88C26BDA-A8D6-46D5-A754-786518720B36}" type="presParOf" srcId="{A2F6FA7D-AD36-4D9C-BF24-ACF7619EF188}" destId="{7136C8CA-C9F3-42CD-B168-0D8F8A4CED73}" srcOrd="3" destOrd="0" presId="urn:microsoft.com/office/officeart/2008/layout/HorizontalMultiLevelHierarchy"/>
    <dgm:cxn modelId="{2E62FD46-8A73-4221-A683-EBF6107BA92C}" type="presParOf" srcId="{7136C8CA-C9F3-42CD-B168-0D8F8A4CED73}" destId="{4DE189F4-B009-48AE-B02B-E8B8A185F7BF}" srcOrd="0" destOrd="0" presId="urn:microsoft.com/office/officeart/2008/layout/HorizontalMultiLevelHierarchy"/>
    <dgm:cxn modelId="{838395D0-8DCA-4A50-9024-4760F806112D}" type="presParOf" srcId="{7136C8CA-C9F3-42CD-B168-0D8F8A4CED73}" destId="{CCE62B9D-AE7E-447B-978A-D92A3A390A6D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절로 성장을 따르고 싶게 만드는 인도자적 캐릭터의 구조란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한눈에 캐릭터를 알아 볼 직관적 특징은 어떻게 구성될까</a:t>
          </a:r>
          <a:r>
            <a:rPr lang="en-US" altLang="ko-KR" dirty="0"/>
            <a:t>?</a:t>
          </a:r>
          <a:endParaRPr lang="ko-KR" altLang="en-US" dirty="0"/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사람들을 성장으로 쉽게 인도할 만한 방법은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사람들은 어떤 인도적 캐릭터를 원할까</a:t>
          </a:r>
          <a:r>
            <a:rPr lang="en-US" altLang="ko-KR" dirty="0"/>
            <a:t>?</a:t>
          </a:r>
          <a:endParaRPr lang="ko-KR" altLang="en-US" dirty="0"/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사람들의 인도를 위해서 완성형의 탄탄한 세계관이 가진 서사 제공이 필요 </a:t>
          </a:r>
          <a:endParaRPr lang="en-US" altLang="ko-KR" dirty="0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시장을 고려한 인도적 캐릭터의 매력 요소는 무엇일까</a:t>
          </a:r>
          <a:r>
            <a:rPr lang="en-US" altLang="ko-KR" dirty="0"/>
            <a:t>?</a:t>
          </a:r>
          <a:endParaRPr lang="ko-KR" altLang="en-US" dirty="0"/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AE786B39-206E-404E-93E4-14B3A82068A0}">
      <dgm:prSet phldrT="[텍스트]"/>
      <dgm:spPr/>
      <dgm:t>
        <a:bodyPr/>
        <a:lstStyle/>
        <a:p>
          <a:pPr latinLnBrk="1"/>
          <a:r>
            <a:rPr lang="ko-KR" altLang="en-US" dirty="0"/>
            <a:t>사람의 움직임을 인도하는 역할을 가진 물건들이 어떤 특징을 가질까</a:t>
          </a:r>
          <a:r>
            <a:rPr lang="en-US" altLang="ko-KR" dirty="0"/>
            <a:t>?</a:t>
          </a:r>
        </a:p>
      </dgm:t>
    </dgm:pt>
    <dgm:pt modelId="{42828059-ADD8-489E-ABDF-B08E79C67FD1}" type="par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65185BA7-C3B9-4DCC-B376-B6F12F37DF36}" type="sibTrans" cxnId="{452A7D89-2111-4023-BD15-B9F8D1566B7C}">
      <dgm:prSet/>
      <dgm:spPr/>
      <dgm:t>
        <a:bodyPr/>
        <a:lstStyle/>
        <a:p>
          <a:pPr latinLnBrk="1"/>
          <a:endParaRPr lang="ko-KR" altLang="en-US"/>
        </a:p>
      </dgm:t>
    </dgm:pt>
    <dgm:pt modelId="{2AC2CF12-2ABD-4A44-8AA6-08BFD9F06336}">
      <dgm:prSet phldrT="[텍스트]"/>
      <dgm:spPr/>
      <dgm:t>
        <a:bodyPr/>
        <a:lstStyle/>
        <a:p>
          <a:pPr latinLnBrk="1"/>
          <a:r>
            <a:rPr lang="ko-KR" altLang="en-US" dirty="0"/>
            <a:t>인도자가 가져야 할 매력이란 무엇일까</a:t>
          </a:r>
          <a:r>
            <a:rPr lang="en-US" altLang="ko-KR" dirty="0"/>
            <a:t>?</a:t>
          </a:r>
        </a:p>
      </dgm:t>
    </dgm:pt>
    <dgm:pt modelId="{328FF80D-9022-45CE-A66F-EDDB6D3D60DD}" type="par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70AC3986-3AF4-4860-A555-363CE4C56057}" type="sibTrans" cxnId="{08FB2C29-43D8-41FA-B598-A99EDCAE3D31}">
      <dgm:prSet/>
      <dgm:spPr/>
      <dgm:t>
        <a:bodyPr/>
        <a:lstStyle/>
        <a:p>
          <a:pPr latinLnBrk="1"/>
          <a:endParaRPr lang="ko-KR" altLang="en-US"/>
        </a:p>
      </dgm:t>
    </dgm:pt>
    <dgm:pt modelId="{17F4DDD1-9747-412F-ACD2-4198C8059404}">
      <dgm:prSet phldrT="[텍스트]"/>
      <dgm:spPr/>
      <dgm:t>
        <a:bodyPr/>
        <a:lstStyle/>
        <a:p>
          <a:pPr latinLnBrk="1"/>
          <a:r>
            <a:rPr lang="ko-KR" altLang="en-US" dirty="0"/>
            <a:t>인도자의 깨달음을 그대로 답습 가능한 지침들을 이야기의 형식으로 제공</a:t>
          </a:r>
        </a:p>
      </dgm:t>
    </dgm:pt>
    <dgm:pt modelId="{C14DD5E1-0BA7-4000-9F5F-4E2347E0BFB0}" type="par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B759642F-E4FD-432B-9746-83AA462AEE71}" type="sibTrans" cxnId="{9B4E278D-C705-4088-B372-A6C2F988072A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인도자가 인도하는 바를 계속 따라오게 만들 방법은 뭐가 있지</a:t>
          </a:r>
          <a:r>
            <a:rPr lang="en-US" altLang="ko-KR" dirty="0"/>
            <a:t>?</a:t>
          </a:r>
          <a:endParaRPr lang="ko-KR" altLang="en-US" dirty="0"/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 활동 중 사람들이 선호할 만한 캐릭터의 특성은 </a:t>
          </a:r>
          <a:r>
            <a:rPr lang="ko-KR" altLang="en-US" dirty="0" err="1"/>
            <a:t>뭘까</a:t>
          </a:r>
          <a:r>
            <a:rPr lang="en-US" altLang="ko-KR" dirty="0"/>
            <a:t>?</a:t>
          </a:r>
          <a:endParaRPr lang="ko-KR" altLang="en-US" dirty="0"/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아직 흔치 않은 인도적 캐릭터 유형이라면 어떤 특성을 통해 흥미를 줄 수 있을까</a:t>
          </a:r>
          <a:r>
            <a:rPr lang="en-US" altLang="ko-KR" dirty="0"/>
            <a:t>?</a:t>
          </a:r>
          <a:endParaRPr lang="ko-KR" altLang="en-US" dirty="0"/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이미 경쟁이 치열한 시장에서 어떤 점이 캐릭터의 모습을 더욱 매력적으로 만들까</a:t>
          </a:r>
          <a:r>
            <a:rPr lang="en-US" altLang="ko-KR" dirty="0"/>
            <a:t>?</a:t>
          </a:r>
          <a:endParaRPr lang="ko-KR" altLang="en-US" dirty="0"/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즐거움</a:t>
          </a:r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불편</a:t>
          </a:r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 err="1"/>
            <a:t>매니아층이</a:t>
          </a:r>
          <a:r>
            <a:rPr lang="ko-KR" altLang="en-US" dirty="0"/>
            <a:t> 원하는 캐릭터의 요소는 </a:t>
          </a:r>
          <a:r>
            <a:rPr lang="ko-KR" altLang="en-US" dirty="0" err="1"/>
            <a:t>뭘까</a:t>
          </a:r>
          <a:r>
            <a:rPr lang="en-US" altLang="ko-KR" dirty="0"/>
            <a:t>?</a:t>
          </a:r>
          <a:endParaRPr lang="ko-KR" altLang="en-US" dirty="0"/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인도를 따라온 만큼 성취를 느끼도록 단계별 보상을 제공한다</a:t>
          </a:r>
          <a:r>
            <a:rPr lang="en-US" altLang="ko-KR" dirty="0"/>
            <a:t>.</a:t>
          </a:r>
          <a:endParaRPr lang="ko-KR" altLang="en-US" dirty="0"/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480771E-0F4F-4340-923D-2FA078F7BF1F}">
      <dgm:prSet phldrT="[텍스트]"/>
      <dgm:spPr/>
      <dgm:t>
        <a:bodyPr/>
        <a:lstStyle/>
        <a:p>
          <a:pPr latinLnBrk="1"/>
          <a:r>
            <a:rPr lang="ko-KR" altLang="en-US" dirty="0"/>
            <a:t>아우라를 뿜어내는 외형이 필요하다</a:t>
          </a:r>
          <a:r>
            <a:rPr lang="en-US" altLang="ko-KR" dirty="0"/>
            <a:t>.</a:t>
          </a:r>
        </a:p>
      </dgm:t>
    </dgm:pt>
    <dgm:pt modelId="{6993A79F-9262-4F80-8910-D434C3B6154A}" type="par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DD052734-3862-4161-BE6F-0D99F4F7D8F4}" type="sibTrans" cxnId="{FF720209-2AD8-4F79-82D0-C1B22993F100}">
      <dgm:prSet/>
      <dgm:spPr/>
      <dgm:t>
        <a:bodyPr/>
        <a:lstStyle/>
        <a:p>
          <a:pPr latinLnBrk="1"/>
          <a:endParaRPr lang="ko-KR" altLang="en-US"/>
        </a:p>
      </dgm:t>
    </dgm:pt>
    <dgm:pt modelId="{77C084CE-AB54-42BB-82F3-4BEC3C2704C1}">
      <dgm:prSet phldrT="[텍스트]"/>
      <dgm:spPr/>
      <dgm:t>
        <a:bodyPr/>
        <a:lstStyle/>
        <a:p>
          <a:pPr latinLnBrk="1"/>
          <a:r>
            <a:rPr lang="ko-KR" altLang="en-US" dirty="0"/>
            <a:t>기적적인 효과를 내는 내형의 기술들</a:t>
          </a:r>
          <a:endParaRPr lang="en-US" altLang="ko-KR" dirty="0"/>
        </a:p>
      </dgm:t>
    </dgm:pt>
    <dgm:pt modelId="{D388CDB4-48A7-4634-AFF8-6F4D40F9853B}" type="par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6A52B64-4EA6-48BF-8601-022D53841DF6}" type="sibTrans" cxnId="{D032AC91-C551-4F7B-B6A6-501AEC43EE2E}">
      <dgm:prSet/>
      <dgm:spPr/>
      <dgm:t>
        <a:bodyPr/>
        <a:lstStyle/>
        <a:p>
          <a:pPr latinLnBrk="1"/>
          <a:endParaRPr lang="ko-KR" altLang="en-US"/>
        </a:p>
      </dgm:t>
    </dgm:pt>
    <dgm:pt modelId="{24E7D922-AA67-4EF8-BA24-35A328469104}">
      <dgm:prSet phldrT="[텍스트]"/>
      <dgm:spPr/>
      <dgm:t>
        <a:bodyPr/>
        <a:lstStyle/>
        <a:p>
          <a:pPr latinLnBrk="1"/>
          <a:r>
            <a:rPr lang="ko-KR" altLang="en-US" dirty="0"/>
            <a:t>누구나 한눈에 찾기 쉽고 따라갈 수 있도록 </a:t>
          </a:r>
          <a:r>
            <a:rPr lang="ko-KR" altLang="en-US" dirty="0" err="1"/>
            <a:t>만들어야한다</a:t>
          </a:r>
          <a:r>
            <a:rPr lang="en-US" altLang="ko-KR" dirty="0"/>
            <a:t>.</a:t>
          </a:r>
        </a:p>
      </dgm:t>
    </dgm:pt>
    <dgm:pt modelId="{B3766F0D-40ED-4054-861E-AD563C3CD9CA}" type="parTrans" cxnId="{A436F8B0-3C15-449E-B7FD-9788F1D39990}">
      <dgm:prSet/>
      <dgm:spPr/>
      <dgm:t>
        <a:bodyPr/>
        <a:lstStyle/>
        <a:p>
          <a:pPr latinLnBrk="1"/>
          <a:endParaRPr lang="ko-KR" altLang="en-US"/>
        </a:p>
      </dgm:t>
    </dgm:pt>
    <dgm:pt modelId="{13B75BC0-5DD9-4CBB-B9D9-ED53CB3C43CE}" type="sibTrans" cxnId="{A436F8B0-3C15-449E-B7FD-9788F1D39990}">
      <dgm:prSet/>
      <dgm:spPr/>
      <dgm:t>
        <a:bodyPr/>
        <a:lstStyle/>
        <a:p>
          <a:pPr latinLnBrk="1"/>
          <a:endParaRPr lang="ko-KR" altLang="en-US"/>
        </a:p>
      </dgm:t>
    </dgm:pt>
    <dgm:pt modelId="{3AB6D207-68F9-49FE-A4BF-A7DD53FA11B2}">
      <dgm:prSet phldrT="[텍스트]"/>
      <dgm:spPr/>
      <dgm:t>
        <a:bodyPr/>
        <a:lstStyle/>
        <a:p>
          <a:pPr latinLnBrk="1"/>
          <a:r>
            <a:rPr lang="ko-KR" altLang="en-US" dirty="0"/>
            <a:t>성장해야 하는 이유 즉 목표를 주면 되지 않을까</a:t>
          </a:r>
          <a:r>
            <a:rPr lang="en-US" altLang="ko-KR" dirty="0"/>
            <a:t>?</a:t>
          </a:r>
          <a:endParaRPr lang="ko-KR" altLang="en-US" dirty="0"/>
        </a:p>
      </dgm:t>
    </dgm:pt>
    <dgm:pt modelId="{7E47FDDC-585E-4B63-95E2-278571BE3EC1}" type="parTrans" cxnId="{E5834A73-AA5F-456C-80E4-72DD69CE67CE}">
      <dgm:prSet/>
      <dgm:spPr/>
      <dgm:t>
        <a:bodyPr/>
        <a:lstStyle/>
        <a:p>
          <a:pPr latinLnBrk="1"/>
          <a:endParaRPr lang="ko-KR" altLang="en-US"/>
        </a:p>
      </dgm:t>
    </dgm:pt>
    <dgm:pt modelId="{6DBB2BC3-E77B-425F-B932-A750A37DBC12}" type="sibTrans" cxnId="{E5834A73-AA5F-456C-80E4-72DD69CE67CE}">
      <dgm:prSet/>
      <dgm:spPr/>
      <dgm:t>
        <a:bodyPr/>
        <a:lstStyle/>
        <a:p>
          <a:pPr latinLnBrk="1"/>
          <a:endParaRPr lang="ko-KR" altLang="en-US"/>
        </a:p>
      </dgm:t>
    </dgm:pt>
    <dgm:pt modelId="{D101054B-6E9B-4E5C-B4A6-CE2AC774F976}">
      <dgm:prSet phldrT="[텍스트]"/>
      <dgm:spPr/>
      <dgm:t>
        <a:bodyPr/>
        <a:lstStyle/>
        <a:p>
          <a:pPr latinLnBrk="1"/>
          <a:r>
            <a:rPr lang="ko-KR" altLang="en-US" dirty="0"/>
            <a:t>목표는 단계별로 제공해서</a:t>
          </a:r>
          <a:endParaRPr lang="en-US" altLang="ko-KR" dirty="0"/>
        </a:p>
        <a:p>
          <a:pPr latinLnBrk="1"/>
          <a:r>
            <a:rPr lang="ko-KR" altLang="en-US" dirty="0"/>
            <a:t>쉽고 지속적으로 </a:t>
          </a:r>
          <a:r>
            <a:rPr lang="ko-KR" altLang="en-US" dirty="0" err="1"/>
            <a:t>따라오는것을</a:t>
          </a:r>
          <a:r>
            <a:rPr lang="ko-KR" altLang="en-US" dirty="0"/>
            <a:t> 유도한다</a:t>
          </a:r>
          <a:r>
            <a:rPr lang="en-US" altLang="ko-KR" dirty="0"/>
            <a:t>.</a:t>
          </a:r>
          <a:endParaRPr lang="ko-KR" altLang="en-US" dirty="0"/>
        </a:p>
      </dgm:t>
    </dgm:pt>
    <dgm:pt modelId="{4EF7DFB6-2EF5-42BC-A58F-C3B102F668DF}" type="parTrans" cxnId="{070E44C4-87C0-435B-8E7E-BEAF634B1ACD}">
      <dgm:prSet/>
      <dgm:spPr/>
      <dgm:t>
        <a:bodyPr/>
        <a:lstStyle/>
        <a:p>
          <a:pPr latinLnBrk="1"/>
          <a:endParaRPr lang="ko-KR" altLang="en-US"/>
        </a:p>
      </dgm:t>
    </dgm:pt>
    <dgm:pt modelId="{2CF820AF-7523-408A-A90E-55C707D509BB}" type="sibTrans" cxnId="{070E44C4-87C0-435B-8E7E-BEAF634B1ACD}">
      <dgm:prSet/>
      <dgm:spPr/>
      <dgm:t>
        <a:bodyPr/>
        <a:lstStyle/>
        <a:p>
          <a:pPr latinLnBrk="1"/>
          <a:endParaRPr lang="ko-KR" altLang="en-US"/>
        </a:p>
      </dgm:t>
    </dgm:pt>
    <dgm:pt modelId="{502BDFEA-0C9D-4976-82A7-4461C0993950}">
      <dgm:prSet phldrT="[텍스트]"/>
      <dgm:spPr/>
      <dgm:t>
        <a:bodyPr/>
        <a:lstStyle/>
        <a:p>
          <a:pPr latinLnBrk="1"/>
          <a:r>
            <a:rPr lang="ko-KR" altLang="en-US" dirty="0"/>
            <a:t>인도자의 모습을 여러 단계별로 제공하여</a:t>
          </a:r>
          <a:endParaRPr lang="en-US" altLang="ko-KR" dirty="0"/>
        </a:p>
        <a:p>
          <a:pPr latinLnBrk="1"/>
          <a:r>
            <a:rPr lang="ko-KR" altLang="en-US" dirty="0"/>
            <a:t>인도자의 성장 발자취를 유저가 </a:t>
          </a:r>
          <a:r>
            <a:rPr lang="ko-KR" altLang="en-US" dirty="0" err="1"/>
            <a:t>따오로도록</a:t>
          </a:r>
          <a:r>
            <a:rPr lang="ko-KR" altLang="en-US" dirty="0"/>
            <a:t> 도와준다</a:t>
          </a:r>
          <a:r>
            <a:rPr lang="en-US" altLang="ko-KR" dirty="0"/>
            <a:t>.</a:t>
          </a:r>
          <a:endParaRPr lang="ko-KR" altLang="en-US" dirty="0"/>
        </a:p>
      </dgm:t>
    </dgm:pt>
    <dgm:pt modelId="{4FDBD623-07D1-41E8-89CB-D81AC3D07070}" type="parTrans" cxnId="{3585EDDF-FCD9-4CD1-B1B3-BB386B789E40}">
      <dgm:prSet/>
      <dgm:spPr/>
      <dgm:t>
        <a:bodyPr/>
        <a:lstStyle/>
        <a:p>
          <a:pPr latinLnBrk="1"/>
          <a:endParaRPr lang="ko-KR" altLang="en-US"/>
        </a:p>
      </dgm:t>
    </dgm:pt>
    <dgm:pt modelId="{0960B3C3-CFF2-43C0-818E-7078E52109B6}" type="sibTrans" cxnId="{3585EDDF-FCD9-4CD1-B1B3-BB386B789E40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Ang="0" custScaleY="131879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8"/>
      <dgm:spPr/>
    </dgm:pt>
    <dgm:pt modelId="{88571410-501C-476F-8485-26EDDE142ED2}" type="pres">
      <dgm:prSet presAssocID="{FB1DBA75-5565-4EE8-ACCA-BB11839F0267}" presName="connTx" presStyleLbl="parChTrans1D3" presStyleIdx="0" presStyleCnt="8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8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0F8685D3-F083-40CB-A7D8-0110DA215D5B}" type="pres">
      <dgm:prSet presAssocID="{42828059-ADD8-489E-ABDF-B08E79C67FD1}" presName="conn2-1" presStyleLbl="parChTrans1D3" presStyleIdx="1" presStyleCnt="8"/>
      <dgm:spPr/>
    </dgm:pt>
    <dgm:pt modelId="{DA885C1E-8F95-4911-BC70-A0073753EFCC}" type="pres">
      <dgm:prSet presAssocID="{42828059-ADD8-489E-ABDF-B08E79C67FD1}" presName="connTx" presStyleLbl="parChTrans1D3" presStyleIdx="1" presStyleCnt="8"/>
      <dgm:spPr/>
    </dgm:pt>
    <dgm:pt modelId="{2171E431-856A-4944-8CB3-5DF74D168066}" type="pres">
      <dgm:prSet presAssocID="{AE786B39-206E-404E-93E4-14B3A82068A0}" presName="root2" presStyleCnt="0"/>
      <dgm:spPr/>
    </dgm:pt>
    <dgm:pt modelId="{B89F960C-1B2E-4802-B501-44424D4ED9BC}" type="pres">
      <dgm:prSet presAssocID="{AE786B39-206E-404E-93E4-14B3A82068A0}" presName="LevelTwoTextNode" presStyleLbl="node3" presStyleIdx="1" presStyleCnt="8">
        <dgm:presLayoutVars>
          <dgm:chPref val="3"/>
        </dgm:presLayoutVars>
      </dgm:prSet>
      <dgm:spPr/>
    </dgm:pt>
    <dgm:pt modelId="{481C9191-5359-496F-97D5-ADBD5C8CE278}" type="pres">
      <dgm:prSet presAssocID="{AE786B39-206E-404E-93E4-14B3A82068A0}" presName="level3hierChild" presStyleCnt="0"/>
      <dgm:spPr/>
    </dgm:pt>
    <dgm:pt modelId="{EF969D5C-EBA2-4C9B-9EB0-05DB9B16F648}" type="pres">
      <dgm:prSet presAssocID="{B3766F0D-40ED-4054-861E-AD563C3CD9CA}" presName="conn2-1" presStyleLbl="parChTrans1D4" presStyleIdx="0" presStyleCnt="11"/>
      <dgm:spPr/>
    </dgm:pt>
    <dgm:pt modelId="{24D0FCBB-D0AB-4B33-96EC-6ED616A542C5}" type="pres">
      <dgm:prSet presAssocID="{B3766F0D-40ED-4054-861E-AD563C3CD9CA}" presName="connTx" presStyleLbl="parChTrans1D4" presStyleIdx="0" presStyleCnt="11"/>
      <dgm:spPr/>
    </dgm:pt>
    <dgm:pt modelId="{4D50F4A3-7D43-409E-9914-AB18EF762E5E}" type="pres">
      <dgm:prSet presAssocID="{24E7D922-AA67-4EF8-BA24-35A328469104}" presName="root2" presStyleCnt="0"/>
      <dgm:spPr/>
    </dgm:pt>
    <dgm:pt modelId="{0EFD63CE-69A4-4A26-96DE-93B0A95AF7C0}" type="pres">
      <dgm:prSet presAssocID="{24E7D922-AA67-4EF8-BA24-35A328469104}" presName="LevelTwoTextNode" presStyleLbl="node4" presStyleIdx="0" presStyleCnt="11">
        <dgm:presLayoutVars>
          <dgm:chPref val="3"/>
        </dgm:presLayoutVars>
      </dgm:prSet>
      <dgm:spPr/>
    </dgm:pt>
    <dgm:pt modelId="{823578F2-2018-4E2D-9E51-76A04AC44581}" type="pres">
      <dgm:prSet presAssocID="{24E7D922-AA67-4EF8-BA24-35A328469104}" presName="level3hierChild" presStyleCnt="0"/>
      <dgm:spPr/>
    </dgm:pt>
    <dgm:pt modelId="{04386CA4-DA56-4B19-895F-BC8D72DE230E}" type="pres">
      <dgm:prSet presAssocID="{328FF80D-9022-45CE-A66F-EDDB6D3D60DD}" presName="conn2-1" presStyleLbl="parChTrans1D3" presStyleIdx="2" presStyleCnt="8"/>
      <dgm:spPr/>
    </dgm:pt>
    <dgm:pt modelId="{EADED21B-461C-4521-82DD-7AB8B12A8AE9}" type="pres">
      <dgm:prSet presAssocID="{328FF80D-9022-45CE-A66F-EDDB6D3D60DD}" presName="connTx" presStyleLbl="parChTrans1D3" presStyleIdx="2" presStyleCnt="8"/>
      <dgm:spPr/>
    </dgm:pt>
    <dgm:pt modelId="{BBC7D111-E1DE-46D4-99CD-7A8F643B31AF}" type="pres">
      <dgm:prSet presAssocID="{2AC2CF12-2ABD-4A44-8AA6-08BFD9F06336}" presName="root2" presStyleCnt="0"/>
      <dgm:spPr/>
    </dgm:pt>
    <dgm:pt modelId="{FBB271B2-35D7-483C-A0CC-5DC81A1DB7C7}" type="pres">
      <dgm:prSet presAssocID="{2AC2CF12-2ABD-4A44-8AA6-08BFD9F06336}" presName="LevelTwoTextNode" presStyleLbl="node3" presStyleIdx="2" presStyleCnt="8">
        <dgm:presLayoutVars>
          <dgm:chPref val="3"/>
        </dgm:presLayoutVars>
      </dgm:prSet>
      <dgm:spPr/>
    </dgm:pt>
    <dgm:pt modelId="{CEBDFDC7-E650-4882-AA0D-03D6DEE583DB}" type="pres">
      <dgm:prSet presAssocID="{2AC2CF12-2ABD-4A44-8AA6-08BFD9F06336}" presName="level3hierChild" presStyleCnt="0"/>
      <dgm:spPr/>
    </dgm:pt>
    <dgm:pt modelId="{3496C9BD-174B-4B5E-8886-C7BC42816E24}" type="pres">
      <dgm:prSet presAssocID="{6993A79F-9262-4F80-8910-D434C3B6154A}" presName="conn2-1" presStyleLbl="parChTrans1D4" presStyleIdx="1" presStyleCnt="11"/>
      <dgm:spPr/>
    </dgm:pt>
    <dgm:pt modelId="{A988F698-184F-4F0D-8587-1D64B4B29121}" type="pres">
      <dgm:prSet presAssocID="{6993A79F-9262-4F80-8910-D434C3B6154A}" presName="connTx" presStyleLbl="parChTrans1D4" presStyleIdx="1" presStyleCnt="11"/>
      <dgm:spPr/>
    </dgm:pt>
    <dgm:pt modelId="{9BB2BF9C-DE98-45DD-AE3F-8160814B8140}" type="pres">
      <dgm:prSet presAssocID="{F480771E-0F4F-4340-923D-2FA078F7BF1F}" presName="root2" presStyleCnt="0"/>
      <dgm:spPr/>
    </dgm:pt>
    <dgm:pt modelId="{70ECC645-6186-4767-9275-0D81D0FEFFF8}" type="pres">
      <dgm:prSet presAssocID="{F480771E-0F4F-4340-923D-2FA078F7BF1F}" presName="LevelTwoTextNode" presStyleLbl="node4" presStyleIdx="1" presStyleCnt="11">
        <dgm:presLayoutVars>
          <dgm:chPref val="3"/>
        </dgm:presLayoutVars>
      </dgm:prSet>
      <dgm:spPr/>
    </dgm:pt>
    <dgm:pt modelId="{C4D1A75F-D94A-4142-84D2-85188DC5C060}" type="pres">
      <dgm:prSet presAssocID="{F480771E-0F4F-4340-923D-2FA078F7BF1F}" presName="level3hierChild" presStyleCnt="0"/>
      <dgm:spPr/>
    </dgm:pt>
    <dgm:pt modelId="{6490C6E0-E117-4681-B6E5-35F3A3C53AB6}" type="pres">
      <dgm:prSet presAssocID="{D388CDB4-48A7-4634-AFF8-6F4D40F9853B}" presName="conn2-1" presStyleLbl="parChTrans1D4" presStyleIdx="2" presStyleCnt="11"/>
      <dgm:spPr/>
    </dgm:pt>
    <dgm:pt modelId="{F511CD76-53DE-4D57-80B7-68D3EEAC2052}" type="pres">
      <dgm:prSet presAssocID="{D388CDB4-48A7-4634-AFF8-6F4D40F9853B}" presName="connTx" presStyleLbl="parChTrans1D4" presStyleIdx="2" presStyleCnt="11"/>
      <dgm:spPr/>
    </dgm:pt>
    <dgm:pt modelId="{9E13A1DF-5B92-4B11-A850-D7275C24E7B1}" type="pres">
      <dgm:prSet presAssocID="{77C084CE-AB54-42BB-82F3-4BEC3C2704C1}" presName="root2" presStyleCnt="0"/>
      <dgm:spPr/>
    </dgm:pt>
    <dgm:pt modelId="{01309FED-D023-4BA4-9E5B-262A44A27DCB}" type="pres">
      <dgm:prSet presAssocID="{77C084CE-AB54-42BB-82F3-4BEC3C2704C1}" presName="LevelTwoTextNode" presStyleLbl="node4" presStyleIdx="2" presStyleCnt="11">
        <dgm:presLayoutVars>
          <dgm:chPref val="3"/>
        </dgm:presLayoutVars>
      </dgm:prSet>
      <dgm:spPr/>
    </dgm:pt>
    <dgm:pt modelId="{80F1A44F-B6A4-4217-9035-F268FF6D6194}" type="pres">
      <dgm:prSet presAssocID="{77C084CE-AB54-42BB-82F3-4BEC3C2704C1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AC4D3DF0-E96C-483B-87B3-A0969CA10A18}" type="pres">
      <dgm:prSet presAssocID="{C14DD5E1-0BA7-4000-9F5F-4E2347E0BFB0}" presName="conn2-1" presStyleLbl="parChTrans1D3" presStyleIdx="3" presStyleCnt="8"/>
      <dgm:spPr/>
    </dgm:pt>
    <dgm:pt modelId="{5526E502-AC45-4096-B8F3-BF46F605B5D9}" type="pres">
      <dgm:prSet presAssocID="{C14DD5E1-0BA7-4000-9F5F-4E2347E0BFB0}" presName="connTx" presStyleLbl="parChTrans1D3" presStyleIdx="3" presStyleCnt="8"/>
      <dgm:spPr/>
    </dgm:pt>
    <dgm:pt modelId="{1DF73070-0012-45BF-B48D-6B8466F137BE}" type="pres">
      <dgm:prSet presAssocID="{17F4DDD1-9747-412F-ACD2-4198C8059404}" presName="root2" presStyleCnt="0"/>
      <dgm:spPr/>
    </dgm:pt>
    <dgm:pt modelId="{CCBAF6DC-D056-4D51-9AD0-46A36F39BC35}" type="pres">
      <dgm:prSet presAssocID="{17F4DDD1-9747-412F-ACD2-4198C8059404}" presName="LevelTwoTextNode" presStyleLbl="node3" presStyleIdx="3" presStyleCnt="8">
        <dgm:presLayoutVars>
          <dgm:chPref val="3"/>
        </dgm:presLayoutVars>
      </dgm:prSet>
      <dgm:spPr/>
    </dgm:pt>
    <dgm:pt modelId="{1FFCD406-0181-4E05-A0E9-8E11105143FB}" type="pres">
      <dgm:prSet presAssocID="{17F4DDD1-9747-412F-ACD2-4198C8059404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4" presStyleCnt="8"/>
      <dgm:spPr/>
    </dgm:pt>
    <dgm:pt modelId="{1076F577-A3D7-4660-8C7D-78FF0DC79C54}" type="pres">
      <dgm:prSet presAssocID="{8D0BB2EC-4968-436C-BE94-FE5B65726B41}" presName="connTx" presStyleLbl="parChTrans1D3" presStyleIdx="4" presStyleCnt="8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4" presStyleCnt="8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1975E7F0-94EA-448F-B167-1845ED319BC0}" type="pres">
      <dgm:prSet presAssocID="{7E47FDDC-585E-4B63-95E2-278571BE3EC1}" presName="conn2-1" presStyleLbl="parChTrans1D4" presStyleIdx="3" presStyleCnt="11"/>
      <dgm:spPr/>
    </dgm:pt>
    <dgm:pt modelId="{EEA0E8E9-E317-420A-9D1A-D5A34DBA9C13}" type="pres">
      <dgm:prSet presAssocID="{7E47FDDC-585E-4B63-95E2-278571BE3EC1}" presName="connTx" presStyleLbl="parChTrans1D4" presStyleIdx="3" presStyleCnt="11"/>
      <dgm:spPr/>
    </dgm:pt>
    <dgm:pt modelId="{87C0EA95-B257-4F84-9DF2-E8A07EF197F7}" type="pres">
      <dgm:prSet presAssocID="{3AB6D207-68F9-49FE-A4BF-A7DD53FA11B2}" presName="root2" presStyleCnt="0"/>
      <dgm:spPr/>
    </dgm:pt>
    <dgm:pt modelId="{10A2235E-F047-468A-A835-92E1EDDC041F}" type="pres">
      <dgm:prSet presAssocID="{3AB6D207-68F9-49FE-A4BF-A7DD53FA11B2}" presName="LevelTwoTextNode" presStyleLbl="node4" presStyleIdx="3" presStyleCnt="11">
        <dgm:presLayoutVars>
          <dgm:chPref val="3"/>
        </dgm:presLayoutVars>
      </dgm:prSet>
      <dgm:spPr/>
    </dgm:pt>
    <dgm:pt modelId="{A75C34AB-F6B7-4783-9C9F-07BC52ABC35C}" type="pres">
      <dgm:prSet presAssocID="{3AB6D207-68F9-49FE-A4BF-A7DD53FA11B2}" presName="level3hierChild" presStyleCnt="0"/>
      <dgm:spPr/>
    </dgm:pt>
    <dgm:pt modelId="{80A47018-9E8E-4C50-A9B6-F107AD2158B6}" type="pres">
      <dgm:prSet presAssocID="{4EF7DFB6-2EF5-42BC-A58F-C3B102F668DF}" presName="conn2-1" presStyleLbl="parChTrans1D4" presStyleIdx="4" presStyleCnt="11"/>
      <dgm:spPr/>
    </dgm:pt>
    <dgm:pt modelId="{F6C15257-7959-46CD-A649-A589C615954E}" type="pres">
      <dgm:prSet presAssocID="{4EF7DFB6-2EF5-42BC-A58F-C3B102F668DF}" presName="connTx" presStyleLbl="parChTrans1D4" presStyleIdx="4" presStyleCnt="11"/>
      <dgm:spPr/>
    </dgm:pt>
    <dgm:pt modelId="{8DDF6B0D-C68A-4DAD-B7E1-FC792936BA3A}" type="pres">
      <dgm:prSet presAssocID="{D101054B-6E9B-4E5C-B4A6-CE2AC774F976}" presName="root2" presStyleCnt="0"/>
      <dgm:spPr/>
    </dgm:pt>
    <dgm:pt modelId="{CA1E3CBB-5582-4360-9507-757352D01EE4}" type="pres">
      <dgm:prSet presAssocID="{D101054B-6E9B-4E5C-B4A6-CE2AC774F976}" presName="LevelTwoTextNode" presStyleLbl="node4" presStyleIdx="4" presStyleCnt="11">
        <dgm:presLayoutVars>
          <dgm:chPref val="3"/>
        </dgm:presLayoutVars>
      </dgm:prSet>
      <dgm:spPr/>
    </dgm:pt>
    <dgm:pt modelId="{F4359489-72CF-47E6-9BA1-1334B28AE4BD}" type="pres">
      <dgm:prSet presAssocID="{D101054B-6E9B-4E5C-B4A6-CE2AC774F976}" presName="level3hierChild" presStyleCnt="0"/>
      <dgm:spPr/>
    </dgm:pt>
    <dgm:pt modelId="{2D0F2CA8-F257-4DD9-A7AB-E34B1D6F9075}" type="pres">
      <dgm:prSet presAssocID="{4FDBD623-07D1-41E8-89CB-D81AC3D07070}" presName="conn2-1" presStyleLbl="parChTrans1D4" presStyleIdx="5" presStyleCnt="11"/>
      <dgm:spPr/>
    </dgm:pt>
    <dgm:pt modelId="{CA9DF0A7-2641-4AAF-81A7-B1114129104D}" type="pres">
      <dgm:prSet presAssocID="{4FDBD623-07D1-41E8-89CB-D81AC3D07070}" presName="connTx" presStyleLbl="parChTrans1D4" presStyleIdx="5" presStyleCnt="11"/>
      <dgm:spPr/>
    </dgm:pt>
    <dgm:pt modelId="{5C225262-D4FB-4EE4-BDE4-7FE025BCF0A7}" type="pres">
      <dgm:prSet presAssocID="{502BDFEA-0C9D-4976-82A7-4461C0993950}" presName="root2" presStyleCnt="0"/>
      <dgm:spPr/>
    </dgm:pt>
    <dgm:pt modelId="{804B44DB-CBB5-49A5-811B-91CA0701828F}" type="pres">
      <dgm:prSet presAssocID="{502BDFEA-0C9D-4976-82A7-4461C0993950}" presName="LevelTwoTextNode" presStyleLbl="node4" presStyleIdx="5" presStyleCnt="11">
        <dgm:presLayoutVars>
          <dgm:chPref val="3"/>
        </dgm:presLayoutVars>
      </dgm:prSet>
      <dgm:spPr/>
    </dgm:pt>
    <dgm:pt modelId="{3C3EDF94-4AC3-4C2F-B209-02B8128C6D3D}" type="pres">
      <dgm:prSet presAssocID="{502BDFEA-0C9D-4976-82A7-4461C0993950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5" presStyleCnt="8"/>
      <dgm:spPr/>
    </dgm:pt>
    <dgm:pt modelId="{0153774D-ADF0-46CA-B257-E556DCC90D43}" type="pres">
      <dgm:prSet presAssocID="{1187EC3D-CAC4-4297-920D-6D62B6D7D238}" presName="connTx" presStyleLbl="parChTrans1D3" presStyleIdx="5" presStyleCnt="8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5" presStyleCnt="8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6" presStyleCnt="11"/>
      <dgm:spPr/>
    </dgm:pt>
    <dgm:pt modelId="{1CC1846D-23AC-4CCF-859A-44B7B8516E37}" type="pres">
      <dgm:prSet presAssocID="{C744A370-4BFF-4988-9541-F22476F1D355}" presName="connTx" presStyleLbl="parChTrans1D4" presStyleIdx="6" presStyleCnt="11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6" presStyleCnt="11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7" presStyleCnt="11"/>
      <dgm:spPr/>
    </dgm:pt>
    <dgm:pt modelId="{14238F30-EFB9-4D46-824C-3A4F1FF75431}" type="pres">
      <dgm:prSet presAssocID="{27689583-315C-4B94-A86A-22036070A483}" presName="connTx" presStyleLbl="parChTrans1D4" presStyleIdx="7" presStyleCnt="11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7" presStyleCnt="11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6" presStyleCnt="8"/>
      <dgm:spPr/>
    </dgm:pt>
    <dgm:pt modelId="{EB9707E1-FC0A-409F-92C8-E522799BA9A9}" type="pres">
      <dgm:prSet presAssocID="{2A5C7CCE-A51B-4361-B164-C65D7FF682D8}" presName="connTx" presStyleLbl="parChTrans1D3" presStyleIdx="6" presStyleCnt="8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6" presStyleCnt="8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8" presStyleCnt="11"/>
      <dgm:spPr/>
    </dgm:pt>
    <dgm:pt modelId="{CDEC7D93-0E31-4E59-BA51-E2EBD9C31B40}" type="pres">
      <dgm:prSet presAssocID="{4EE9F04D-4931-47D0-9086-367CE2CDBF8D}" presName="connTx" presStyleLbl="parChTrans1D4" presStyleIdx="8" presStyleCnt="11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8" presStyleCnt="11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9" presStyleCnt="11"/>
      <dgm:spPr/>
    </dgm:pt>
    <dgm:pt modelId="{DE2C6683-C954-4ECC-B275-5150767575D9}" type="pres">
      <dgm:prSet presAssocID="{C1E67016-468F-4DE9-89CC-E58603B3B5CC}" presName="connTx" presStyleLbl="parChTrans1D4" presStyleIdx="9" presStyleCnt="11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9" presStyleCnt="11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7" presStyleCnt="8"/>
      <dgm:spPr/>
    </dgm:pt>
    <dgm:pt modelId="{13CC5C8A-58E4-445A-BE3E-558EF7D79200}" type="pres">
      <dgm:prSet presAssocID="{FF075372-8CC7-4950-8587-DDFFBBD7D992}" presName="connTx" presStyleLbl="parChTrans1D3" presStyleIdx="7" presStyleCnt="8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7" presStyleCnt="8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10" presStyleCnt="11"/>
      <dgm:spPr/>
    </dgm:pt>
    <dgm:pt modelId="{C7F83508-F28A-4291-B87D-574ABF4BDF26}" type="pres">
      <dgm:prSet presAssocID="{707ADF55-23F0-409E-80EC-9CFC42A9093E}" presName="connTx" presStyleLbl="parChTrans1D4" presStyleIdx="10" presStyleCnt="11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10" presStyleCnt="11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5DFE0C01-1C63-438E-96AE-CAA6C87C5E67}" type="presOf" srcId="{4EF7DFB6-2EF5-42BC-A58F-C3B102F668DF}" destId="{F6C15257-7959-46CD-A649-A589C615954E}" srcOrd="1" destOrd="0" presId="urn:microsoft.com/office/officeart/2008/layout/HorizontalMultiLevelHierarchy"/>
    <dgm:cxn modelId="{1F3E2101-FDA3-4DED-87F7-0A4056F867B1}" type="presOf" srcId="{42828059-ADD8-489E-ABDF-B08E79C67FD1}" destId="{DA885C1E-8F95-4911-BC70-A0073753EFCC}" srcOrd="1" destOrd="0" presId="urn:microsoft.com/office/officeart/2008/layout/HorizontalMultiLevelHierarchy"/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887CB308-7791-4476-A45F-5443544804F2}" type="presOf" srcId="{D388CDB4-48A7-4634-AFF8-6F4D40F9853B}" destId="{F511CD76-53DE-4D57-80B7-68D3EEAC2052}" srcOrd="1" destOrd="0" presId="urn:microsoft.com/office/officeart/2008/layout/HorizontalMultiLevelHierarchy"/>
    <dgm:cxn modelId="{FF720209-2AD8-4F79-82D0-C1B22993F100}" srcId="{2AC2CF12-2ABD-4A44-8AA6-08BFD9F06336}" destId="{F480771E-0F4F-4340-923D-2FA078F7BF1F}" srcOrd="0" destOrd="0" parTransId="{6993A79F-9262-4F80-8910-D434C3B6154A}" sibTransId="{DD052734-3862-4161-BE6F-0D99F4F7D8F4}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08FB2C29-43D8-41FA-B598-A99EDCAE3D31}" srcId="{D7732661-6F57-4F12-942B-51079D0D5D82}" destId="{2AC2CF12-2ABD-4A44-8AA6-08BFD9F06336}" srcOrd="2" destOrd="0" parTransId="{328FF80D-9022-45CE-A66F-EDDB6D3D60DD}" sibTransId="{70AC3986-3AF4-4860-A555-363CE4C56057}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984CD42B-D6E5-4DFA-A87F-8648EF33DF06}" type="presOf" srcId="{B3766F0D-40ED-4054-861E-AD563C3CD9CA}" destId="{EF969D5C-EBA2-4C9B-9EB0-05DB9B16F648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6F93A438-2208-4C33-A28E-1A07BC7F9805}" srcId="{45634CA3-8341-4A95-BF60-63F2C778E72F}" destId="{D47F789E-1FA8-474A-93FA-CC0C63E249AD}" srcOrd="1" destOrd="0" parTransId="{8D0BB2EC-4968-436C-BE94-FE5B65726B41}" sibTransId="{19A9E9DF-A45D-459D-8BFD-191E13EEEC39}"/>
    <dgm:cxn modelId="{F3FF583A-E71B-4AD6-920B-457DE805E598}" type="presOf" srcId="{4EF7DFB6-2EF5-42BC-A58F-C3B102F668DF}" destId="{80A47018-9E8E-4C50-A9B6-F107AD2158B6}" srcOrd="0" destOrd="0" presId="urn:microsoft.com/office/officeart/2008/layout/HorizontalMultiLevelHierarchy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C1B4705C-DA92-4E4C-84EE-ED232B9AA405}" type="presOf" srcId="{AE786B39-206E-404E-93E4-14B3A82068A0}" destId="{B89F960C-1B2E-4802-B501-44424D4ED9BC}" srcOrd="0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045BCA68-D204-4D49-A275-6C2A8A61D5F2}" type="presOf" srcId="{D101054B-6E9B-4E5C-B4A6-CE2AC774F976}" destId="{CA1E3CBB-5582-4360-9507-757352D01EE4}" srcOrd="0" destOrd="0" presId="urn:microsoft.com/office/officeart/2008/layout/HorizontalMultiLevelHierarchy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AD54866B-1DC3-46B4-8B94-449D690D3174}" type="presOf" srcId="{24E7D922-AA67-4EF8-BA24-35A328469104}" destId="{0EFD63CE-69A4-4A26-96DE-93B0A95AF7C0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4462F471-7866-4297-867F-7E7693EA45DF}" type="presOf" srcId="{17F4DDD1-9747-412F-ACD2-4198C8059404}" destId="{CCBAF6DC-D056-4D51-9AD0-46A36F39BC35}" srcOrd="0" destOrd="0" presId="urn:microsoft.com/office/officeart/2008/layout/HorizontalMultiLevelHierarchy"/>
    <dgm:cxn modelId="{E5834A73-AA5F-456C-80E4-72DD69CE67CE}" srcId="{D47F789E-1FA8-474A-93FA-CC0C63E249AD}" destId="{3AB6D207-68F9-49FE-A4BF-A7DD53FA11B2}" srcOrd="0" destOrd="0" parTransId="{7E47FDDC-585E-4B63-95E2-278571BE3EC1}" sibTransId="{6DBB2BC3-E77B-425F-B932-A750A37DBC12}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A4C71982-6003-4517-B5A5-54A964B8AB21}" type="presOf" srcId="{F480771E-0F4F-4340-923D-2FA078F7BF1F}" destId="{70ECC645-6186-4767-9275-0D81D0FEFFF8}" srcOrd="0" destOrd="0" presId="urn:microsoft.com/office/officeart/2008/layout/HorizontalMultiLevelHierarchy"/>
    <dgm:cxn modelId="{B3F30786-FBDC-4B02-90D7-7C58FC2A872B}" type="presOf" srcId="{42828059-ADD8-489E-ABDF-B08E79C67FD1}" destId="{0F8685D3-F083-40CB-A7D8-0110DA215D5B}" srcOrd="0" destOrd="0" presId="urn:microsoft.com/office/officeart/2008/layout/HorizontalMultiLevelHierarchy"/>
    <dgm:cxn modelId="{452A7D89-2111-4023-BD15-B9F8D1566B7C}" srcId="{D7732661-6F57-4F12-942B-51079D0D5D82}" destId="{AE786B39-206E-404E-93E4-14B3A82068A0}" srcOrd="1" destOrd="0" parTransId="{42828059-ADD8-489E-ABDF-B08E79C67FD1}" sibTransId="{65185BA7-C3B9-4DCC-B376-B6F12F37DF36}"/>
    <dgm:cxn modelId="{46D0E18B-3B40-4E90-A725-B9E3BFA16D56}" type="presOf" srcId="{D388CDB4-48A7-4634-AFF8-6F4D40F9853B}" destId="{6490C6E0-E117-4681-B6E5-35F3A3C53AB6}" srcOrd="0" destOrd="0" presId="urn:microsoft.com/office/officeart/2008/layout/HorizontalMultiLevelHierarchy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9B4E278D-C705-4088-B372-A6C2F988072A}" srcId="{45634CA3-8341-4A95-BF60-63F2C778E72F}" destId="{17F4DDD1-9747-412F-ACD2-4198C8059404}" srcOrd="0" destOrd="0" parTransId="{C14DD5E1-0BA7-4000-9F5F-4E2347E0BFB0}" sibTransId="{B759642F-E4FD-432B-9746-83AA462AEE71}"/>
    <dgm:cxn modelId="{C73ABD8F-BA5C-42F6-B06B-E94A0DFFBEC8}" type="presOf" srcId="{C14DD5E1-0BA7-4000-9F5F-4E2347E0BFB0}" destId="{AC4D3DF0-E96C-483B-87B3-A0969CA10A18}" srcOrd="0" destOrd="0" presId="urn:microsoft.com/office/officeart/2008/layout/HorizontalMultiLevelHierarchy"/>
    <dgm:cxn modelId="{34743890-61FB-4313-8635-4DAE2837BE4D}" type="presOf" srcId="{7E47FDDC-585E-4B63-95E2-278571BE3EC1}" destId="{1975E7F0-94EA-448F-B167-1845ED319BC0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D032AC91-C551-4F7B-B6A6-501AEC43EE2E}" srcId="{2AC2CF12-2ABD-4A44-8AA6-08BFD9F06336}" destId="{77C084CE-AB54-42BB-82F3-4BEC3C2704C1}" srcOrd="1" destOrd="0" parTransId="{D388CDB4-48A7-4634-AFF8-6F4D40F9853B}" sibTransId="{26A52B64-4EA6-48BF-8601-022D53841DF6}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58788C98-D5AE-4FF8-ADB5-87C4DE368CB4}" type="presOf" srcId="{6993A79F-9262-4F80-8910-D434C3B6154A}" destId="{3496C9BD-174B-4B5E-8886-C7BC42816E24}" srcOrd="0" destOrd="0" presId="urn:microsoft.com/office/officeart/2008/layout/HorizontalMultiLevelHierarchy"/>
    <dgm:cxn modelId="{9F26D79B-E340-493C-A930-FF9A8EA3E8A5}" type="presOf" srcId="{4FDBD623-07D1-41E8-89CB-D81AC3D07070}" destId="{CA9DF0A7-2641-4AAF-81A7-B1114129104D}" srcOrd="1" destOrd="0" presId="urn:microsoft.com/office/officeart/2008/layout/HorizontalMultiLevelHierarchy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A436F8B0-3C15-449E-B7FD-9788F1D39990}" srcId="{AE786B39-206E-404E-93E4-14B3A82068A0}" destId="{24E7D922-AA67-4EF8-BA24-35A328469104}" srcOrd="0" destOrd="0" parTransId="{B3766F0D-40ED-4054-861E-AD563C3CD9CA}" sibTransId="{13B75BC0-5DD9-4CBB-B9D9-ED53CB3C43CE}"/>
    <dgm:cxn modelId="{2D6C29B9-1C1F-4309-B7F5-BD4E55BBE66B}" type="presOf" srcId="{3AB6D207-68F9-49FE-A4BF-A7DD53FA11B2}" destId="{10A2235E-F047-468A-A835-92E1EDDC041F}" srcOrd="0" destOrd="0" presId="urn:microsoft.com/office/officeart/2008/layout/HorizontalMultiLevelHierarchy"/>
    <dgm:cxn modelId="{74251BBF-5CBE-491F-B4FD-D6007E01442D}" type="presOf" srcId="{2AC2CF12-2ABD-4A44-8AA6-08BFD9F06336}" destId="{FBB271B2-35D7-483C-A0CC-5DC81A1DB7C7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070E44C4-87C0-435B-8E7E-BEAF634B1ACD}" srcId="{3AB6D207-68F9-49FE-A4BF-A7DD53FA11B2}" destId="{D101054B-6E9B-4E5C-B4A6-CE2AC774F976}" srcOrd="0" destOrd="0" parTransId="{4EF7DFB6-2EF5-42BC-A58F-C3B102F668DF}" sibTransId="{2CF820AF-7523-408A-A90E-55C707D509BB}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1227BECC-1296-4F9D-9E64-06569F0D295E}" type="presOf" srcId="{C14DD5E1-0BA7-4000-9F5F-4E2347E0BFB0}" destId="{5526E502-AC45-4096-B8F3-BF46F605B5D9}" srcOrd="1" destOrd="0" presId="urn:microsoft.com/office/officeart/2008/layout/HorizontalMultiLevelHierarchy"/>
    <dgm:cxn modelId="{9141ABCF-6746-4487-A3FD-8BB9B3C918C9}" type="presOf" srcId="{B3766F0D-40ED-4054-861E-AD563C3CD9CA}" destId="{24D0FCBB-D0AB-4B33-96EC-6ED616A542C5}" srcOrd="1" destOrd="0" presId="urn:microsoft.com/office/officeart/2008/layout/HorizontalMultiLevelHierarchy"/>
    <dgm:cxn modelId="{AE2073D2-22A2-467D-AC94-963F01C51BEB}" type="presOf" srcId="{6993A79F-9262-4F80-8910-D434C3B6154A}" destId="{A988F698-184F-4F0D-8587-1D64B4B29121}" srcOrd="1" destOrd="0" presId="urn:microsoft.com/office/officeart/2008/layout/HorizontalMultiLevelHierarchy"/>
    <dgm:cxn modelId="{901BE4D4-FB60-4282-BF4D-45D5719003B8}" type="presOf" srcId="{502BDFEA-0C9D-4976-82A7-4461C0993950}" destId="{804B44DB-CBB5-49A5-811B-91CA0701828F}" srcOrd="0" destOrd="0" presId="urn:microsoft.com/office/officeart/2008/layout/HorizontalMultiLevelHierarchy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B091BDD7-89BA-4361-B155-C4FCAC2918CD}" type="presOf" srcId="{4FDBD623-07D1-41E8-89CB-D81AC3D07070}" destId="{2D0F2CA8-F257-4DD9-A7AB-E34B1D6F9075}" srcOrd="0" destOrd="0" presId="urn:microsoft.com/office/officeart/2008/layout/HorizontalMultiLevelHierarchy"/>
    <dgm:cxn modelId="{EF5C18D9-A953-4EEB-82C7-29E08F635C3A}" type="presOf" srcId="{328FF80D-9022-45CE-A66F-EDDB6D3D60DD}" destId="{04386CA4-DA56-4B19-895F-BC8D72DE230E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E6B6E5DD-1C91-4AF6-A6BE-1B72D849D7B6}" type="presOf" srcId="{328FF80D-9022-45CE-A66F-EDDB6D3D60DD}" destId="{EADED21B-461C-4521-82DD-7AB8B12A8AE9}" srcOrd="1" destOrd="0" presId="urn:microsoft.com/office/officeart/2008/layout/HorizontalMultiLevelHierarchy"/>
    <dgm:cxn modelId="{3585EDDF-FCD9-4CD1-B1B3-BB386B789E40}" srcId="{3AB6D207-68F9-49FE-A4BF-A7DD53FA11B2}" destId="{502BDFEA-0C9D-4976-82A7-4461C0993950}" srcOrd="1" destOrd="0" parTransId="{4FDBD623-07D1-41E8-89CB-D81AC3D07070}" sibTransId="{0960B3C3-CFF2-43C0-818E-7078E52109B6}"/>
    <dgm:cxn modelId="{3860F3E0-5FA9-4833-80A9-C60A21DCE4C0}" type="presOf" srcId="{7E47FDDC-585E-4B63-95E2-278571BE3EC1}" destId="{EEA0E8E9-E317-420A-9D1A-D5A34DBA9C13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A107C0FF-8107-4A1E-B4C9-9DE9422156FD}" type="presOf" srcId="{77C084CE-AB54-42BB-82F3-4BEC3C2704C1}" destId="{01309FED-D023-4BA4-9E5B-262A44A27DCB}" srcOrd="0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030E188B-9143-4697-BDB6-397B6B9AD1EB}" type="presParOf" srcId="{E2508239-A3D3-4529-9BF6-96D0C4A74773}" destId="{0F8685D3-F083-40CB-A7D8-0110DA215D5B}" srcOrd="2" destOrd="0" presId="urn:microsoft.com/office/officeart/2008/layout/HorizontalMultiLevelHierarchy"/>
    <dgm:cxn modelId="{F95A88EB-9087-4DBF-9F5C-9D288F0AFBB7}" type="presParOf" srcId="{0F8685D3-F083-40CB-A7D8-0110DA215D5B}" destId="{DA885C1E-8F95-4911-BC70-A0073753EFCC}" srcOrd="0" destOrd="0" presId="urn:microsoft.com/office/officeart/2008/layout/HorizontalMultiLevelHierarchy"/>
    <dgm:cxn modelId="{2EEC1400-C2B4-41F2-B086-9ADB007C54C8}" type="presParOf" srcId="{E2508239-A3D3-4529-9BF6-96D0C4A74773}" destId="{2171E431-856A-4944-8CB3-5DF74D168066}" srcOrd="3" destOrd="0" presId="urn:microsoft.com/office/officeart/2008/layout/HorizontalMultiLevelHierarchy"/>
    <dgm:cxn modelId="{1E6FE52F-20BC-4BF1-BF5F-0F4E0E5DB606}" type="presParOf" srcId="{2171E431-856A-4944-8CB3-5DF74D168066}" destId="{B89F960C-1B2E-4802-B501-44424D4ED9BC}" srcOrd="0" destOrd="0" presId="urn:microsoft.com/office/officeart/2008/layout/HorizontalMultiLevelHierarchy"/>
    <dgm:cxn modelId="{8C60C697-17AE-42CE-A35F-B371803B0137}" type="presParOf" srcId="{2171E431-856A-4944-8CB3-5DF74D168066}" destId="{481C9191-5359-496F-97D5-ADBD5C8CE278}" srcOrd="1" destOrd="0" presId="urn:microsoft.com/office/officeart/2008/layout/HorizontalMultiLevelHierarchy"/>
    <dgm:cxn modelId="{821F7017-171F-43B3-9F41-17933A968026}" type="presParOf" srcId="{481C9191-5359-496F-97D5-ADBD5C8CE278}" destId="{EF969D5C-EBA2-4C9B-9EB0-05DB9B16F648}" srcOrd="0" destOrd="0" presId="urn:microsoft.com/office/officeart/2008/layout/HorizontalMultiLevelHierarchy"/>
    <dgm:cxn modelId="{B83ED4C7-449A-4DD7-AD44-352C788758D7}" type="presParOf" srcId="{EF969D5C-EBA2-4C9B-9EB0-05DB9B16F648}" destId="{24D0FCBB-D0AB-4B33-96EC-6ED616A542C5}" srcOrd="0" destOrd="0" presId="urn:microsoft.com/office/officeart/2008/layout/HorizontalMultiLevelHierarchy"/>
    <dgm:cxn modelId="{BECDA5EB-0EBC-417F-9703-BB86AA91D356}" type="presParOf" srcId="{481C9191-5359-496F-97D5-ADBD5C8CE278}" destId="{4D50F4A3-7D43-409E-9914-AB18EF762E5E}" srcOrd="1" destOrd="0" presId="urn:microsoft.com/office/officeart/2008/layout/HorizontalMultiLevelHierarchy"/>
    <dgm:cxn modelId="{1A2BE1C9-8040-4CBC-8B1C-FD196E5F9A04}" type="presParOf" srcId="{4D50F4A3-7D43-409E-9914-AB18EF762E5E}" destId="{0EFD63CE-69A4-4A26-96DE-93B0A95AF7C0}" srcOrd="0" destOrd="0" presId="urn:microsoft.com/office/officeart/2008/layout/HorizontalMultiLevelHierarchy"/>
    <dgm:cxn modelId="{6B7BBBBE-4D13-461C-A753-C3642A16B3DE}" type="presParOf" srcId="{4D50F4A3-7D43-409E-9914-AB18EF762E5E}" destId="{823578F2-2018-4E2D-9E51-76A04AC44581}" srcOrd="1" destOrd="0" presId="urn:microsoft.com/office/officeart/2008/layout/HorizontalMultiLevelHierarchy"/>
    <dgm:cxn modelId="{ADE225F1-1953-4361-8BE9-20297B099C95}" type="presParOf" srcId="{E2508239-A3D3-4529-9BF6-96D0C4A74773}" destId="{04386CA4-DA56-4B19-895F-BC8D72DE230E}" srcOrd="4" destOrd="0" presId="urn:microsoft.com/office/officeart/2008/layout/HorizontalMultiLevelHierarchy"/>
    <dgm:cxn modelId="{4B9D66BA-BC98-483B-9D56-FFCCC2C55CB5}" type="presParOf" srcId="{04386CA4-DA56-4B19-895F-BC8D72DE230E}" destId="{EADED21B-461C-4521-82DD-7AB8B12A8AE9}" srcOrd="0" destOrd="0" presId="urn:microsoft.com/office/officeart/2008/layout/HorizontalMultiLevelHierarchy"/>
    <dgm:cxn modelId="{ED2705D4-0098-44BF-8AB9-6E9582BF6335}" type="presParOf" srcId="{E2508239-A3D3-4529-9BF6-96D0C4A74773}" destId="{BBC7D111-E1DE-46D4-99CD-7A8F643B31AF}" srcOrd="5" destOrd="0" presId="urn:microsoft.com/office/officeart/2008/layout/HorizontalMultiLevelHierarchy"/>
    <dgm:cxn modelId="{6046F99A-20B6-416D-AB8F-2F026D54B096}" type="presParOf" srcId="{BBC7D111-E1DE-46D4-99CD-7A8F643B31AF}" destId="{FBB271B2-35D7-483C-A0CC-5DC81A1DB7C7}" srcOrd="0" destOrd="0" presId="urn:microsoft.com/office/officeart/2008/layout/HorizontalMultiLevelHierarchy"/>
    <dgm:cxn modelId="{91C8054C-AE2D-42ED-A719-F43747158CB6}" type="presParOf" srcId="{BBC7D111-E1DE-46D4-99CD-7A8F643B31AF}" destId="{CEBDFDC7-E650-4882-AA0D-03D6DEE583DB}" srcOrd="1" destOrd="0" presId="urn:microsoft.com/office/officeart/2008/layout/HorizontalMultiLevelHierarchy"/>
    <dgm:cxn modelId="{492EC675-786B-4D3B-BDEB-0D7D11C5B1EA}" type="presParOf" srcId="{CEBDFDC7-E650-4882-AA0D-03D6DEE583DB}" destId="{3496C9BD-174B-4B5E-8886-C7BC42816E24}" srcOrd="0" destOrd="0" presId="urn:microsoft.com/office/officeart/2008/layout/HorizontalMultiLevelHierarchy"/>
    <dgm:cxn modelId="{A3F137E5-1C65-46BD-9AEC-D2D0CE2D0C8F}" type="presParOf" srcId="{3496C9BD-174B-4B5E-8886-C7BC42816E24}" destId="{A988F698-184F-4F0D-8587-1D64B4B29121}" srcOrd="0" destOrd="0" presId="urn:microsoft.com/office/officeart/2008/layout/HorizontalMultiLevelHierarchy"/>
    <dgm:cxn modelId="{AFA79ECD-9968-4A0C-BE0B-93F954ABCDBD}" type="presParOf" srcId="{CEBDFDC7-E650-4882-AA0D-03D6DEE583DB}" destId="{9BB2BF9C-DE98-45DD-AE3F-8160814B8140}" srcOrd="1" destOrd="0" presId="urn:microsoft.com/office/officeart/2008/layout/HorizontalMultiLevelHierarchy"/>
    <dgm:cxn modelId="{D136C067-6781-4239-BD63-64698F1CE41C}" type="presParOf" srcId="{9BB2BF9C-DE98-45DD-AE3F-8160814B8140}" destId="{70ECC645-6186-4767-9275-0D81D0FEFFF8}" srcOrd="0" destOrd="0" presId="urn:microsoft.com/office/officeart/2008/layout/HorizontalMultiLevelHierarchy"/>
    <dgm:cxn modelId="{912709B5-19B3-4F11-8712-945298AAA582}" type="presParOf" srcId="{9BB2BF9C-DE98-45DD-AE3F-8160814B8140}" destId="{C4D1A75F-D94A-4142-84D2-85188DC5C060}" srcOrd="1" destOrd="0" presId="urn:microsoft.com/office/officeart/2008/layout/HorizontalMultiLevelHierarchy"/>
    <dgm:cxn modelId="{D4F396B2-C7FF-421A-8D9A-9537C8739E3F}" type="presParOf" srcId="{CEBDFDC7-E650-4882-AA0D-03D6DEE583DB}" destId="{6490C6E0-E117-4681-B6E5-35F3A3C53AB6}" srcOrd="2" destOrd="0" presId="urn:microsoft.com/office/officeart/2008/layout/HorizontalMultiLevelHierarchy"/>
    <dgm:cxn modelId="{D37F2D91-50D2-4631-87DF-166BB68425EB}" type="presParOf" srcId="{6490C6E0-E117-4681-B6E5-35F3A3C53AB6}" destId="{F511CD76-53DE-4D57-80B7-68D3EEAC2052}" srcOrd="0" destOrd="0" presId="urn:microsoft.com/office/officeart/2008/layout/HorizontalMultiLevelHierarchy"/>
    <dgm:cxn modelId="{5504749E-3046-4388-95DC-FA2AD5A166B5}" type="presParOf" srcId="{CEBDFDC7-E650-4882-AA0D-03D6DEE583DB}" destId="{9E13A1DF-5B92-4B11-A850-D7275C24E7B1}" srcOrd="3" destOrd="0" presId="urn:microsoft.com/office/officeart/2008/layout/HorizontalMultiLevelHierarchy"/>
    <dgm:cxn modelId="{CEE60C75-90BA-4A29-95AA-7BADD53DED2A}" type="presParOf" srcId="{9E13A1DF-5B92-4B11-A850-D7275C24E7B1}" destId="{01309FED-D023-4BA4-9E5B-262A44A27DCB}" srcOrd="0" destOrd="0" presId="urn:microsoft.com/office/officeart/2008/layout/HorizontalMultiLevelHierarchy"/>
    <dgm:cxn modelId="{70139AE0-887C-4E69-923B-F6AF23E5A93B}" type="presParOf" srcId="{9E13A1DF-5B92-4B11-A850-D7275C24E7B1}" destId="{80F1A44F-B6A4-4217-9035-F268FF6D619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367BC739-105C-4615-97A4-94C840040CB2}" type="presParOf" srcId="{1D303F23-12ED-4408-AD15-671107725D49}" destId="{AC4D3DF0-E96C-483B-87B3-A0969CA10A18}" srcOrd="0" destOrd="0" presId="urn:microsoft.com/office/officeart/2008/layout/HorizontalMultiLevelHierarchy"/>
    <dgm:cxn modelId="{04A68940-603A-4DC0-A624-A4588829E886}" type="presParOf" srcId="{AC4D3DF0-E96C-483B-87B3-A0969CA10A18}" destId="{5526E502-AC45-4096-B8F3-BF46F605B5D9}" srcOrd="0" destOrd="0" presId="urn:microsoft.com/office/officeart/2008/layout/HorizontalMultiLevelHierarchy"/>
    <dgm:cxn modelId="{E9C006CE-8412-402D-8CB0-09E0B54E05FB}" type="presParOf" srcId="{1D303F23-12ED-4408-AD15-671107725D49}" destId="{1DF73070-0012-45BF-B48D-6B8466F137BE}" srcOrd="1" destOrd="0" presId="urn:microsoft.com/office/officeart/2008/layout/HorizontalMultiLevelHierarchy"/>
    <dgm:cxn modelId="{F70D2AC2-3ECB-48B4-BF97-F4DAEE8FE14D}" type="presParOf" srcId="{1DF73070-0012-45BF-B48D-6B8466F137BE}" destId="{CCBAF6DC-D056-4D51-9AD0-46A36F39BC35}" srcOrd="0" destOrd="0" presId="urn:microsoft.com/office/officeart/2008/layout/HorizontalMultiLevelHierarchy"/>
    <dgm:cxn modelId="{EE81891E-990E-41FD-8DC5-8308665CE09E}" type="presParOf" srcId="{1DF73070-0012-45BF-B48D-6B8466F137BE}" destId="{1FFCD406-0181-4E05-A0E9-8E11105143FB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2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3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414EC529-F57B-4702-B58A-E4B31B5F46D1}" type="presParOf" srcId="{052C7A8C-1669-4295-BDE7-6FC5A51B3720}" destId="{1975E7F0-94EA-448F-B167-1845ED319BC0}" srcOrd="0" destOrd="0" presId="urn:microsoft.com/office/officeart/2008/layout/HorizontalMultiLevelHierarchy"/>
    <dgm:cxn modelId="{032FA9FA-477E-4D8F-84CD-356B867D71A7}" type="presParOf" srcId="{1975E7F0-94EA-448F-B167-1845ED319BC0}" destId="{EEA0E8E9-E317-420A-9D1A-D5A34DBA9C13}" srcOrd="0" destOrd="0" presId="urn:microsoft.com/office/officeart/2008/layout/HorizontalMultiLevelHierarchy"/>
    <dgm:cxn modelId="{654B2DD5-4D55-4532-832B-5E9CB75CC8F7}" type="presParOf" srcId="{052C7A8C-1669-4295-BDE7-6FC5A51B3720}" destId="{87C0EA95-B257-4F84-9DF2-E8A07EF197F7}" srcOrd="1" destOrd="0" presId="urn:microsoft.com/office/officeart/2008/layout/HorizontalMultiLevelHierarchy"/>
    <dgm:cxn modelId="{0E34B472-8890-4E09-A827-823350E33FAA}" type="presParOf" srcId="{87C0EA95-B257-4F84-9DF2-E8A07EF197F7}" destId="{10A2235E-F047-468A-A835-92E1EDDC041F}" srcOrd="0" destOrd="0" presId="urn:microsoft.com/office/officeart/2008/layout/HorizontalMultiLevelHierarchy"/>
    <dgm:cxn modelId="{8FBDD52F-72D5-4A03-A5CD-A871DD5D080F}" type="presParOf" srcId="{87C0EA95-B257-4F84-9DF2-E8A07EF197F7}" destId="{A75C34AB-F6B7-4783-9C9F-07BC52ABC35C}" srcOrd="1" destOrd="0" presId="urn:microsoft.com/office/officeart/2008/layout/HorizontalMultiLevelHierarchy"/>
    <dgm:cxn modelId="{C17F5E62-3A2F-4BB4-9EAA-739CE55A6012}" type="presParOf" srcId="{A75C34AB-F6B7-4783-9C9F-07BC52ABC35C}" destId="{80A47018-9E8E-4C50-A9B6-F107AD2158B6}" srcOrd="0" destOrd="0" presId="urn:microsoft.com/office/officeart/2008/layout/HorizontalMultiLevelHierarchy"/>
    <dgm:cxn modelId="{A73DE157-0175-4D13-8A71-A2C3005F6A5E}" type="presParOf" srcId="{80A47018-9E8E-4C50-A9B6-F107AD2158B6}" destId="{F6C15257-7959-46CD-A649-A589C615954E}" srcOrd="0" destOrd="0" presId="urn:microsoft.com/office/officeart/2008/layout/HorizontalMultiLevelHierarchy"/>
    <dgm:cxn modelId="{5927532E-DBBC-4967-AAF0-C417267EB56E}" type="presParOf" srcId="{A75C34AB-F6B7-4783-9C9F-07BC52ABC35C}" destId="{8DDF6B0D-C68A-4DAD-B7E1-FC792936BA3A}" srcOrd="1" destOrd="0" presId="urn:microsoft.com/office/officeart/2008/layout/HorizontalMultiLevelHierarchy"/>
    <dgm:cxn modelId="{42F3DD4E-A65B-46FE-9257-0F736FB1AF95}" type="presParOf" srcId="{8DDF6B0D-C68A-4DAD-B7E1-FC792936BA3A}" destId="{CA1E3CBB-5582-4360-9507-757352D01EE4}" srcOrd="0" destOrd="0" presId="urn:microsoft.com/office/officeart/2008/layout/HorizontalMultiLevelHierarchy"/>
    <dgm:cxn modelId="{85692A1B-89E3-48DD-9664-92919E65C8E9}" type="presParOf" srcId="{8DDF6B0D-C68A-4DAD-B7E1-FC792936BA3A}" destId="{F4359489-72CF-47E6-9BA1-1334B28AE4BD}" srcOrd="1" destOrd="0" presId="urn:microsoft.com/office/officeart/2008/layout/HorizontalMultiLevelHierarchy"/>
    <dgm:cxn modelId="{1D4C3CAB-3AE8-4A43-B2A4-26A11CF9603B}" type="presParOf" srcId="{A75C34AB-F6B7-4783-9C9F-07BC52ABC35C}" destId="{2D0F2CA8-F257-4DD9-A7AB-E34B1D6F9075}" srcOrd="2" destOrd="0" presId="urn:microsoft.com/office/officeart/2008/layout/HorizontalMultiLevelHierarchy"/>
    <dgm:cxn modelId="{F1F6887F-AA6A-4642-8304-047ECAE6E68B}" type="presParOf" srcId="{2D0F2CA8-F257-4DD9-A7AB-E34B1D6F9075}" destId="{CA9DF0A7-2641-4AAF-81A7-B1114129104D}" srcOrd="0" destOrd="0" presId="urn:microsoft.com/office/officeart/2008/layout/HorizontalMultiLevelHierarchy"/>
    <dgm:cxn modelId="{CB9F4F85-3B2A-45BC-B85B-E04C9BA67F31}" type="presParOf" srcId="{A75C34AB-F6B7-4783-9C9F-07BC52ABC35C}" destId="{5C225262-D4FB-4EE4-BDE4-7FE025BCF0A7}" srcOrd="3" destOrd="0" presId="urn:microsoft.com/office/officeart/2008/layout/HorizontalMultiLevelHierarchy"/>
    <dgm:cxn modelId="{18F43AF3-8E08-4FF6-8AB7-E4E1727251A4}" type="presParOf" srcId="{5C225262-D4FB-4EE4-BDE4-7FE025BCF0A7}" destId="{804B44DB-CBB5-49A5-811B-91CA0701828F}" srcOrd="0" destOrd="0" presId="urn:microsoft.com/office/officeart/2008/layout/HorizontalMultiLevelHierarchy"/>
    <dgm:cxn modelId="{924FAB77-97DE-4562-AD30-0F421B3B0C6F}" type="presParOf" srcId="{5C225262-D4FB-4EE4-BDE4-7FE025BCF0A7}" destId="{3C3EDF94-4AC3-4C2F-B209-02B8128C6D3D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51F2BF-0C05-41E5-B1DC-D5074D15EEE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B89A571-2A42-4691-B165-57F5619EA646}">
      <dgm:prSet phldrT="[텍스트]"/>
      <dgm:spPr/>
      <dgm:t>
        <a:bodyPr/>
        <a:lstStyle/>
        <a:p>
          <a:pPr latinLnBrk="1"/>
          <a:r>
            <a:rPr lang="ko-KR" altLang="en-US" dirty="0"/>
            <a:t>다양한 성장으로 인도하는 직관적 특징의 캐릭터 </a:t>
          </a:r>
        </a:p>
      </dgm:t>
    </dgm:pt>
    <dgm:pt modelId="{80411B16-1FCE-4E8A-B705-EF1D8A90521A}" type="par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47683384-D5CD-4FE3-82E6-E6F40BC2400F}" type="sibTrans" cxnId="{970378E2-BA02-456D-8329-352CE440ED85}">
      <dgm:prSet/>
      <dgm:spPr/>
      <dgm:t>
        <a:bodyPr/>
        <a:lstStyle/>
        <a:p>
          <a:pPr latinLnBrk="1"/>
          <a:endParaRPr lang="ko-KR" altLang="en-US"/>
        </a:p>
      </dgm:t>
    </dgm:pt>
    <dgm:pt modelId="{D7732661-6F57-4F12-942B-51079D0D5D82}">
      <dgm:prSet phldrT="[텍스트]"/>
      <dgm:spPr/>
      <dgm:t>
        <a:bodyPr/>
        <a:lstStyle/>
        <a:p>
          <a:pPr latinLnBrk="1"/>
          <a:r>
            <a:rPr lang="ko-KR" altLang="en-US" dirty="0"/>
            <a:t>직관적 특징의 캐릭터</a:t>
          </a:r>
        </a:p>
      </dgm:t>
    </dgm:pt>
    <dgm:pt modelId="{7ADD4318-A638-4715-9DA3-A583674C1DFB}" type="par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F422B328-C6E6-4E4B-AA44-D0F63D34B4C4}" type="sibTrans" cxnId="{16D06D1B-C8C7-4C6D-AEB4-EDF4DD88EECD}">
      <dgm:prSet/>
      <dgm:spPr/>
      <dgm:t>
        <a:bodyPr/>
        <a:lstStyle/>
        <a:p>
          <a:pPr latinLnBrk="1"/>
          <a:endParaRPr lang="ko-KR" altLang="en-US"/>
        </a:p>
      </dgm:t>
    </dgm:pt>
    <dgm:pt modelId="{ACE17C79-0B04-42C3-9F6E-3ADC0CEB9921}">
      <dgm:prSet phldrT="[텍스트]"/>
      <dgm:spPr/>
      <dgm:t>
        <a:bodyPr/>
        <a:lstStyle/>
        <a:p>
          <a:pPr latinLnBrk="1"/>
          <a:r>
            <a:rPr lang="ko-KR" altLang="en-US" dirty="0"/>
            <a:t>타겟</a:t>
          </a:r>
        </a:p>
      </dgm:t>
    </dgm:pt>
    <dgm:pt modelId="{754C7FA7-B9CA-4E34-8EEA-2B7DA808BB76}" type="par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9FB8DC28-8A50-47FC-A5AD-2411A4023844}" type="sibTrans" cxnId="{0D2AD636-0343-412E-AEC7-F9324E1C725F}">
      <dgm:prSet/>
      <dgm:spPr/>
      <dgm:t>
        <a:bodyPr/>
        <a:lstStyle/>
        <a:p>
          <a:pPr latinLnBrk="1"/>
          <a:endParaRPr lang="ko-KR" altLang="en-US"/>
        </a:p>
      </dgm:t>
    </dgm:pt>
    <dgm:pt modelId="{EA1B0BAF-68CD-4D24-B02B-C44F79A4352C}">
      <dgm:prSet phldrT="[텍스트]"/>
      <dgm:spPr/>
      <dgm:t>
        <a:bodyPr/>
        <a:lstStyle/>
        <a:p>
          <a:pPr latinLnBrk="1"/>
          <a:r>
            <a:rPr lang="ko-KR" altLang="en-US" dirty="0"/>
            <a:t>성장해야 하는 이유와 그에 대한 재미를 주는 시스템</a:t>
          </a:r>
        </a:p>
      </dgm:t>
    </dgm:pt>
    <dgm:pt modelId="{45B6FD63-0237-4B21-8E6F-9FEA5850709D}" type="par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30376155-5327-4EE5-8475-8C0D8A2C95E7}" type="sibTrans" cxnId="{7B85E5EE-2F63-4E4A-8D61-B5709D8C4621}">
      <dgm:prSet/>
      <dgm:spPr/>
      <dgm:t>
        <a:bodyPr/>
        <a:lstStyle/>
        <a:p>
          <a:pPr latinLnBrk="1"/>
          <a:endParaRPr lang="ko-KR" altLang="en-US"/>
        </a:p>
      </dgm:t>
    </dgm:pt>
    <dgm:pt modelId="{F3312B51-89D8-4384-978A-882EB593F5F7}">
      <dgm:prSet phldrT="[텍스트]"/>
      <dgm:spPr/>
      <dgm:t>
        <a:bodyPr/>
        <a:lstStyle/>
        <a:p>
          <a:pPr latinLnBrk="1"/>
          <a:r>
            <a:rPr lang="ko-KR" altLang="en-US" dirty="0"/>
            <a:t>시장</a:t>
          </a:r>
        </a:p>
      </dgm:t>
    </dgm:pt>
    <dgm:pt modelId="{1187EC3D-CAC4-4297-920D-6D62B6D7D238}" type="par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C3F54C5B-949F-4255-B9AD-77BB12CEC4F3}" type="sibTrans" cxnId="{8603AC01-638F-4F64-9A7E-E79B0DB56E26}">
      <dgm:prSet/>
      <dgm:spPr/>
      <dgm:t>
        <a:bodyPr/>
        <a:lstStyle/>
        <a:p>
          <a:pPr latinLnBrk="1"/>
          <a:endParaRPr lang="ko-KR" altLang="en-US"/>
        </a:p>
      </dgm:t>
    </dgm:pt>
    <dgm:pt modelId="{D47F789E-1FA8-474A-93FA-CC0C63E249AD}">
      <dgm:prSet phldrT="[텍스트]"/>
      <dgm:spPr/>
      <dgm:t>
        <a:bodyPr/>
        <a:lstStyle/>
        <a:p>
          <a:pPr latinLnBrk="1"/>
          <a:r>
            <a:rPr lang="ko-KR" altLang="en-US" dirty="0"/>
            <a:t>게임을 지속적으로 하게 하는 시스템</a:t>
          </a:r>
        </a:p>
      </dgm:t>
    </dgm:pt>
    <dgm:pt modelId="{8D0BB2EC-4968-436C-BE94-FE5B65726B41}" type="par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19A9E9DF-A45D-459D-8BFD-191E13EEEC39}" type="sibTrans" cxnId="{6F93A438-2208-4C33-A28E-1A07BC7F9805}">
      <dgm:prSet/>
      <dgm:spPr/>
      <dgm:t>
        <a:bodyPr/>
        <a:lstStyle/>
        <a:p>
          <a:pPr latinLnBrk="1"/>
          <a:endParaRPr lang="ko-KR" altLang="en-US"/>
        </a:p>
      </dgm:t>
    </dgm:pt>
    <dgm:pt modelId="{3B876032-C921-47E3-ACF7-7CFD5678E174}">
      <dgm:prSet phldrT="[텍스트]"/>
      <dgm:spPr/>
      <dgm:t>
        <a:bodyPr/>
        <a:lstStyle/>
        <a:p>
          <a:pPr latinLnBrk="1"/>
          <a:r>
            <a:rPr lang="ko-KR" altLang="en-US" dirty="0"/>
            <a:t>성장을 편하게 만드는 시스템</a:t>
          </a:r>
        </a:p>
      </dgm:t>
    </dgm:pt>
    <dgm:pt modelId="{9C874AA1-0AB3-43FF-9908-E0A234F8F554}" type="par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03AD2CC7-70F6-4C36-B921-19BD9879CBE6}" type="sibTrans" cxnId="{B511B249-E356-4B5A-A9DE-825F297D8356}">
      <dgm:prSet/>
      <dgm:spPr/>
      <dgm:t>
        <a:bodyPr/>
        <a:lstStyle/>
        <a:p>
          <a:pPr latinLnBrk="1"/>
          <a:endParaRPr lang="ko-KR" altLang="en-US"/>
        </a:p>
      </dgm:t>
    </dgm:pt>
    <dgm:pt modelId="{2048A25C-5C4B-4C79-8BA6-A797E35C4799}">
      <dgm:prSet phldrT="[텍스트]"/>
      <dgm:spPr/>
      <dgm:t>
        <a:bodyPr/>
        <a:lstStyle/>
        <a:p>
          <a:pPr latinLnBrk="1"/>
          <a:r>
            <a:rPr lang="ko-KR" altLang="en-US" dirty="0"/>
            <a:t>여가</a:t>
          </a:r>
        </a:p>
      </dgm:t>
    </dgm:pt>
    <dgm:pt modelId="{2A5C7CCE-A51B-4361-B164-C65D7FF682D8}" type="par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CABB33A1-259B-43D6-BAFB-B93A6AE4BABE}" type="sibTrans" cxnId="{846F5C10-359D-457E-86C7-EEE7F9DBEAEC}">
      <dgm:prSet/>
      <dgm:spPr/>
      <dgm:t>
        <a:bodyPr/>
        <a:lstStyle/>
        <a:p>
          <a:pPr latinLnBrk="1"/>
          <a:endParaRPr lang="ko-KR" altLang="en-US"/>
        </a:p>
      </dgm:t>
    </dgm:pt>
    <dgm:pt modelId="{3DC04C19-F53F-458A-933F-708234A272E1}">
      <dgm:prSet phldrT="[텍스트]"/>
      <dgm:spPr/>
      <dgm:t>
        <a:bodyPr/>
        <a:lstStyle/>
        <a:p>
          <a:pPr latinLnBrk="1"/>
          <a:r>
            <a:rPr lang="ko-KR" altLang="en-US" dirty="0"/>
            <a:t>블루오션</a:t>
          </a:r>
        </a:p>
      </dgm:t>
    </dgm:pt>
    <dgm:pt modelId="{C744A370-4BFF-4988-9541-F22476F1D355}" type="par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1D1AE26F-0C6B-405F-93C4-CAD5AF96FD9B}" type="sibTrans" cxnId="{9A1349CB-53E5-4F0A-BF16-CF2D16E84C0A}">
      <dgm:prSet/>
      <dgm:spPr/>
      <dgm:t>
        <a:bodyPr/>
        <a:lstStyle/>
        <a:p>
          <a:pPr latinLnBrk="1"/>
          <a:endParaRPr lang="ko-KR" altLang="en-US"/>
        </a:p>
      </dgm:t>
    </dgm:pt>
    <dgm:pt modelId="{B2687FA8-CF44-451C-9749-42BFE81988B1}">
      <dgm:prSet phldrT="[텍스트]"/>
      <dgm:spPr/>
      <dgm:t>
        <a:bodyPr/>
        <a:lstStyle/>
        <a:p>
          <a:pPr latinLnBrk="1"/>
          <a:r>
            <a:rPr lang="ko-KR" altLang="en-US" dirty="0"/>
            <a:t>레드오션</a:t>
          </a:r>
        </a:p>
      </dgm:t>
    </dgm:pt>
    <dgm:pt modelId="{27689583-315C-4B94-A86A-22036070A483}" type="par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4736DD04-5189-41FB-AC1F-DCD2B825EFA1}" type="sibTrans" cxnId="{7D2A637D-53D9-4CC9-9AE0-8CA64AF3FCF5}">
      <dgm:prSet/>
      <dgm:spPr/>
      <dgm:t>
        <a:bodyPr/>
        <a:lstStyle/>
        <a:p>
          <a:pPr latinLnBrk="1"/>
          <a:endParaRPr lang="ko-KR" altLang="en-US"/>
        </a:p>
      </dgm:t>
    </dgm:pt>
    <dgm:pt modelId="{8FDCAE7C-4CA2-43F6-9B96-A55C19B109BE}">
      <dgm:prSet phldrT="[텍스트]"/>
      <dgm:spPr/>
      <dgm:t>
        <a:bodyPr/>
        <a:lstStyle/>
        <a:p>
          <a:pPr latinLnBrk="1"/>
          <a:r>
            <a:rPr lang="ko-KR" altLang="en-US" dirty="0"/>
            <a:t>긍정적</a:t>
          </a:r>
        </a:p>
      </dgm:t>
    </dgm:pt>
    <dgm:pt modelId="{4EE9F04D-4931-47D0-9086-367CE2CDBF8D}" type="par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7D9E00C2-BDDC-4FF5-A566-698309327CB7}" type="sibTrans" cxnId="{0B21A612-9667-4E96-A3B4-7C29DF1BC58D}">
      <dgm:prSet/>
      <dgm:spPr/>
      <dgm:t>
        <a:bodyPr/>
        <a:lstStyle/>
        <a:p>
          <a:pPr latinLnBrk="1"/>
          <a:endParaRPr lang="ko-KR" altLang="en-US"/>
        </a:p>
      </dgm:t>
    </dgm:pt>
    <dgm:pt modelId="{31A24D15-1CCE-4D06-A0C2-376AB8F9F176}">
      <dgm:prSet phldrT="[텍스트]"/>
      <dgm:spPr/>
      <dgm:t>
        <a:bodyPr/>
        <a:lstStyle/>
        <a:p>
          <a:pPr latinLnBrk="1"/>
          <a:r>
            <a:rPr lang="ko-KR" altLang="en-US" dirty="0"/>
            <a:t>불편</a:t>
          </a:r>
        </a:p>
      </dgm:t>
    </dgm:pt>
    <dgm:pt modelId="{C1E67016-468F-4DE9-89CC-E58603B3B5CC}" type="par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D190A22E-107B-4E30-971C-26150D0EDC72}" type="sibTrans" cxnId="{7A51ADF5-DE6C-48CB-A692-0C8FBA1CC62D}">
      <dgm:prSet/>
      <dgm:spPr/>
      <dgm:t>
        <a:bodyPr/>
        <a:lstStyle/>
        <a:p>
          <a:pPr latinLnBrk="1"/>
          <a:endParaRPr lang="ko-KR" altLang="en-US"/>
        </a:p>
      </dgm:t>
    </dgm:pt>
    <dgm:pt modelId="{464A0C5F-569B-4D08-A6CF-C22753823423}">
      <dgm:prSet phldrT="[텍스트]"/>
      <dgm:spPr/>
      <dgm:t>
        <a:bodyPr/>
        <a:lstStyle/>
        <a:p>
          <a:pPr latinLnBrk="1"/>
          <a:r>
            <a:rPr lang="ko-KR" altLang="en-US" dirty="0"/>
            <a:t>매니아</a:t>
          </a:r>
        </a:p>
      </dgm:t>
    </dgm:pt>
    <dgm:pt modelId="{F4FEA636-EF03-4462-B683-2763BDBA6856}" type="sib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FF075372-8CC7-4950-8587-DDFFBBD7D992}" type="parTrans" cxnId="{EB5F5535-28E6-488B-B481-837002812832}">
      <dgm:prSet/>
      <dgm:spPr/>
      <dgm:t>
        <a:bodyPr/>
        <a:lstStyle/>
        <a:p>
          <a:pPr latinLnBrk="1"/>
          <a:endParaRPr lang="ko-KR" altLang="en-US"/>
        </a:p>
      </dgm:t>
    </dgm:pt>
    <dgm:pt modelId="{80BF0DC6-9AD9-43F7-81C2-455AA5A0131F}">
      <dgm:prSet phldrT="[텍스트]"/>
      <dgm:spPr/>
      <dgm:t>
        <a:bodyPr/>
        <a:lstStyle/>
        <a:p>
          <a:pPr latinLnBrk="1"/>
          <a:r>
            <a:rPr lang="ko-KR" altLang="en-US" dirty="0"/>
            <a:t>결과</a:t>
          </a:r>
        </a:p>
      </dgm:t>
    </dgm:pt>
    <dgm:pt modelId="{707ADF55-23F0-409E-80EC-9CFC42A9093E}" type="par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B39A37F0-989C-47D0-B9DD-CF7C0B785D52}" type="sibTrans" cxnId="{870B1482-07EB-4E59-BE41-429F5F2E73B0}">
      <dgm:prSet/>
      <dgm:spPr/>
      <dgm:t>
        <a:bodyPr/>
        <a:lstStyle/>
        <a:p>
          <a:pPr latinLnBrk="1"/>
          <a:endParaRPr lang="ko-KR" altLang="en-US"/>
        </a:p>
      </dgm:t>
    </dgm:pt>
    <dgm:pt modelId="{FA1F6F57-3CF6-40BF-B164-26F92FF88E27}">
      <dgm:prSet phldrT="[텍스트]"/>
      <dgm:spPr/>
      <dgm:t>
        <a:bodyPr/>
        <a:lstStyle/>
        <a:p>
          <a:pPr latinLnBrk="1"/>
          <a:r>
            <a:rPr lang="ko-KR" altLang="en-US" dirty="0"/>
            <a:t>특징을 가진 캐릭터</a:t>
          </a:r>
          <a:endParaRPr lang="en-US" altLang="ko-KR" dirty="0"/>
        </a:p>
      </dgm:t>
    </dgm:pt>
    <dgm:pt modelId="{91488EA0-EEEE-4BA0-A245-44065F752EEF}" type="parTrans" cxnId="{1ABB7E37-48EF-42DB-8ED8-819283263A28}">
      <dgm:prSet/>
      <dgm:spPr/>
      <dgm:t>
        <a:bodyPr/>
        <a:lstStyle/>
        <a:p>
          <a:pPr latinLnBrk="1"/>
          <a:endParaRPr lang="ko-KR" altLang="en-US"/>
        </a:p>
      </dgm:t>
    </dgm:pt>
    <dgm:pt modelId="{1C245D39-0905-4EB3-9F57-8ED0CDB386EC}" type="sibTrans" cxnId="{1ABB7E37-48EF-42DB-8ED8-819283263A28}">
      <dgm:prSet/>
      <dgm:spPr/>
      <dgm:t>
        <a:bodyPr/>
        <a:lstStyle/>
        <a:p>
          <a:pPr latinLnBrk="1"/>
          <a:endParaRPr lang="ko-KR" altLang="en-US"/>
        </a:p>
      </dgm:t>
    </dgm:pt>
    <dgm:pt modelId="{3ED25516-2E20-4863-B31D-88CC295CAF6F}">
      <dgm:prSet phldrT="[텍스트]"/>
      <dgm:spPr/>
      <dgm:t>
        <a:bodyPr/>
        <a:lstStyle/>
        <a:p>
          <a:pPr latinLnBrk="1"/>
          <a:r>
            <a:rPr lang="ko-KR" altLang="en-US" dirty="0"/>
            <a:t>외형적 매력을 가진 캐릭터</a:t>
          </a:r>
          <a:endParaRPr lang="en-US" altLang="ko-KR" dirty="0"/>
        </a:p>
      </dgm:t>
    </dgm:pt>
    <dgm:pt modelId="{94479E07-93A7-4CE0-84DD-FEE3EF1AEA73}" type="parTrans" cxnId="{7EAF2099-FED9-4A84-AD09-6B0B386CD842}">
      <dgm:prSet/>
      <dgm:spPr/>
      <dgm:t>
        <a:bodyPr/>
        <a:lstStyle/>
        <a:p>
          <a:pPr latinLnBrk="1"/>
          <a:endParaRPr lang="ko-KR" altLang="en-US"/>
        </a:p>
      </dgm:t>
    </dgm:pt>
    <dgm:pt modelId="{9707AAAB-2012-4666-AAF6-CB27567CBA00}" type="sibTrans" cxnId="{7EAF2099-FED9-4A84-AD09-6B0B386CD842}">
      <dgm:prSet/>
      <dgm:spPr/>
      <dgm:t>
        <a:bodyPr/>
        <a:lstStyle/>
        <a:p>
          <a:pPr latinLnBrk="1"/>
          <a:endParaRPr lang="ko-KR" altLang="en-US"/>
        </a:p>
      </dgm:t>
    </dgm:pt>
    <dgm:pt modelId="{45634CA3-8341-4A95-BF60-63F2C778E72F}">
      <dgm:prSet phldrT="[텍스트]"/>
      <dgm:spPr/>
      <dgm:t>
        <a:bodyPr/>
        <a:lstStyle/>
        <a:p>
          <a:pPr latinLnBrk="1"/>
          <a:r>
            <a:rPr lang="ko-KR" altLang="en-US" dirty="0"/>
            <a:t>성장으로 인도하는 시스템</a:t>
          </a:r>
        </a:p>
      </dgm:t>
    </dgm:pt>
    <dgm:pt modelId="{96E7D937-1EC0-42A6-8B9F-E437CC102735}" type="sib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E3568672-F971-49F6-8B8C-D2589BE18B3B}" type="parTrans" cxnId="{0DDFEF31-3294-4C08-84CE-B90C1B85FFA2}">
      <dgm:prSet/>
      <dgm:spPr/>
      <dgm:t>
        <a:bodyPr/>
        <a:lstStyle/>
        <a:p>
          <a:pPr latinLnBrk="1"/>
          <a:endParaRPr lang="ko-KR" altLang="en-US"/>
        </a:p>
      </dgm:t>
    </dgm:pt>
    <dgm:pt modelId="{B65B99DC-CB46-4D0E-99F8-37831DDD4EBA}">
      <dgm:prSet phldrT="[텍스트]"/>
      <dgm:spPr/>
      <dgm:t>
        <a:bodyPr/>
        <a:lstStyle/>
        <a:p>
          <a:pPr latinLnBrk="1"/>
          <a:r>
            <a:rPr lang="ko-KR" altLang="en-US" dirty="0"/>
            <a:t>인도를 위한 목표 캐릭터</a:t>
          </a:r>
          <a:endParaRPr lang="en-US" altLang="ko-KR" dirty="0"/>
        </a:p>
      </dgm:t>
    </dgm:pt>
    <dgm:pt modelId="{A76A8650-C229-4206-8C6B-982E42E89743}" type="sib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FB1DBA75-5565-4EE8-ACCA-BB11839F0267}" type="parTrans" cxnId="{892D4E2C-FC05-4725-9307-F34EB73BAFED}">
      <dgm:prSet/>
      <dgm:spPr/>
      <dgm:t>
        <a:bodyPr/>
        <a:lstStyle/>
        <a:p>
          <a:pPr latinLnBrk="1"/>
          <a:endParaRPr lang="ko-KR" altLang="en-US"/>
        </a:p>
      </dgm:t>
    </dgm:pt>
    <dgm:pt modelId="{5DF98B06-D69F-4F92-A752-16C52B5F6711}">
      <dgm:prSet phldrT="[텍스트]"/>
      <dgm:spPr/>
      <dgm:t>
        <a:bodyPr/>
        <a:lstStyle/>
        <a:p>
          <a:pPr latinLnBrk="1"/>
          <a:r>
            <a:rPr lang="ko-KR" altLang="en-US" dirty="0"/>
            <a:t>단계</a:t>
          </a:r>
        </a:p>
      </dgm:t>
    </dgm:pt>
    <dgm:pt modelId="{21C92FA8-3F1E-4EAC-8126-F785F6445A60}" type="parTrans" cxnId="{B841CD69-1DD2-41B7-A032-8CE18C7C9AA7}">
      <dgm:prSet/>
      <dgm:spPr/>
      <dgm:t>
        <a:bodyPr/>
        <a:lstStyle/>
        <a:p>
          <a:pPr latinLnBrk="1"/>
          <a:endParaRPr lang="ko-KR" altLang="en-US"/>
        </a:p>
      </dgm:t>
    </dgm:pt>
    <dgm:pt modelId="{A189E23C-944E-4DB1-B431-2C5BD25D55D2}" type="sibTrans" cxnId="{B841CD69-1DD2-41B7-A032-8CE18C7C9AA7}">
      <dgm:prSet/>
      <dgm:spPr/>
      <dgm:t>
        <a:bodyPr/>
        <a:lstStyle/>
        <a:p>
          <a:pPr latinLnBrk="1"/>
          <a:endParaRPr lang="ko-KR" altLang="en-US"/>
        </a:p>
      </dgm:t>
    </dgm:pt>
    <dgm:pt modelId="{3253A500-E652-4ADF-BC16-3543D49171F2}">
      <dgm:prSet phldrT="[텍스트]"/>
      <dgm:spPr/>
      <dgm:t>
        <a:bodyPr/>
        <a:lstStyle/>
        <a:p>
          <a:pPr latinLnBrk="1"/>
          <a:r>
            <a:rPr lang="ko-KR" altLang="en-US" dirty="0" err="1"/>
            <a:t>티어</a:t>
          </a:r>
          <a:endParaRPr lang="ko-KR" altLang="en-US" dirty="0"/>
        </a:p>
      </dgm:t>
    </dgm:pt>
    <dgm:pt modelId="{3116CE92-2112-4E66-9A28-67CB569F6EAE}" type="parTrans" cxnId="{69248EF8-4E79-4150-AA04-4F22C6E31555}">
      <dgm:prSet/>
      <dgm:spPr/>
      <dgm:t>
        <a:bodyPr/>
        <a:lstStyle/>
        <a:p>
          <a:pPr latinLnBrk="1"/>
          <a:endParaRPr lang="ko-KR" altLang="en-US"/>
        </a:p>
      </dgm:t>
    </dgm:pt>
    <dgm:pt modelId="{6D4EE844-FF90-46FD-8986-27D5229BA8B5}" type="sibTrans" cxnId="{69248EF8-4E79-4150-AA04-4F22C6E31555}">
      <dgm:prSet/>
      <dgm:spPr/>
      <dgm:t>
        <a:bodyPr/>
        <a:lstStyle/>
        <a:p>
          <a:pPr latinLnBrk="1"/>
          <a:endParaRPr lang="ko-KR" altLang="en-US"/>
        </a:p>
      </dgm:t>
    </dgm:pt>
    <dgm:pt modelId="{0DB99927-7C05-41C3-A463-456B3024CB1B}" type="pres">
      <dgm:prSet presAssocID="{6C51F2BF-0C05-41E5-B1DC-D5074D15EEE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C0A4D5C-67D0-4394-B553-F4792430CCB0}" type="pres">
      <dgm:prSet presAssocID="{8B89A571-2A42-4691-B165-57F5619EA646}" presName="root1" presStyleCnt="0"/>
      <dgm:spPr/>
    </dgm:pt>
    <dgm:pt modelId="{FCF7CC4D-AEF6-4CB9-BC79-AD7819378313}" type="pres">
      <dgm:prSet presAssocID="{8B89A571-2A42-4691-B165-57F5619EA646}" presName="LevelOneTextNode" presStyleLbl="node0" presStyleIdx="0" presStyleCnt="1" custScaleY="201434" custLinFactX="-100000" custLinFactNeighborX="-125033" custLinFactNeighborY="-432">
        <dgm:presLayoutVars>
          <dgm:chPref val="3"/>
        </dgm:presLayoutVars>
      </dgm:prSet>
      <dgm:spPr/>
    </dgm:pt>
    <dgm:pt modelId="{3B244FB3-9AB4-43B8-8A02-A9134898170E}" type="pres">
      <dgm:prSet presAssocID="{8B89A571-2A42-4691-B165-57F5619EA646}" presName="level2hierChild" presStyleCnt="0"/>
      <dgm:spPr/>
    </dgm:pt>
    <dgm:pt modelId="{7ACCEB1B-215B-4B63-BAED-F4F404B27F6B}" type="pres">
      <dgm:prSet presAssocID="{7ADD4318-A638-4715-9DA3-A583674C1DFB}" presName="conn2-1" presStyleLbl="parChTrans1D2" presStyleIdx="0" presStyleCnt="3"/>
      <dgm:spPr/>
    </dgm:pt>
    <dgm:pt modelId="{B9FBD401-D924-43D2-A5C6-642416500BD1}" type="pres">
      <dgm:prSet presAssocID="{7ADD4318-A638-4715-9DA3-A583674C1DFB}" presName="connTx" presStyleLbl="parChTrans1D2" presStyleIdx="0" presStyleCnt="3"/>
      <dgm:spPr/>
    </dgm:pt>
    <dgm:pt modelId="{E30D5E10-DC34-432B-AC0E-57683AB7831D}" type="pres">
      <dgm:prSet presAssocID="{D7732661-6F57-4F12-942B-51079D0D5D82}" presName="root2" presStyleCnt="0"/>
      <dgm:spPr/>
    </dgm:pt>
    <dgm:pt modelId="{6214FC73-FCAF-4884-BF46-683B52E8B2AC}" type="pres">
      <dgm:prSet presAssocID="{D7732661-6F57-4F12-942B-51079D0D5D82}" presName="LevelTwoTextNode" presStyleLbl="node2" presStyleIdx="0" presStyleCnt="3">
        <dgm:presLayoutVars>
          <dgm:chPref val="3"/>
        </dgm:presLayoutVars>
      </dgm:prSet>
      <dgm:spPr/>
    </dgm:pt>
    <dgm:pt modelId="{E2508239-A3D3-4529-9BF6-96D0C4A74773}" type="pres">
      <dgm:prSet presAssocID="{D7732661-6F57-4F12-942B-51079D0D5D82}" presName="level3hierChild" presStyleCnt="0"/>
      <dgm:spPr/>
    </dgm:pt>
    <dgm:pt modelId="{B0ECCF55-1DBB-40EE-9EAC-B1B2927EE64B}" type="pres">
      <dgm:prSet presAssocID="{FB1DBA75-5565-4EE8-ACCA-BB11839F0267}" presName="conn2-1" presStyleLbl="parChTrans1D3" presStyleIdx="0" presStyleCnt="9"/>
      <dgm:spPr/>
    </dgm:pt>
    <dgm:pt modelId="{88571410-501C-476F-8485-26EDDE142ED2}" type="pres">
      <dgm:prSet presAssocID="{FB1DBA75-5565-4EE8-ACCA-BB11839F0267}" presName="connTx" presStyleLbl="parChTrans1D3" presStyleIdx="0" presStyleCnt="9"/>
      <dgm:spPr/>
    </dgm:pt>
    <dgm:pt modelId="{19E8ACE5-D37C-48D2-AD4D-DA67676E1BBC}" type="pres">
      <dgm:prSet presAssocID="{B65B99DC-CB46-4D0E-99F8-37831DDD4EBA}" presName="root2" presStyleCnt="0"/>
      <dgm:spPr/>
    </dgm:pt>
    <dgm:pt modelId="{82D459FE-7FC3-43EC-A769-9EC86B042916}" type="pres">
      <dgm:prSet presAssocID="{B65B99DC-CB46-4D0E-99F8-37831DDD4EBA}" presName="LevelTwoTextNode" presStyleLbl="node3" presStyleIdx="0" presStyleCnt="9">
        <dgm:presLayoutVars>
          <dgm:chPref val="3"/>
        </dgm:presLayoutVars>
      </dgm:prSet>
      <dgm:spPr/>
    </dgm:pt>
    <dgm:pt modelId="{2ADCDDB6-9961-4DB0-BF12-364F689A78FD}" type="pres">
      <dgm:prSet presAssocID="{B65B99DC-CB46-4D0E-99F8-37831DDD4EBA}" presName="level3hierChild" presStyleCnt="0"/>
      <dgm:spPr/>
    </dgm:pt>
    <dgm:pt modelId="{DAE06ADF-B6F1-4C2E-B6D7-54810B063C98}" type="pres">
      <dgm:prSet presAssocID="{91488EA0-EEEE-4BA0-A245-44065F752EEF}" presName="conn2-1" presStyleLbl="parChTrans1D3" presStyleIdx="1" presStyleCnt="9"/>
      <dgm:spPr/>
    </dgm:pt>
    <dgm:pt modelId="{BF00ADCA-3D81-41AE-803E-5412795D62B1}" type="pres">
      <dgm:prSet presAssocID="{91488EA0-EEEE-4BA0-A245-44065F752EEF}" presName="connTx" presStyleLbl="parChTrans1D3" presStyleIdx="1" presStyleCnt="9"/>
      <dgm:spPr/>
    </dgm:pt>
    <dgm:pt modelId="{D8206D9B-689E-447B-B93F-15318DB5DF7F}" type="pres">
      <dgm:prSet presAssocID="{FA1F6F57-3CF6-40BF-B164-26F92FF88E27}" presName="root2" presStyleCnt="0"/>
      <dgm:spPr/>
    </dgm:pt>
    <dgm:pt modelId="{98D86443-085A-4C9E-A25F-7A0C3DCA4E3B}" type="pres">
      <dgm:prSet presAssocID="{FA1F6F57-3CF6-40BF-B164-26F92FF88E27}" presName="LevelTwoTextNode" presStyleLbl="node3" presStyleIdx="1" presStyleCnt="9">
        <dgm:presLayoutVars>
          <dgm:chPref val="3"/>
        </dgm:presLayoutVars>
      </dgm:prSet>
      <dgm:spPr/>
    </dgm:pt>
    <dgm:pt modelId="{98E6DFFC-CA6A-48D6-92FE-A4192FDB91E4}" type="pres">
      <dgm:prSet presAssocID="{FA1F6F57-3CF6-40BF-B164-26F92FF88E27}" presName="level3hierChild" presStyleCnt="0"/>
      <dgm:spPr/>
    </dgm:pt>
    <dgm:pt modelId="{20FF6904-A868-47ED-AC73-8F50CB805BF7}" type="pres">
      <dgm:prSet presAssocID="{94479E07-93A7-4CE0-84DD-FEE3EF1AEA73}" presName="conn2-1" presStyleLbl="parChTrans1D3" presStyleIdx="2" presStyleCnt="9"/>
      <dgm:spPr/>
    </dgm:pt>
    <dgm:pt modelId="{C0055528-F2C0-4FA2-9576-E4E7CB14A9F9}" type="pres">
      <dgm:prSet presAssocID="{94479E07-93A7-4CE0-84DD-FEE3EF1AEA73}" presName="connTx" presStyleLbl="parChTrans1D3" presStyleIdx="2" presStyleCnt="9"/>
      <dgm:spPr/>
    </dgm:pt>
    <dgm:pt modelId="{E2EDBBB0-36F8-4841-9C0A-F50E2D24D665}" type="pres">
      <dgm:prSet presAssocID="{3ED25516-2E20-4863-B31D-88CC295CAF6F}" presName="root2" presStyleCnt="0"/>
      <dgm:spPr/>
    </dgm:pt>
    <dgm:pt modelId="{1044F8E7-EEE6-4985-AB19-CD67E05A5799}" type="pres">
      <dgm:prSet presAssocID="{3ED25516-2E20-4863-B31D-88CC295CAF6F}" presName="LevelTwoTextNode" presStyleLbl="node3" presStyleIdx="2" presStyleCnt="9">
        <dgm:presLayoutVars>
          <dgm:chPref val="3"/>
        </dgm:presLayoutVars>
      </dgm:prSet>
      <dgm:spPr/>
    </dgm:pt>
    <dgm:pt modelId="{3625A757-BE7F-4C5B-B0CD-146ADA0BDBA4}" type="pres">
      <dgm:prSet presAssocID="{3ED25516-2E20-4863-B31D-88CC295CAF6F}" presName="level3hierChild" presStyleCnt="0"/>
      <dgm:spPr/>
    </dgm:pt>
    <dgm:pt modelId="{79D01BED-ABD5-452C-B9B7-800F74769EB2}" type="pres">
      <dgm:prSet presAssocID="{E3568672-F971-49F6-8B8C-D2589BE18B3B}" presName="conn2-1" presStyleLbl="parChTrans1D2" presStyleIdx="1" presStyleCnt="3"/>
      <dgm:spPr/>
    </dgm:pt>
    <dgm:pt modelId="{470E5A59-A24D-484A-85D3-F8F02CDDE8A5}" type="pres">
      <dgm:prSet presAssocID="{E3568672-F971-49F6-8B8C-D2589BE18B3B}" presName="connTx" presStyleLbl="parChTrans1D2" presStyleIdx="1" presStyleCnt="3"/>
      <dgm:spPr/>
    </dgm:pt>
    <dgm:pt modelId="{3CECC853-8EB4-49E9-B58F-A11A025C54E2}" type="pres">
      <dgm:prSet presAssocID="{45634CA3-8341-4A95-BF60-63F2C778E72F}" presName="root2" presStyleCnt="0"/>
      <dgm:spPr/>
    </dgm:pt>
    <dgm:pt modelId="{03A7FF9E-F5F2-4670-B372-D9A04827D98F}" type="pres">
      <dgm:prSet presAssocID="{45634CA3-8341-4A95-BF60-63F2C778E72F}" presName="LevelTwoTextNode" presStyleLbl="node2" presStyleIdx="1" presStyleCnt="3">
        <dgm:presLayoutVars>
          <dgm:chPref val="3"/>
        </dgm:presLayoutVars>
      </dgm:prSet>
      <dgm:spPr/>
    </dgm:pt>
    <dgm:pt modelId="{1D303F23-12ED-4408-AD15-671107725D49}" type="pres">
      <dgm:prSet presAssocID="{45634CA3-8341-4A95-BF60-63F2C778E72F}" presName="level3hierChild" presStyleCnt="0"/>
      <dgm:spPr/>
    </dgm:pt>
    <dgm:pt modelId="{E4353591-FBD1-4ECC-BBDC-DCB2FC55024B}" type="pres">
      <dgm:prSet presAssocID="{45B6FD63-0237-4B21-8E6F-9FEA5850709D}" presName="conn2-1" presStyleLbl="parChTrans1D3" presStyleIdx="3" presStyleCnt="9"/>
      <dgm:spPr/>
    </dgm:pt>
    <dgm:pt modelId="{6798DAE5-50E7-40F4-9A58-C636D5E6787B}" type="pres">
      <dgm:prSet presAssocID="{45B6FD63-0237-4B21-8E6F-9FEA5850709D}" presName="connTx" presStyleLbl="parChTrans1D3" presStyleIdx="3" presStyleCnt="9"/>
      <dgm:spPr/>
    </dgm:pt>
    <dgm:pt modelId="{6E3D3FCC-EAFA-45AC-BA18-4846B6A9FF3A}" type="pres">
      <dgm:prSet presAssocID="{EA1B0BAF-68CD-4D24-B02B-C44F79A4352C}" presName="root2" presStyleCnt="0"/>
      <dgm:spPr/>
    </dgm:pt>
    <dgm:pt modelId="{05AD2A0A-4AC1-4754-B47F-A5A8CBA8F804}" type="pres">
      <dgm:prSet presAssocID="{EA1B0BAF-68CD-4D24-B02B-C44F79A4352C}" presName="LevelTwoTextNode" presStyleLbl="node3" presStyleIdx="3" presStyleCnt="9">
        <dgm:presLayoutVars>
          <dgm:chPref val="3"/>
        </dgm:presLayoutVars>
      </dgm:prSet>
      <dgm:spPr/>
    </dgm:pt>
    <dgm:pt modelId="{925F0A1C-12CF-4F86-9C82-52E6AE2DB511}" type="pres">
      <dgm:prSet presAssocID="{EA1B0BAF-68CD-4D24-B02B-C44F79A4352C}" presName="level3hierChild" presStyleCnt="0"/>
      <dgm:spPr/>
    </dgm:pt>
    <dgm:pt modelId="{DF44DC71-141B-4115-9846-762903F9D9B6}" type="pres">
      <dgm:prSet presAssocID="{21C92FA8-3F1E-4EAC-8126-F785F6445A60}" presName="conn2-1" presStyleLbl="parChTrans1D4" presStyleIdx="0" presStyleCnt="7"/>
      <dgm:spPr/>
    </dgm:pt>
    <dgm:pt modelId="{613E2305-93F2-4353-82C7-1328356652AF}" type="pres">
      <dgm:prSet presAssocID="{21C92FA8-3F1E-4EAC-8126-F785F6445A60}" presName="connTx" presStyleLbl="parChTrans1D4" presStyleIdx="0" presStyleCnt="7"/>
      <dgm:spPr/>
    </dgm:pt>
    <dgm:pt modelId="{C11B1759-3F82-48E0-9DE9-7873F5985887}" type="pres">
      <dgm:prSet presAssocID="{5DF98B06-D69F-4F92-A752-16C52B5F6711}" presName="root2" presStyleCnt="0"/>
      <dgm:spPr/>
    </dgm:pt>
    <dgm:pt modelId="{43A2DB8C-0774-480D-AE88-46E6803CC26A}" type="pres">
      <dgm:prSet presAssocID="{5DF98B06-D69F-4F92-A752-16C52B5F6711}" presName="LevelTwoTextNode" presStyleLbl="node4" presStyleIdx="0" presStyleCnt="7">
        <dgm:presLayoutVars>
          <dgm:chPref val="3"/>
        </dgm:presLayoutVars>
      </dgm:prSet>
      <dgm:spPr/>
    </dgm:pt>
    <dgm:pt modelId="{A1B11F4B-8FFA-4B7C-91DC-AB951E8AE471}" type="pres">
      <dgm:prSet presAssocID="{5DF98B06-D69F-4F92-A752-16C52B5F6711}" presName="level3hierChild" presStyleCnt="0"/>
      <dgm:spPr/>
    </dgm:pt>
    <dgm:pt modelId="{16CCD4C4-13BA-4828-87DA-555935055A88}" type="pres">
      <dgm:prSet presAssocID="{3116CE92-2112-4E66-9A28-67CB569F6EAE}" presName="conn2-1" presStyleLbl="parChTrans1D4" presStyleIdx="1" presStyleCnt="7"/>
      <dgm:spPr/>
    </dgm:pt>
    <dgm:pt modelId="{C1EE7C4C-3A27-48BA-A2C0-3B52FBADDF2D}" type="pres">
      <dgm:prSet presAssocID="{3116CE92-2112-4E66-9A28-67CB569F6EAE}" presName="connTx" presStyleLbl="parChTrans1D4" presStyleIdx="1" presStyleCnt="7"/>
      <dgm:spPr/>
    </dgm:pt>
    <dgm:pt modelId="{9722259C-2691-48A0-AE5C-95B75A4E88FB}" type="pres">
      <dgm:prSet presAssocID="{3253A500-E652-4ADF-BC16-3543D49171F2}" presName="root2" presStyleCnt="0"/>
      <dgm:spPr/>
    </dgm:pt>
    <dgm:pt modelId="{FB2C2AF0-3018-4A61-AFDC-E643205D181E}" type="pres">
      <dgm:prSet presAssocID="{3253A500-E652-4ADF-BC16-3543D49171F2}" presName="LevelTwoTextNode" presStyleLbl="node4" presStyleIdx="1" presStyleCnt="7">
        <dgm:presLayoutVars>
          <dgm:chPref val="3"/>
        </dgm:presLayoutVars>
      </dgm:prSet>
      <dgm:spPr/>
    </dgm:pt>
    <dgm:pt modelId="{AF2A93DC-DE33-4FF3-8D6E-5650AEF18C97}" type="pres">
      <dgm:prSet presAssocID="{3253A500-E652-4ADF-BC16-3543D49171F2}" presName="level3hierChild" presStyleCnt="0"/>
      <dgm:spPr/>
    </dgm:pt>
    <dgm:pt modelId="{82545CA5-090A-48EC-A06C-0E4D59AAD9D3}" type="pres">
      <dgm:prSet presAssocID="{8D0BB2EC-4968-436C-BE94-FE5B65726B41}" presName="conn2-1" presStyleLbl="parChTrans1D3" presStyleIdx="4" presStyleCnt="9"/>
      <dgm:spPr/>
    </dgm:pt>
    <dgm:pt modelId="{1076F577-A3D7-4660-8C7D-78FF0DC79C54}" type="pres">
      <dgm:prSet presAssocID="{8D0BB2EC-4968-436C-BE94-FE5B65726B41}" presName="connTx" presStyleLbl="parChTrans1D3" presStyleIdx="4" presStyleCnt="9"/>
      <dgm:spPr/>
    </dgm:pt>
    <dgm:pt modelId="{16FA23A2-F54B-4E55-A9EF-7D24E477A1A1}" type="pres">
      <dgm:prSet presAssocID="{D47F789E-1FA8-474A-93FA-CC0C63E249AD}" presName="root2" presStyleCnt="0"/>
      <dgm:spPr/>
    </dgm:pt>
    <dgm:pt modelId="{6EFD6C74-63CE-4D79-97B0-018CEB82EEB6}" type="pres">
      <dgm:prSet presAssocID="{D47F789E-1FA8-474A-93FA-CC0C63E249AD}" presName="LevelTwoTextNode" presStyleLbl="node3" presStyleIdx="4" presStyleCnt="9">
        <dgm:presLayoutVars>
          <dgm:chPref val="3"/>
        </dgm:presLayoutVars>
      </dgm:prSet>
      <dgm:spPr/>
    </dgm:pt>
    <dgm:pt modelId="{052C7A8C-1669-4295-BDE7-6FC5A51B3720}" type="pres">
      <dgm:prSet presAssocID="{D47F789E-1FA8-474A-93FA-CC0C63E249AD}" presName="level3hierChild" presStyleCnt="0"/>
      <dgm:spPr/>
    </dgm:pt>
    <dgm:pt modelId="{64E8113E-B6C9-45FB-88B1-0606E3637384}" type="pres">
      <dgm:prSet presAssocID="{9C874AA1-0AB3-43FF-9908-E0A234F8F554}" presName="conn2-1" presStyleLbl="parChTrans1D3" presStyleIdx="5" presStyleCnt="9"/>
      <dgm:spPr/>
    </dgm:pt>
    <dgm:pt modelId="{B3BEBFCC-933B-425C-98FB-1F0F90CD58CC}" type="pres">
      <dgm:prSet presAssocID="{9C874AA1-0AB3-43FF-9908-E0A234F8F554}" presName="connTx" presStyleLbl="parChTrans1D3" presStyleIdx="5" presStyleCnt="9"/>
      <dgm:spPr/>
    </dgm:pt>
    <dgm:pt modelId="{625C6E0F-A5A6-4DBA-8C17-2A8198BF1185}" type="pres">
      <dgm:prSet presAssocID="{3B876032-C921-47E3-ACF7-7CFD5678E174}" presName="root2" presStyleCnt="0"/>
      <dgm:spPr/>
    </dgm:pt>
    <dgm:pt modelId="{1F7258DF-9D95-45DF-A40D-E940A6E16C17}" type="pres">
      <dgm:prSet presAssocID="{3B876032-C921-47E3-ACF7-7CFD5678E174}" presName="LevelTwoTextNode" presStyleLbl="node3" presStyleIdx="5" presStyleCnt="9">
        <dgm:presLayoutVars>
          <dgm:chPref val="3"/>
        </dgm:presLayoutVars>
      </dgm:prSet>
      <dgm:spPr/>
    </dgm:pt>
    <dgm:pt modelId="{A2F6FA7D-AD36-4D9C-BF24-ACF7619EF188}" type="pres">
      <dgm:prSet presAssocID="{3B876032-C921-47E3-ACF7-7CFD5678E174}" presName="level3hierChild" presStyleCnt="0"/>
      <dgm:spPr/>
    </dgm:pt>
    <dgm:pt modelId="{D7249955-1BE1-42D1-B42E-78D7C5626889}" type="pres">
      <dgm:prSet presAssocID="{754C7FA7-B9CA-4E34-8EEA-2B7DA808BB76}" presName="conn2-1" presStyleLbl="parChTrans1D2" presStyleIdx="2" presStyleCnt="3"/>
      <dgm:spPr/>
    </dgm:pt>
    <dgm:pt modelId="{2349A7E4-3901-431D-9F9D-41D6C61EC345}" type="pres">
      <dgm:prSet presAssocID="{754C7FA7-B9CA-4E34-8EEA-2B7DA808BB76}" presName="connTx" presStyleLbl="parChTrans1D2" presStyleIdx="2" presStyleCnt="3"/>
      <dgm:spPr/>
    </dgm:pt>
    <dgm:pt modelId="{A857727E-8C05-422D-8642-B2E75536D40A}" type="pres">
      <dgm:prSet presAssocID="{ACE17C79-0B04-42C3-9F6E-3ADC0CEB9921}" presName="root2" presStyleCnt="0"/>
      <dgm:spPr/>
    </dgm:pt>
    <dgm:pt modelId="{E7A93BAF-3B2B-4993-8803-552382AFD701}" type="pres">
      <dgm:prSet presAssocID="{ACE17C79-0B04-42C3-9F6E-3ADC0CEB9921}" presName="LevelTwoTextNode" presStyleLbl="node2" presStyleIdx="2" presStyleCnt="3">
        <dgm:presLayoutVars>
          <dgm:chPref val="3"/>
        </dgm:presLayoutVars>
      </dgm:prSet>
      <dgm:spPr/>
    </dgm:pt>
    <dgm:pt modelId="{F1ECDDAF-B914-43B7-960C-52671A6BD927}" type="pres">
      <dgm:prSet presAssocID="{ACE17C79-0B04-42C3-9F6E-3ADC0CEB9921}" presName="level3hierChild" presStyleCnt="0"/>
      <dgm:spPr/>
    </dgm:pt>
    <dgm:pt modelId="{B2F4DDAE-2525-45AB-847F-F692F33D9201}" type="pres">
      <dgm:prSet presAssocID="{1187EC3D-CAC4-4297-920D-6D62B6D7D238}" presName="conn2-1" presStyleLbl="parChTrans1D3" presStyleIdx="6" presStyleCnt="9"/>
      <dgm:spPr/>
    </dgm:pt>
    <dgm:pt modelId="{0153774D-ADF0-46CA-B257-E556DCC90D43}" type="pres">
      <dgm:prSet presAssocID="{1187EC3D-CAC4-4297-920D-6D62B6D7D238}" presName="connTx" presStyleLbl="parChTrans1D3" presStyleIdx="6" presStyleCnt="9"/>
      <dgm:spPr/>
    </dgm:pt>
    <dgm:pt modelId="{BDCAF9DB-93B3-4C6F-A292-EED2A5D166E0}" type="pres">
      <dgm:prSet presAssocID="{F3312B51-89D8-4384-978A-882EB593F5F7}" presName="root2" presStyleCnt="0"/>
      <dgm:spPr/>
    </dgm:pt>
    <dgm:pt modelId="{0A7431FA-A6ED-4F65-BB03-48C1BFAED069}" type="pres">
      <dgm:prSet presAssocID="{F3312B51-89D8-4384-978A-882EB593F5F7}" presName="LevelTwoTextNode" presStyleLbl="node3" presStyleIdx="6" presStyleCnt="9">
        <dgm:presLayoutVars>
          <dgm:chPref val="3"/>
        </dgm:presLayoutVars>
      </dgm:prSet>
      <dgm:spPr/>
    </dgm:pt>
    <dgm:pt modelId="{899690E1-F280-46CA-B410-EA3EB0EDDC9C}" type="pres">
      <dgm:prSet presAssocID="{F3312B51-89D8-4384-978A-882EB593F5F7}" presName="level3hierChild" presStyleCnt="0"/>
      <dgm:spPr/>
    </dgm:pt>
    <dgm:pt modelId="{74D54788-4884-495F-B232-244BE0C1039F}" type="pres">
      <dgm:prSet presAssocID="{C744A370-4BFF-4988-9541-F22476F1D355}" presName="conn2-1" presStyleLbl="parChTrans1D4" presStyleIdx="2" presStyleCnt="7"/>
      <dgm:spPr/>
    </dgm:pt>
    <dgm:pt modelId="{1CC1846D-23AC-4CCF-859A-44B7B8516E37}" type="pres">
      <dgm:prSet presAssocID="{C744A370-4BFF-4988-9541-F22476F1D355}" presName="connTx" presStyleLbl="parChTrans1D4" presStyleIdx="2" presStyleCnt="7"/>
      <dgm:spPr/>
    </dgm:pt>
    <dgm:pt modelId="{27AC907D-FB1D-4B77-AB79-92967F63DF90}" type="pres">
      <dgm:prSet presAssocID="{3DC04C19-F53F-458A-933F-708234A272E1}" presName="root2" presStyleCnt="0"/>
      <dgm:spPr/>
    </dgm:pt>
    <dgm:pt modelId="{32F8A01F-5054-410F-95AD-7D0395B51BBB}" type="pres">
      <dgm:prSet presAssocID="{3DC04C19-F53F-458A-933F-708234A272E1}" presName="LevelTwoTextNode" presStyleLbl="node4" presStyleIdx="2" presStyleCnt="7">
        <dgm:presLayoutVars>
          <dgm:chPref val="3"/>
        </dgm:presLayoutVars>
      </dgm:prSet>
      <dgm:spPr/>
    </dgm:pt>
    <dgm:pt modelId="{8849CB17-EE4C-4551-978A-78CEC1E26925}" type="pres">
      <dgm:prSet presAssocID="{3DC04C19-F53F-458A-933F-708234A272E1}" presName="level3hierChild" presStyleCnt="0"/>
      <dgm:spPr/>
    </dgm:pt>
    <dgm:pt modelId="{0D5B04A4-6757-4BF1-8FC9-ECAD58A7FAC0}" type="pres">
      <dgm:prSet presAssocID="{27689583-315C-4B94-A86A-22036070A483}" presName="conn2-1" presStyleLbl="parChTrans1D4" presStyleIdx="3" presStyleCnt="7"/>
      <dgm:spPr/>
    </dgm:pt>
    <dgm:pt modelId="{14238F30-EFB9-4D46-824C-3A4F1FF75431}" type="pres">
      <dgm:prSet presAssocID="{27689583-315C-4B94-A86A-22036070A483}" presName="connTx" presStyleLbl="parChTrans1D4" presStyleIdx="3" presStyleCnt="7"/>
      <dgm:spPr/>
    </dgm:pt>
    <dgm:pt modelId="{07B70B4D-67FA-469A-B8A9-70E460137578}" type="pres">
      <dgm:prSet presAssocID="{B2687FA8-CF44-451C-9749-42BFE81988B1}" presName="root2" presStyleCnt="0"/>
      <dgm:spPr/>
    </dgm:pt>
    <dgm:pt modelId="{5B54DA27-E838-459D-9C1E-28ABDAC762FB}" type="pres">
      <dgm:prSet presAssocID="{B2687FA8-CF44-451C-9749-42BFE81988B1}" presName="LevelTwoTextNode" presStyleLbl="node4" presStyleIdx="3" presStyleCnt="7">
        <dgm:presLayoutVars>
          <dgm:chPref val="3"/>
        </dgm:presLayoutVars>
      </dgm:prSet>
      <dgm:spPr/>
    </dgm:pt>
    <dgm:pt modelId="{3E9B4483-F67B-447A-944C-F2D56AF5D9FD}" type="pres">
      <dgm:prSet presAssocID="{B2687FA8-CF44-451C-9749-42BFE81988B1}" presName="level3hierChild" presStyleCnt="0"/>
      <dgm:spPr/>
    </dgm:pt>
    <dgm:pt modelId="{EB38FB53-B918-4E1C-8A62-ABD42E66C302}" type="pres">
      <dgm:prSet presAssocID="{2A5C7CCE-A51B-4361-B164-C65D7FF682D8}" presName="conn2-1" presStyleLbl="parChTrans1D3" presStyleIdx="7" presStyleCnt="9"/>
      <dgm:spPr/>
    </dgm:pt>
    <dgm:pt modelId="{EB9707E1-FC0A-409F-92C8-E522799BA9A9}" type="pres">
      <dgm:prSet presAssocID="{2A5C7CCE-A51B-4361-B164-C65D7FF682D8}" presName="connTx" presStyleLbl="parChTrans1D3" presStyleIdx="7" presStyleCnt="9"/>
      <dgm:spPr/>
    </dgm:pt>
    <dgm:pt modelId="{B3291A44-780A-4341-81D2-1A7F8AF5769C}" type="pres">
      <dgm:prSet presAssocID="{2048A25C-5C4B-4C79-8BA6-A797E35C4799}" presName="root2" presStyleCnt="0"/>
      <dgm:spPr/>
    </dgm:pt>
    <dgm:pt modelId="{202E137A-06B2-4E0E-B4DF-AF1C970C0AEA}" type="pres">
      <dgm:prSet presAssocID="{2048A25C-5C4B-4C79-8BA6-A797E35C4799}" presName="LevelTwoTextNode" presStyleLbl="node3" presStyleIdx="7" presStyleCnt="9">
        <dgm:presLayoutVars>
          <dgm:chPref val="3"/>
        </dgm:presLayoutVars>
      </dgm:prSet>
      <dgm:spPr/>
    </dgm:pt>
    <dgm:pt modelId="{77177435-F655-4803-A147-1F9393124F35}" type="pres">
      <dgm:prSet presAssocID="{2048A25C-5C4B-4C79-8BA6-A797E35C4799}" presName="level3hierChild" presStyleCnt="0"/>
      <dgm:spPr/>
    </dgm:pt>
    <dgm:pt modelId="{3641D838-08FA-46A1-9655-238A073E41CE}" type="pres">
      <dgm:prSet presAssocID="{4EE9F04D-4931-47D0-9086-367CE2CDBF8D}" presName="conn2-1" presStyleLbl="parChTrans1D4" presStyleIdx="4" presStyleCnt="7"/>
      <dgm:spPr/>
    </dgm:pt>
    <dgm:pt modelId="{CDEC7D93-0E31-4E59-BA51-E2EBD9C31B40}" type="pres">
      <dgm:prSet presAssocID="{4EE9F04D-4931-47D0-9086-367CE2CDBF8D}" presName="connTx" presStyleLbl="parChTrans1D4" presStyleIdx="4" presStyleCnt="7"/>
      <dgm:spPr/>
    </dgm:pt>
    <dgm:pt modelId="{78175CF9-E701-4EB5-9560-EB89DE354A50}" type="pres">
      <dgm:prSet presAssocID="{8FDCAE7C-4CA2-43F6-9B96-A55C19B109BE}" presName="root2" presStyleCnt="0"/>
      <dgm:spPr/>
    </dgm:pt>
    <dgm:pt modelId="{61FAED39-0C1A-4428-B756-4314119C2B94}" type="pres">
      <dgm:prSet presAssocID="{8FDCAE7C-4CA2-43F6-9B96-A55C19B109BE}" presName="LevelTwoTextNode" presStyleLbl="node4" presStyleIdx="4" presStyleCnt="7">
        <dgm:presLayoutVars>
          <dgm:chPref val="3"/>
        </dgm:presLayoutVars>
      </dgm:prSet>
      <dgm:spPr/>
    </dgm:pt>
    <dgm:pt modelId="{C00A418B-B362-422E-A175-89E1FFBB56DF}" type="pres">
      <dgm:prSet presAssocID="{8FDCAE7C-4CA2-43F6-9B96-A55C19B109BE}" presName="level3hierChild" presStyleCnt="0"/>
      <dgm:spPr/>
    </dgm:pt>
    <dgm:pt modelId="{6F7FD3A7-FD05-4AC5-B9C2-6F14D39BD1B0}" type="pres">
      <dgm:prSet presAssocID="{C1E67016-468F-4DE9-89CC-E58603B3B5CC}" presName="conn2-1" presStyleLbl="parChTrans1D4" presStyleIdx="5" presStyleCnt="7"/>
      <dgm:spPr/>
    </dgm:pt>
    <dgm:pt modelId="{DE2C6683-C954-4ECC-B275-5150767575D9}" type="pres">
      <dgm:prSet presAssocID="{C1E67016-468F-4DE9-89CC-E58603B3B5CC}" presName="connTx" presStyleLbl="parChTrans1D4" presStyleIdx="5" presStyleCnt="7"/>
      <dgm:spPr/>
    </dgm:pt>
    <dgm:pt modelId="{9B7DA435-BB70-40EF-BF37-39ABD9236FC7}" type="pres">
      <dgm:prSet presAssocID="{31A24D15-1CCE-4D06-A0C2-376AB8F9F176}" presName="root2" presStyleCnt="0"/>
      <dgm:spPr/>
    </dgm:pt>
    <dgm:pt modelId="{CDC809CC-A4E0-4271-8826-AB532D26B86E}" type="pres">
      <dgm:prSet presAssocID="{31A24D15-1CCE-4D06-A0C2-376AB8F9F176}" presName="LevelTwoTextNode" presStyleLbl="node4" presStyleIdx="5" presStyleCnt="7">
        <dgm:presLayoutVars>
          <dgm:chPref val="3"/>
        </dgm:presLayoutVars>
      </dgm:prSet>
      <dgm:spPr/>
    </dgm:pt>
    <dgm:pt modelId="{9AB2173E-9817-4F22-856D-96A63291A5B2}" type="pres">
      <dgm:prSet presAssocID="{31A24D15-1CCE-4D06-A0C2-376AB8F9F176}" presName="level3hierChild" presStyleCnt="0"/>
      <dgm:spPr/>
    </dgm:pt>
    <dgm:pt modelId="{A9987CC1-1661-4A72-A6BF-EF73F8DAFA51}" type="pres">
      <dgm:prSet presAssocID="{FF075372-8CC7-4950-8587-DDFFBBD7D992}" presName="conn2-1" presStyleLbl="parChTrans1D3" presStyleIdx="8" presStyleCnt="9"/>
      <dgm:spPr/>
    </dgm:pt>
    <dgm:pt modelId="{13CC5C8A-58E4-445A-BE3E-558EF7D79200}" type="pres">
      <dgm:prSet presAssocID="{FF075372-8CC7-4950-8587-DDFFBBD7D992}" presName="connTx" presStyleLbl="parChTrans1D3" presStyleIdx="8" presStyleCnt="9"/>
      <dgm:spPr/>
    </dgm:pt>
    <dgm:pt modelId="{B4138D14-5C78-447F-A37A-7147C81FA6AD}" type="pres">
      <dgm:prSet presAssocID="{464A0C5F-569B-4D08-A6CF-C22753823423}" presName="root2" presStyleCnt="0"/>
      <dgm:spPr/>
    </dgm:pt>
    <dgm:pt modelId="{DDC50B84-9F91-4253-AC39-7A7D3068BCFE}" type="pres">
      <dgm:prSet presAssocID="{464A0C5F-569B-4D08-A6CF-C22753823423}" presName="LevelTwoTextNode" presStyleLbl="node3" presStyleIdx="8" presStyleCnt="9">
        <dgm:presLayoutVars>
          <dgm:chPref val="3"/>
        </dgm:presLayoutVars>
      </dgm:prSet>
      <dgm:spPr/>
    </dgm:pt>
    <dgm:pt modelId="{21500DC2-2DD5-400F-B61B-9A51B533313D}" type="pres">
      <dgm:prSet presAssocID="{464A0C5F-569B-4D08-A6CF-C22753823423}" presName="level3hierChild" presStyleCnt="0"/>
      <dgm:spPr/>
    </dgm:pt>
    <dgm:pt modelId="{D0102E7E-0C77-4395-94F9-F7045315336B}" type="pres">
      <dgm:prSet presAssocID="{707ADF55-23F0-409E-80EC-9CFC42A9093E}" presName="conn2-1" presStyleLbl="parChTrans1D4" presStyleIdx="6" presStyleCnt="7"/>
      <dgm:spPr/>
    </dgm:pt>
    <dgm:pt modelId="{C7F83508-F28A-4291-B87D-574ABF4BDF26}" type="pres">
      <dgm:prSet presAssocID="{707ADF55-23F0-409E-80EC-9CFC42A9093E}" presName="connTx" presStyleLbl="parChTrans1D4" presStyleIdx="6" presStyleCnt="7"/>
      <dgm:spPr/>
    </dgm:pt>
    <dgm:pt modelId="{0774D8E1-4948-4F8C-9FE5-A554599D63FA}" type="pres">
      <dgm:prSet presAssocID="{80BF0DC6-9AD9-43F7-81C2-455AA5A0131F}" presName="root2" presStyleCnt="0"/>
      <dgm:spPr/>
    </dgm:pt>
    <dgm:pt modelId="{E2D5F6C4-DC1A-4574-B598-A2D2EBC4FCBD}" type="pres">
      <dgm:prSet presAssocID="{80BF0DC6-9AD9-43F7-81C2-455AA5A0131F}" presName="LevelTwoTextNode" presStyleLbl="node4" presStyleIdx="6" presStyleCnt="7">
        <dgm:presLayoutVars>
          <dgm:chPref val="3"/>
        </dgm:presLayoutVars>
      </dgm:prSet>
      <dgm:spPr/>
    </dgm:pt>
    <dgm:pt modelId="{3169D3F3-CB53-4002-A6D5-7E167F4A24CD}" type="pres">
      <dgm:prSet presAssocID="{80BF0DC6-9AD9-43F7-81C2-455AA5A0131F}" presName="level3hierChild" presStyleCnt="0"/>
      <dgm:spPr/>
    </dgm:pt>
  </dgm:ptLst>
  <dgm:cxnLst>
    <dgm:cxn modelId="{8603AC01-638F-4F64-9A7E-E79B0DB56E26}" srcId="{ACE17C79-0B04-42C3-9F6E-3ADC0CEB9921}" destId="{F3312B51-89D8-4384-978A-882EB593F5F7}" srcOrd="0" destOrd="0" parTransId="{1187EC3D-CAC4-4297-920D-6D62B6D7D238}" sibTransId="{C3F54C5B-949F-4255-B9AD-77BB12CEC4F3}"/>
    <dgm:cxn modelId="{B17D3004-2DBB-43C4-B96B-F234E6A25409}" type="presOf" srcId="{8FDCAE7C-4CA2-43F6-9B96-A55C19B109BE}" destId="{61FAED39-0C1A-4428-B756-4314119C2B94}" srcOrd="0" destOrd="0" presId="urn:microsoft.com/office/officeart/2008/layout/HorizontalMultiLevelHierarchy"/>
    <dgm:cxn modelId="{D956970B-8D85-4AA5-8385-26B0B3317F12}" type="presOf" srcId="{FA1F6F57-3CF6-40BF-B164-26F92FF88E27}" destId="{98D86443-085A-4C9E-A25F-7A0C3DCA4E3B}" srcOrd="0" destOrd="0" presId="urn:microsoft.com/office/officeart/2008/layout/HorizontalMultiLevelHierarchy"/>
    <dgm:cxn modelId="{BAA6730C-2188-4880-BA5B-B8B4C0C74C50}" type="presOf" srcId="{2A5C7CCE-A51B-4361-B164-C65D7FF682D8}" destId="{EB38FB53-B918-4E1C-8A62-ABD42E66C302}" srcOrd="0" destOrd="0" presId="urn:microsoft.com/office/officeart/2008/layout/HorizontalMultiLevelHierarchy"/>
    <dgm:cxn modelId="{E9E84A0D-99E7-4DF4-82F4-75A0C91D5334}" type="presOf" srcId="{94479E07-93A7-4CE0-84DD-FEE3EF1AEA73}" destId="{C0055528-F2C0-4FA2-9576-E4E7CB14A9F9}" srcOrd="1" destOrd="0" presId="urn:microsoft.com/office/officeart/2008/layout/HorizontalMultiLevelHierarchy"/>
    <dgm:cxn modelId="{6108F30D-C8E9-47AA-8BF7-7643E9AF9459}" type="presOf" srcId="{27689583-315C-4B94-A86A-22036070A483}" destId="{14238F30-EFB9-4D46-824C-3A4F1FF75431}" srcOrd="1" destOrd="0" presId="urn:microsoft.com/office/officeart/2008/layout/HorizontalMultiLevelHierarchy"/>
    <dgm:cxn modelId="{5E80E80E-D7D9-4E51-B874-9C7E9B8796BF}" type="presOf" srcId="{D7732661-6F57-4F12-942B-51079D0D5D82}" destId="{6214FC73-FCAF-4884-BF46-683B52E8B2AC}" srcOrd="0" destOrd="0" presId="urn:microsoft.com/office/officeart/2008/layout/HorizontalMultiLevelHierarchy"/>
    <dgm:cxn modelId="{2C4A530F-F5BC-44BA-B9D7-45D2989AACFE}" type="presOf" srcId="{7ADD4318-A638-4715-9DA3-A583674C1DFB}" destId="{7ACCEB1B-215B-4B63-BAED-F4F404B27F6B}" srcOrd="0" destOrd="0" presId="urn:microsoft.com/office/officeart/2008/layout/HorizontalMultiLevelHierarchy"/>
    <dgm:cxn modelId="{846F5C10-359D-457E-86C7-EEE7F9DBEAEC}" srcId="{ACE17C79-0B04-42C3-9F6E-3ADC0CEB9921}" destId="{2048A25C-5C4B-4C79-8BA6-A797E35C4799}" srcOrd="1" destOrd="0" parTransId="{2A5C7CCE-A51B-4361-B164-C65D7FF682D8}" sibTransId="{CABB33A1-259B-43D6-BAFB-B93A6AE4BABE}"/>
    <dgm:cxn modelId="{3ED47811-8548-4713-BD8A-CE5450ECF866}" type="presOf" srcId="{5DF98B06-D69F-4F92-A752-16C52B5F6711}" destId="{43A2DB8C-0774-480D-AE88-46E6803CC26A}" srcOrd="0" destOrd="0" presId="urn:microsoft.com/office/officeart/2008/layout/HorizontalMultiLevelHierarchy"/>
    <dgm:cxn modelId="{0B21A612-9667-4E96-A3B4-7C29DF1BC58D}" srcId="{2048A25C-5C4B-4C79-8BA6-A797E35C4799}" destId="{8FDCAE7C-4CA2-43F6-9B96-A55C19B109BE}" srcOrd="0" destOrd="0" parTransId="{4EE9F04D-4931-47D0-9086-367CE2CDBF8D}" sibTransId="{7D9E00C2-BDDC-4FF5-A566-698309327CB7}"/>
    <dgm:cxn modelId="{4752A113-9E38-48BF-9E13-9CABC56B3791}" type="presOf" srcId="{FF075372-8CC7-4950-8587-DDFFBBD7D992}" destId="{13CC5C8A-58E4-445A-BE3E-558EF7D79200}" srcOrd="1" destOrd="0" presId="urn:microsoft.com/office/officeart/2008/layout/HorizontalMultiLevelHierarchy"/>
    <dgm:cxn modelId="{76E46615-05DC-4CCE-8A9E-F798DE903D7D}" type="presOf" srcId="{45634CA3-8341-4A95-BF60-63F2C778E72F}" destId="{03A7FF9E-F5F2-4670-B372-D9A04827D98F}" srcOrd="0" destOrd="0" presId="urn:microsoft.com/office/officeart/2008/layout/HorizontalMultiLevelHierarchy"/>
    <dgm:cxn modelId="{739BE116-FA15-4CE0-B206-B46F03BD6198}" type="presOf" srcId="{E3568672-F971-49F6-8B8C-D2589BE18B3B}" destId="{79D01BED-ABD5-452C-B9B7-800F74769EB2}" srcOrd="0" destOrd="0" presId="urn:microsoft.com/office/officeart/2008/layout/HorizontalMultiLevelHierarchy"/>
    <dgm:cxn modelId="{3F70B718-4B00-4129-A949-67F880595DA9}" type="presOf" srcId="{F3312B51-89D8-4384-978A-882EB593F5F7}" destId="{0A7431FA-A6ED-4F65-BB03-48C1BFAED069}" srcOrd="0" destOrd="0" presId="urn:microsoft.com/office/officeart/2008/layout/HorizontalMultiLevelHierarchy"/>
    <dgm:cxn modelId="{16D06D1B-C8C7-4C6D-AEB4-EDF4DD88EECD}" srcId="{8B89A571-2A42-4691-B165-57F5619EA646}" destId="{D7732661-6F57-4F12-942B-51079D0D5D82}" srcOrd="0" destOrd="0" parTransId="{7ADD4318-A638-4715-9DA3-A583674C1DFB}" sibTransId="{F422B328-C6E6-4E4B-AA44-D0F63D34B4C4}"/>
    <dgm:cxn modelId="{EA95AE1B-85F3-40FC-931C-A2EFE3B0B185}" type="presOf" srcId="{94479E07-93A7-4CE0-84DD-FEE3EF1AEA73}" destId="{20FF6904-A868-47ED-AC73-8F50CB805BF7}" srcOrd="0" destOrd="0" presId="urn:microsoft.com/office/officeart/2008/layout/HorizontalMultiLevelHierarchy"/>
    <dgm:cxn modelId="{BE4C271D-6E13-472B-91A4-88B5D4B818E9}" type="presOf" srcId="{C744A370-4BFF-4988-9541-F22476F1D355}" destId="{1CC1846D-23AC-4CCF-859A-44B7B8516E37}" srcOrd="1" destOrd="0" presId="urn:microsoft.com/office/officeart/2008/layout/HorizontalMultiLevelHierarchy"/>
    <dgm:cxn modelId="{14A34625-7532-423B-9C26-C59C7A288E7A}" type="presOf" srcId="{4EE9F04D-4931-47D0-9086-367CE2CDBF8D}" destId="{3641D838-08FA-46A1-9655-238A073E41CE}" srcOrd="0" destOrd="0" presId="urn:microsoft.com/office/officeart/2008/layout/HorizontalMultiLevelHierarchy"/>
    <dgm:cxn modelId="{380B6D2A-2E9C-4213-82AD-C25C04CD4A13}" type="presOf" srcId="{3116CE92-2112-4E66-9A28-67CB569F6EAE}" destId="{C1EE7C4C-3A27-48BA-A2C0-3B52FBADDF2D}" srcOrd="1" destOrd="0" presId="urn:microsoft.com/office/officeart/2008/layout/HorizontalMultiLevelHierarchy"/>
    <dgm:cxn modelId="{E12C332B-A0A3-4B00-BE4B-2203F292AE3D}" type="presOf" srcId="{C744A370-4BFF-4988-9541-F22476F1D355}" destId="{74D54788-4884-495F-B232-244BE0C1039F}" srcOrd="0" destOrd="0" presId="urn:microsoft.com/office/officeart/2008/layout/HorizontalMultiLevelHierarchy"/>
    <dgm:cxn modelId="{892D4E2C-FC05-4725-9307-F34EB73BAFED}" srcId="{D7732661-6F57-4F12-942B-51079D0D5D82}" destId="{B65B99DC-CB46-4D0E-99F8-37831DDD4EBA}" srcOrd="0" destOrd="0" parTransId="{FB1DBA75-5565-4EE8-ACCA-BB11839F0267}" sibTransId="{A76A8650-C229-4206-8C6B-982E42E89743}"/>
    <dgm:cxn modelId="{536AE12D-309C-43A1-A9DE-1AAE1B45BFB4}" type="presOf" srcId="{FB1DBA75-5565-4EE8-ACCA-BB11839F0267}" destId="{88571410-501C-476F-8485-26EDDE142ED2}" srcOrd="1" destOrd="0" presId="urn:microsoft.com/office/officeart/2008/layout/HorizontalMultiLevelHierarchy"/>
    <dgm:cxn modelId="{0DDFEF31-3294-4C08-84CE-B90C1B85FFA2}" srcId="{8B89A571-2A42-4691-B165-57F5619EA646}" destId="{45634CA3-8341-4A95-BF60-63F2C778E72F}" srcOrd="1" destOrd="0" parTransId="{E3568672-F971-49F6-8B8C-D2589BE18B3B}" sibTransId="{96E7D937-1EC0-42A6-8B9F-E437CC102735}"/>
    <dgm:cxn modelId="{B87DB232-A319-499E-8C7E-F01A38431CDC}" type="presOf" srcId="{80BF0DC6-9AD9-43F7-81C2-455AA5A0131F}" destId="{E2D5F6C4-DC1A-4574-B598-A2D2EBC4FCBD}" srcOrd="0" destOrd="0" presId="urn:microsoft.com/office/officeart/2008/layout/HorizontalMultiLevelHierarchy"/>
    <dgm:cxn modelId="{DA62FB32-C3BE-4ACC-89FE-67B52B24B481}" type="presOf" srcId="{2048A25C-5C4B-4C79-8BA6-A797E35C4799}" destId="{202E137A-06B2-4E0E-B4DF-AF1C970C0AEA}" srcOrd="0" destOrd="0" presId="urn:microsoft.com/office/officeart/2008/layout/HorizontalMultiLevelHierarchy"/>
    <dgm:cxn modelId="{B5682F34-7579-4037-B73F-287236E099A3}" type="presOf" srcId="{8D0BB2EC-4968-436C-BE94-FE5B65726B41}" destId="{82545CA5-090A-48EC-A06C-0E4D59AAD9D3}" srcOrd="0" destOrd="0" presId="urn:microsoft.com/office/officeart/2008/layout/HorizontalMultiLevelHierarchy"/>
    <dgm:cxn modelId="{EB5F5535-28E6-488B-B481-837002812832}" srcId="{ACE17C79-0B04-42C3-9F6E-3ADC0CEB9921}" destId="{464A0C5F-569B-4D08-A6CF-C22753823423}" srcOrd="2" destOrd="0" parTransId="{FF075372-8CC7-4950-8587-DDFFBBD7D992}" sibTransId="{F4FEA636-EF03-4462-B683-2763BDBA6856}"/>
    <dgm:cxn modelId="{0D2AD636-0343-412E-AEC7-F9324E1C725F}" srcId="{8B89A571-2A42-4691-B165-57F5619EA646}" destId="{ACE17C79-0B04-42C3-9F6E-3ADC0CEB9921}" srcOrd="2" destOrd="0" parTransId="{754C7FA7-B9CA-4E34-8EEA-2B7DA808BB76}" sibTransId="{9FB8DC28-8A50-47FC-A5AD-2411A4023844}"/>
    <dgm:cxn modelId="{1ABB7E37-48EF-42DB-8ED8-819283263A28}" srcId="{D7732661-6F57-4F12-942B-51079D0D5D82}" destId="{FA1F6F57-3CF6-40BF-B164-26F92FF88E27}" srcOrd="1" destOrd="0" parTransId="{91488EA0-EEEE-4BA0-A245-44065F752EEF}" sibTransId="{1C245D39-0905-4EB3-9F57-8ED0CDB386EC}"/>
    <dgm:cxn modelId="{6F93A438-2208-4C33-A28E-1A07BC7F9805}" srcId="{45634CA3-8341-4A95-BF60-63F2C778E72F}" destId="{D47F789E-1FA8-474A-93FA-CC0C63E249AD}" srcOrd="1" destOrd="0" parTransId="{8D0BB2EC-4968-436C-BE94-FE5B65726B41}" sibTransId="{19A9E9DF-A45D-459D-8BFD-191E13EEEC39}"/>
    <dgm:cxn modelId="{5F56C73E-AFDD-4A8B-9DB4-02C36C9B8FA0}" type="presOf" srcId="{ACE17C79-0B04-42C3-9F6E-3ADC0CEB9921}" destId="{E7A93BAF-3B2B-4993-8803-552382AFD701}" srcOrd="0" destOrd="0" presId="urn:microsoft.com/office/officeart/2008/layout/HorizontalMultiLevelHierarchy"/>
    <dgm:cxn modelId="{FBBC9E3F-BD52-4B27-80B6-BBC08E1F9471}" type="presOf" srcId="{3ED25516-2E20-4863-B31D-88CC295CAF6F}" destId="{1044F8E7-EEE6-4985-AB19-CD67E05A5799}" srcOrd="0" destOrd="0" presId="urn:microsoft.com/office/officeart/2008/layout/HorizontalMultiLevelHierarchy"/>
    <dgm:cxn modelId="{6BC9105D-E44D-4309-A59B-E6A2983800DC}" type="presOf" srcId="{9C874AA1-0AB3-43FF-9908-E0A234F8F554}" destId="{B3BEBFCC-933B-425C-98FB-1F0F90CD58CC}" srcOrd="1" destOrd="0" presId="urn:microsoft.com/office/officeart/2008/layout/HorizontalMultiLevelHierarchy"/>
    <dgm:cxn modelId="{86A4A25E-FDC2-403F-B1DE-1D7A37504543}" type="presOf" srcId="{45B6FD63-0237-4B21-8E6F-9FEA5850709D}" destId="{6798DAE5-50E7-40F4-9A58-C636D5E6787B}" srcOrd="1" destOrd="0" presId="urn:microsoft.com/office/officeart/2008/layout/HorizontalMultiLevelHierarchy"/>
    <dgm:cxn modelId="{A8201460-ADD3-427D-9C0C-32D52BA8D12E}" type="presOf" srcId="{21C92FA8-3F1E-4EAC-8126-F785F6445A60}" destId="{DF44DC71-141B-4115-9846-762903F9D9B6}" srcOrd="0" destOrd="0" presId="urn:microsoft.com/office/officeart/2008/layout/HorizontalMultiLevelHierarchy"/>
    <dgm:cxn modelId="{73286664-5C8B-4458-A529-C42379A3B304}" type="presOf" srcId="{C1E67016-468F-4DE9-89CC-E58603B3B5CC}" destId="{6F7FD3A7-FD05-4AC5-B9C2-6F14D39BD1B0}" srcOrd="0" destOrd="0" presId="urn:microsoft.com/office/officeart/2008/layout/HorizontalMultiLevelHierarchy"/>
    <dgm:cxn modelId="{B511B249-E356-4B5A-A9DE-825F297D8356}" srcId="{45634CA3-8341-4A95-BF60-63F2C778E72F}" destId="{3B876032-C921-47E3-ACF7-7CFD5678E174}" srcOrd="2" destOrd="0" parTransId="{9C874AA1-0AB3-43FF-9908-E0A234F8F554}" sibTransId="{03AD2CC7-70F6-4C36-B921-19BD9879CBE6}"/>
    <dgm:cxn modelId="{B841CD69-1DD2-41B7-A032-8CE18C7C9AA7}" srcId="{EA1B0BAF-68CD-4D24-B02B-C44F79A4352C}" destId="{5DF98B06-D69F-4F92-A752-16C52B5F6711}" srcOrd="0" destOrd="0" parTransId="{21C92FA8-3F1E-4EAC-8126-F785F6445A60}" sibTransId="{A189E23C-944E-4DB1-B431-2C5BD25D55D2}"/>
    <dgm:cxn modelId="{E9211C4A-72F5-494B-AF41-04A12977AB91}" type="presOf" srcId="{B65B99DC-CB46-4D0E-99F8-37831DDD4EBA}" destId="{82D459FE-7FC3-43EC-A769-9EC86B042916}" srcOrd="0" destOrd="0" presId="urn:microsoft.com/office/officeart/2008/layout/HorizontalMultiLevelHierarchy"/>
    <dgm:cxn modelId="{C8053C71-54A7-46FA-A243-629C44CC37AA}" type="presOf" srcId="{3DC04C19-F53F-458A-933F-708234A272E1}" destId="{32F8A01F-5054-410F-95AD-7D0395B51BBB}" srcOrd="0" destOrd="0" presId="urn:microsoft.com/office/officeart/2008/layout/HorizontalMultiLevelHierarchy"/>
    <dgm:cxn modelId="{FB125174-3C8B-4B1B-A9B8-C3E5B81B67D7}" type="presOf" srcId="{3116CE92-2112-4E66-9A28-67CB569F6EAE}" destId="{16CCD4C4-13BA-4828-87DA-555935055A88}" srcOrd="0" destOrd="0" presId="urn:microsoft.com/office/officeart/2008/layout/HorizontalMultiLevelHierarchy"/>
    <dgm:cxn modelId="{E8346359-F9CC-47C1-9BE8-E2D8E1F9253D}" type="presOf" srcId="{3253A500-E652-4ADF-BC16-3543D49171F2}" destId="{FB2C2AF0-3018-4A61-AFDC-E643205D181E}" srcOrd="0" destOrd="0" presId="urn:microsoft.com/office/officeart/2008/layout/HorizontalMultiLevelHierarchy"/>
    <dgm:cxn modelId="{FD13E27B-2115-457D-8894-92A1E9109FF6}" type="presOf" srcId="{91488EA0-EEEE-4BA0-A245-44065F752EEF}" destId="{BF00ADCA-3D81-41AE-803E-5412795D62B1}" srcOrd="1" destOrd="0" presId="urn:microsoft.com/office/officeart/2008/layout/HorizontalMultiLevelHierarchy"/>
    <dgm:cxn modelId="{7D2A637D-53D9-4CC9-9AE0-8CA64AF3FCF5}" srcId="{F3312B51-89D8-4384-978A-882EB593F5F7}" destId="{B2687FA8-CF44-451C-9749-42BFE81988B1}" srcOrd="1" destOrd="0" parTransId="{27689583-315C-4B94-A86A-22036070A483}" sibTransId="{4736DD04-5189-41FB-AC1F-DCD2B825EFA1}"/>
    <dgm:cxn modelId="{870B1482-07EB-4E59-BE41-429F5F2E73B0}" srcId="{464A0C5F-569B-4D08-A6CF-C22753823423}" destId="{80BF0DC6-9AD9-43F7-81C2-455AA5A0131F}" srcOrd="0" destOrd="0" parTransId="{707ADF55-23F0-409E-80EC-9CFC42A9093E}" sibTransId="{B39A37F0-989C-47D0-B9DD-CF7C0B785D52}"/>
    <dgm:cxn modelId="{01485A8C-9E6D-453B-9CDC-035E087F1178}" type="presOf" srcId="{754C7FA7-B9CA-4E34-8EEA-2B7DA808BB76}" destId="{D7249955-1BE1-42D1-B42E-78D7C5626889}" srcOrd="0" destOrd="0" presId="urn:microsoft.com/office/officeart/2008/layout/HorizontalMultiLevelHierarchy"/>
    <dgm:cxn modelId="{8B85A490-12B3-43A5-957B-E68BBF48916B}" type="presOf" srcId="{31A24D15-1CCE-4D06-A0C2-376AB8F9F176}" destId="{CDC809CC-A4E0-4271-8826-AB532D26B86E}" srcOrd="0" destOrd="0" presId="urn:microsoft.com/office/officeart/2008/layout/HorizontalMultiLevelHierarchy"/>
    <dgm:cxn modelId="{26B3D990-B2A8-455C-B5F6-E7B7CD35DAE7}" type="presOf" srcId="{FB1DBA75-5565-4EE8-ACCA-BB11839F0267}" destId="{B0ECCF55-1DBB-40EE-9EAC-B1B2927EE64B}" srcOrd="0" destOrd="0" presId="urn:microsoft.com/office/officeart/2008/layout/HorizontalMultiLevelHierarchy"/>
    <dgm:cxn modelId="{5BCD2F92-EF95-453B-9221-B026425AA359}" type="presOf" srcId="{B2687FA8-CF44-451C-9749-42BFE81988B1}" destId="{5B54DA27-E838-459D-9C1E-28ABDAC762FB}" srcOrd="0" destOrd="0" presId="urn:microsoft.com/office/officeart/2008/layout/HorizontalMultiLevelHierarchy"/>
    <dgm:cxn modelId="{02805097-3645-4297-8219-7719D2F46E4A}" type="presOf" srcId="{8B89A571-2A42-4691-B165-57F5619EA646}" destId="{FCF7CC4D-AEF6-4CB9-BC79-AD7819378313}" srcOrd="0" destOrd="0" presId="urn:microsoft.com/office/officeart/2008/layout/HorizontalMultiLevelHierarchy"/>
    <dgm:cxn modelId="{7EAF2099-FED9-4A84-AD09-6B0B386CD842}" srcId="{D7732661-6F57-4F12-942B-51079D0D5D82}" destId="{3ED25516-2E20-4863-B31D-88CC295CAF6F}" srcOrd="2" destOrd="0" parTransId="{94479E07-93A7-4CE0-84DD-FEE3EF1AEA73}" sibTransId="{9707AAAB-2012-4666-AAF6-CB27567CBA00}"/>
    <dgm:cxn modelId="{147B7FAB-C9BB-4A42-8F88-BFC0358D19D7}" type="presOf" srcId="{6C51F2BF-0C05-41E5-B1DC-D5074D15EEE5}" destId="{0DB99927-7C05-41C3-A463-456B3024CB1B}" srcOrd="0" destOrd="0" presId="urn:microsoft.com/office/officeart/2008/layout/HorizontalMultiLevelHierarchy"/>
    <dgm:cxn modelId="{189241BE-5FCB-409A-A75B-C8E17B2082CA}" type="presOf" srcId="{91488EA0-EEEE-4BA0-A245-44065F752EEF}" destId="{DAE06ADF-B6F1-4C2E-B6D7-54810B063C98}" srcOrd="0" destOrd="0" presId="urn:microsoft.com/office/officeart/2008/layout/HorizontalMultiLevelHierarchy"/>
    <dgm:cxn modelId="{C24829C3-41C6-4930-969C-93B52818950A}" type="presOf" srcId="{707ADF55-23F0-409E-80EC-9CFC42A9093E}" destId="{D0102E7E-0C77-4395-94F9-F7045315336B}" srcOrd="0" destOrd="0" presId="urn:microsoft.com/office/officeart/2008/layout/HorizontalMultiLevelHierarchy"/>
    <dgm:cxn modelId="{9A1349CB-53E5-4F0A-BF16-CF2D16E84C0A}" srcId="{F3312B51-89D8-4384-978A-882EB593F5F7}" destId="{3DC04C19-F53F-458A-933F-708234A272E1}" srcOrd="0" destOrd="0" parTransId="{C744A370-4BFF-4988-9541-F22476F1D355}" sibTransId="{1D1AE26F-0C6B-405F-93C4-CAD5AF96FD9B}"/>
    <dgm:cxn modelId="{D5E446D6-1704-44AA-B0D9-EBB690CABE2B}" type="presOf" srcId="{D47F789E-1FA8-474A-93FA-CC0C63E249AD}" destId="{6EFD6C74-63CE-4D79-97B0-018CEB82EEB6}" srcOrd="0" destOrd="0" presId="urn:microsoft.com/office/officeart/2008/layout/HorizontalMultiLevelHierarchy"/>
    <dgm:cxn modelId="{8B97A8DB-D571-4476-AD65-BD54EA197281}" type="presOf" srcId="{4EE9F04D-4931-47D0-9086-367CE2CDBF8D}" destId="{CDEC7D93-0E31-4E59-BA51-E2EBD9C31B40}" srcOrd="1" destOrd="0" presId="urn:microsoft.com/office/officeart/2008/layout/HorizontalMultiLevelHierarchy"/>
    <dgm:cxn modelId="{E5B792DD-CCC0-49AF-8EC4-4A8E7885411B}" type="presOf" srcId="{C1E67016-468F-4DE9-89CC-E58603B3B5CC}" destId="{DE2C6683-C954-4ECC-B275-5150767575D9}" srcOrd="1" destOrd="0" presId="urn:microsoft.com/office/officeart/2008/layout/HorizontalMultiLevelHierarchy"/>
    <dgm:cxn modelId="{D077A4DD-6E8F-4440-9185-D5FDDF42D8C1}" type="presOf" srcId="{8D0BB2EC-4968-436C-BE94-FE5B65726B41}" destId="{1076F577-A3D7-4660-8C7D-78FF0DC79C54}" srcOrd="1" destOrd="0" presId="urn:microsoft.com/office/officeart/2008/layout/HorizontalMultiLevelHierarchy"/>
    <dgm:cxn modelId="{3A52C2E1-AC55-4375-BC77-CC00461A213E}" type="presOf" srcId="{E3568672-F971-49F6-8B8C-D2589BE18B3B}" destId="{470E5A59-A24D-484A-85D3-F8F02CDDE8A5}" srcOrd="1" destOrd="0" presId="urn:microsoft.com/office/officeart/2008/layout/HorizontalMultiLevelHierarchy"/>
    <dgm:cxn modelId="{5CD03FE2-9A12-4D65-BBC8-CE701A4F8FE3}" type="presOf" srcId="{45B6FD63-0237-4B21-8E6F-9FEA5850709D}" destId="{E4353591-FBD1-4ECC-BBDC-DCB2FC55024B}" srcOrd="0" destOrd="0" presId="urn:microsoft.com/office/officeart/2008/layout/HorizontalMultiLevelHierarchy"/>
    <dgm:cxn modelId="{970378E2-BA02-456D-8329-352CE440ED85}" srcId="{6C51F2BF-0C05-41E5-B1DC-D5074D15EEE5}" destId="{8B89A571-2A42-4691-B165-57F5619EA646}" srcOrd="0" destOrd="0" parTransId="{80411B16-1FCE-4E8A-B705-EF1D8A90521A}" sibTransId="{47683384-D5CD-4FE3-82E6-E6F40BC2400F}"/>
    <dgm:cxn modelId="{5107B5E3-78BB-4F43-A850-DA5D9B28634C}" type="presOf" srcId="{754C7FA7-B9CA-4E34-8EEA-2B7DA808BB76}" destId="{2349A7E4-3901-431D-9F9D-41D6C61EC345}" srcOrd="1" destOrd="0" presId="urn:microsoft.com/office/officeart/2008/layout/HorizontalMultiLevelHierarchy"/>
    <dgm:cxn modelId="{FCB4D1E3-465F-4136-9555-28F8E63B1920}" type="presOf" srcId="{27689583-315C-4B94-A86A-22036070A483}" destId="{0D5B04A4-6757-4BF1-8FC9-ECAD58A7FAC0}" srcOrd="0" destOrd="0" presId="urn:microsoft.com/office/officeart/2008/layout/HorizontalMultiLevelHierarchy"/>
    <dgm:cxn modelId="{545E17E7-D5F2-413C-AE47-DE26F8726FC1}" type="presOf" srcId="{2A5C7CCE-A51B-4361-B164-C65D7FF682D8}" destId="{EB9707E1-FC0A-409F-92C8-E522799BA9A9}" srcOrd="1" destOrd="0" presId="urn:microsoft.com/office/officeart/2008/layout/HorizontalMultiLevelHierarchy"/>
    <dgm:cxn modelId="{F5BB6EEE-6633-41AA-99DB-543943EDB0E4}" type="presOf" srcId="{3B876032-C921-47E3-ACF7-7CFD5678E174}" destId="{1F7258DF-9D95-45DF-A40D-E940A6E16C17}" srcOrd="0" destOrd="0" presId="urn:microsoft.com/office/officeart/2008/layout/HorizontalMultiLevelHierarchy"/>
    <dgm:cxn modelId="{7B85E5EE-2F63-4E4A-8D61-B5709D8C4621}" srcId="{45634CA3-8341-4A95-BF60-63F2C778E72F}" destId="{EA1B0BAF-68CD-4D24-B02B-C44F79A4352C}" srcOrd="0" destOrd="0" parTransId="{45B6FD63-0237-4B21-8E6F-9FEA5850709D}" sibTransId="{30376155-5327-4EE5-8475-8C0D8A2C95E7}"/>
    <dgm:cxn modelId="{9C8717F0-976C-445F-ACA2-1B3644A918DA}" type="presOf" srcId="{FF075372-8CC7-4950-8587-DDFFBBD7D992}" destId="{A9987CC1-1661-4A72-A6BF-EF73F8DAFA51}" srcOrd="0" destOrd="0" presId="urn:microsoft.com/office/officeart/2008/layout/HorizontalMultiLevelHierarchy"/>
    <dgm:cxn modelId="{2E4940F1-D1FC-43FA-BA97-6C3B554A877D}" type="presOf" srcId="{464A0C5F-569B-4D08-A6CF-C22753823423}" destId="{DDC50B84-9F91-4253-AC39-7A7D3068BCFE}" srcOrd="0" destOrd="0" presId="urn:microsoft.com/office/officeart/2008/layout/HorizontalMultiLevelHierarchy"/>
    <dgm:cxn modelId="{22E61BF5-A5D6-48CB-A7EC-CBA9BF58F7A8}" type="presOf" srcId="{EA1B0BAF-68CD-4D24-B02B-C44F79A4352C}" destId="{05AD2A0A-4AC1-4754-B47F-A5A8CBA8F804}" srcOrd="0" destOrd="0" presId="urn:microsoft.com/office/officeart/2008/layout/HorizontalMultiLevelHierarchy"/>
    <dgm:cxn modelId="{7A51ADF5-DE6C-48CB-A692-0C8FBA1CC62D}" srcId="{2048A25C-5C4B-4C79-8BA6-A797E35C4799}" destId="{31A24D15-1CCE-4D06-A0C2-376AB8F9F176}" srcOrd="1" destOrd="0" parTransId="{C1E67016-468F-4DE9-89CC-E58603B3B5CC}" sibTransId="{D190A22E-107B-4E30-971C-26150D0EDC72}"/>
    <dgm:cxn modelId="{69248EF8-4E79-4150-AA04-4F22C6E31555}" srcId="{EA1B0BAF-68CD-4D24-B02B-C44F79A4352C}" destId="{3253A500-E652-4ADF-BC16-3543D49171F2}" srcOrd="1" destOrd="0" parTransId="{3116CE92-2112-4E66-9A28-67CB569F6EAE}" sibTransId="{6D4EE844-FF90-46FD-8986-27D5229BA8B5}"/>
    <dgm:cxn modelId="{8397D3F9-1A0E-4338-9452-7FCD9C2559AB}" type="presOf" srcId="{707ADF55-23F0-409E-80EC-9CFC42A9093E}" destId="{C7F83508-F28A-4291-B87D-574ABF4BDF26}" srcOrd="1" destOrd="0" presId="urn:microsoft.com/office/officeart/2008/layout/HorizontalMultiLevelHierarchy"/>
    <dgm:cxn modelId="{070619FA-7C7F-47A6-9728-8F5AECB43661}" type="presOf" srcId="{21C92FA8-3F1E-4EAC-8126-F785F6445A60}" destId="{613E2305-93F2-4353-82C7-1328356652AF}" srcOrd="1" destOrd="0" presId="urn:microsoft.com/office/officeart/2008/layout/HorizontalMultiLevelHierarchy"/>
    <dgm:cxn modelId="{2527F9FA-6D51-4DDA-B780-B3615A285AB4}" type="presOf" srcId="{1187EC3D-CAC4-4297-920D-6D62B6D7D238}" destId="{B2F4DDAE-2525-45AB-847F-F692F33D9201}" srcOrd="0" destOrd="0" presId="urn:microsoft.com/office/officeart/2008/layout/HorizontalMultiLevelHierarchy"/>
    <dgm:cxn modelId="{995905FD-623E-4DE8-8B75-5254FDB0BB64}" type="presOf" srcId="{1187EC3D-CAC4-4297-920D-6D62B6D7D238}" destId="{0153774D-ADF0-46CA-B257-E556DCC90D43}" srcOrd="1" destOrd="0" presId="urn:microsoft.com/office/officeart/2008/layout/HorizontalMultiLevelHierarchy"/>
    <dgm:cxn modelId="{B2733DFD-CCA1-47E7-865E-EE09E4F5C3B8}" type="presOf" srcId="{9C874AA1-0AB3-43FF-9908-E0A234F8F554}" destId="{64E8113E-B6C9-45FB-88B1-0606E3637384}" srcOrd="0" destOrd="0" presId="urn:microsoft.com/office/officeart/2008/layout/HorizontalMultiLevelHierarchy"/>
    <dgm:cxn modelId="{24A740FF-656D-4A01-B5CD-C099C2B52A6C}" type="presOf" srcId="{7ADD4318-A638-4715-9DA3-A583674C1DFB}" destId="{B9FBD401-D924-43D2-A5C6-642416500BD1}" srcOrd="1" destOrd="0" presId="urn:microsoft.com/office/officeart/2008/layout/HorizontalMultiLevelHierarchy"/>
    <dgm:cxn modelId="{BAEDB52C-C2FA-4778-AA25-4AB2BAAE56FD}" type="presParOf" srcId="{0DB99927-7C05-41C3-A463-456B3024CB1B}" destId="{FC0A4D5C-67D0-4394-B553-F4792430CCB0}" srcOrd="0" destOrd="0" presId="urn:microsoft.com/office/officeart/2008/layout/HorizontalMultiLevelHierarchy"/>
    <dgm:cxn modelId="{00505F58-E79B-453D-9292-6A74A7D18627}" type="presParOf" srcId="{FC0A4D5C-67D0-4394-B553-F4792430CCB0}" destId="{FCF7CC4D-AEF6-4CB9-BC79-AD7819378313}" srcOrd="0" destOrd="0" presId="urn:microsoft.com/office/officeart/2008/layout/HorizontalMultiLevelHierarchy"/>
    <dgm:cxn modelId="{3AEA2707-FF0E-4C57-861F-A6B661AF8C00}" type="presParOf" srcId="{FC0A4D5C-67D0-4394-B553-F4792430CCB0}" destId="{3B244FB3-9AB4-43B8-8A02-A9134898170E}" srcOrd="1" destOrd="0" presId="urn:microsoft.com/office/officeart/2008/layout/HorizontalMultiLevelHierarchy"/>
    <dgm:cxn modelId="{B7A93A90-A810-40B9-A7C4-093E0E3122BF}" type="presParOf" srcId="{3B244FB3-9AB4-43B8-8A02-A9134898170E}" destId="{7ACCEB1B-215B-4B63-BAED-F4F404B27F6B}" srcOrd="0" destOrd="0" presId="urn:microsoft.com/office/officeart/2008/layout/HorizontalMultiLevelHierarchy"/>
    <dgm:cxn modelId="{8D0058B2-6834-4615-861B-B3683AFF3FA6}" type="presParOf" srcId="{7ACCEB1B-215B-4B63-BAED-F4F404B27F6B}" destId="{B9FBD401-D924-43D2-A5C6-642416500BD1}" srcOrd="0" destOrd="0" presId="urn:microsoft.com/office/officeart/2008/layout/HorizontalMultiLevelHierarchy"/>
    <dgm:cxn modelId="{09E33C96-D198-4669-BE8E-BDED6234F630}" type="presParOf" srcId="{3B244FB3-9AB4-43B8-8A02-A9134898170E}" destId="{E30D5E10-DC34-432B-AC0E-57683AB7831D}" srcOrd="1" destOrd="0" presId="urn:microsoft.com/office/officeart/2008/layout/HorizontalMultiLevelHierarchy"/>
    <dgm:cxn modelId="{BA7D8E62-8474-4512-9BC7-98C796347F48}" type="presParOf" srcId="{E30D5E10-DC34-432B-AC0E-57683AB7831D}" destId="{6214FC73-FCAF-4884-BF46-683B52E8B2AC}" srcOrd="0" destOrd="0" presId="urn:microsoft.com/office/officeart/2008/layout/HorizontalMultiLevelHierarchy"/>
    <dgm:cxn modelId="{97706008-58AE-410A-828C-AC1BB81F932D}" type="presParOf" srcId="{E30D5E10-DC34-432B-AC0E-57683AB7831D}" destId="{E2508239-A3D3-4529-9BF6-96D0C4A74773}" srcOrd="1" destOrd="0" presId="urn:microsoft.com/office/officeart/2008/layout/HorizontalMultiLevelHierarchy"/>
    <dgm:cxn modelId="{60E324BB-2BD5-4569-B20E-F1256B7EF8A5}" type="presParOf" srcId="{E2508239-A3D3-4529-9BF6-96D0C4A74773}" destId="{B0ECCF55-1DBB-40EE-9EAC-B1B2927EE64B}" srcOrd="0" destOrd="0" presId="urn:microsoft.com/office/officeart/2008/layout/HorizontalMultiLevelHierarchy"/>
    <dgm:cxn modelId="{04EE9D97-41D7-4A8E-AB1E-B98790C573E5}" type="presParOf" srcId="{B0ECCF55-1DBB-40EE-9EAC-B1B2927EE64B}" destId="{88571410-501C-476F-8485-26EDDE142ED2}" srcOrd="0" destOrd="0" presId="urn:microsoft.com/office/officeart/2008/layout/HorizontalMultiLevelHierarchy"/>
    <dgm:cxn modelId="{A78F7A83-CDA7-4D3E-BAEC-7B961111A9D5}" type="presParOf" srcId="{E2508239-A3D3-4529-9BF6-96D0C4A74773}" destId="{19E8ACE5-D37C-48D2-AD4D-DA67676E1BBC}" srcOrd="1" destOrd="0" presId="urn:microsoft.com/office/officeart/2008/layout/HorizontalMultiLevelHierarchy"/>
    <dgm:cxn modelId="{85FEA1C7-C342-451D-B3F0-40E65AF6F71D}" type="presParOf" srcId="{19E8ACE5-D37C-48D2-AD4D-DA67676E1BBC}" destId="{82D459FE-7FC3-43EC-A769-9EC86B042916}" srcOrd="0" destOrd="0" presId="urn:microsoft.com/office/officeart/2008/layout/HorizontalMultiLevelHierarchy"/>
    <dgm:cxn modelId="{9B11341E-E726-4DC0-B810-16CB5395B044}" type="presParOf" srcId="{19E8ACE5-D37C-48D2-AD4D-DA67676E1BBC}" destId="{2ADCDDB6-9961-4DB0-BF12-364F689A78FD}" srcOrd="1" destOrd="0" presId="urn:microsoft.com/office/officeart/2008/layout/HorizontalMultiLevelHierarchy"/>
    <dgm:cxn modelId="{84D04E54-D9CE-46C3-83CF-5B049B69CACD}" type="presParOf" srcId="{E2508239-A3D3-4529-9BF6-96D0C4A74773}" destId="{DAE06ADF-B6F1-4C2E-B6D7-54810B063C98}" srcOrd="2" destOrd="0" presId="urn:microsoft.com/office/officeart/2008/layout/HorizontalMultiLevelHierarchy"/>
    <dgm:cxn modelId="{AE4A8F88-8AF6-4372-9B48-64E28FBE4EED}" type="presParOf" srcId="{DAE06ADF-B6F1-4C2E-B6D7-54810B063C98}" destId="{BF00ADCA-3D81-41AE-803E-5412795D62B1}" srcOrd="0" destOrd="0" presId="urn:microsoft.com/office/officeart/2008/layout/HorizontalMultiLevelHierarchy"/>
    <dgm:cxn modelId="{3051F978-D03B-4AE7-9623-0351CCC7EB9F}" type="presParOf" srcId="{E2508239-A3D3-4529-9BF6-96D0C4A74773}" destId="{D8206D9B-689E-447B-B93F-15318DB5DF7F}" srcOrd="3" destOrd="0" presId="urn:microsoft.com/office/officeart/2008/layout/HorizontalMultiLevelHierarchy"/>
    <dgm:cxn modelId="{4310F703-C312-4135-B0DA-F069CE7186DA}" type="presParOf" srcId="{D8206D9B-689E-447B-B93F-15318DB5DF7F}" destId="{98D86443-085A-4C9E-A25F-7A0C3DCA4E3B}" srcOrd="0" destOrd="0" presId="urn:microsoft.com/office/officeart/2008/layout/HorizontalMultiLevelHierarchy"/>
    <dgm:cxn modelId="{F55CF808-D789-4521-B3B4-6595BDFFD73A}" type="presParOf" srcId="{D8206D9B-689E-447B-B93F-15318DB5DF7F}" destId="{98E6DFFC-CA6A-48D6-92FE-A4192FDB91E4}" srcOrd="1" destOrd="0" presId="urn:microsoft.com/office/officeart/2008/layout/HorizontalMultiLevelHierarchy"/>
    <dgm:cxn modelId="{0D7ECC3C-0E7D-4092-8C5A-BC2B2A8EA011}" type="presParOf" srcId="{E2508239-A3D3-4529-9BF6-96D0C4A74773}" destId="{20FF6904-A868-47ED-AC73-8F50CB805BF7}" srcOrd="4" destOrd="0" presId="urn:microsoft.com/office/officeart/2008/layout/HorizontalMultiLevelHierarchy"/>
    <dgm:cxn modelId="{827BD515-84BB-4A65-BD83-A3E9025AB489}" type="presParOf" srcId="{20FF6904-A868-47ED-AC73-8F50CB805BF7}" destId="{C0055528-F2C0-4FA2-9576-E4E7CB14A9F9}" srcOrd="0" destOrd="0" presId="urn:microsoft.com/office/officeart/2008/layout/HorizontalMultiLevelHierarchy"/>
    <dgm:cxn modelId="{EBB38C4E-4FB6-4BFC-BF3B-CC1A528A3327}" type="presParOf" srcId="{E2508239-A3D3-4529-9BF6-96D0C4A74773}" destId="{E2EDBBB0-36F8-4841-9C0A-F50E2D24D665}" srcOrd="5" destOrd="0" presId="urn:microsoft.com/office/officeart/2008/layout/HorizontalMultiLevelHierarchy"/>
    <dgm:cxn modelId="{2E20D2F0-84FC-44BC-A353-E0B668D1195F}" type="presParOf" srcId="{E2EDBBB0-36F8-4841-9C0A-F50E2D24D665}" destId="{1044F8E7-EEE6-4985-AB19-CD67E05A5799}" srcOrd="0" destOrd="0" presId="urn:microsoft.com/office/officeart/2008/layout/HorizontalMultiLevelHierarchy"/>
    <dgm:cxn modelId="{56B7D1A5-273B-4E91-B5EE-AD6DC742C6F4}" type="presParOf" srcId="{E2EDBBB0-36F8-4841-9C0A-F50E2D24D665}" destId="{3625A757-BE7F-4C5B-B0CD-146ADA0BDBA4}" srcOrd="1" destOrd="0" presId="urn:microsoft.com/office/officeart/2008/layout/HorizontalMultiLevelHierarchy"/>
    <dgm:cxn modelId="{9C0D733A-685F-4B60-99E6-DE4808BE4264}" type="presParOf" srcId="{3B244FB3-9AB4-43B8-8A02-A9134898170E}" destId="{79D01BED-ABD5-452C-B9B7-800F74769EB2}" srcOrd="2" destOrd="0" presId="urn:microsoft.com/office/officeart/2008/layout/HorizontalMultiLevelHierarchy"/>
    <dgm:cxn modelId="{FE31FCBF-2AFC-4CE9-AD9F-D8DFE6B8D6AE}" type="presParOf" srcId="{79D01BED-ABD5-452C-B9B7-800F74769EB2}" destId="{470E5A59-A24D-484A-85D3-F8F02CDDE8A5}" srcOrd="0" destOrd="0" presId="urn:microsoft.com/office/officeart/2008/layout/HorizontalMultiLevelHierarchy"/>
    <dgm:cxn modelId="{6D8E21C8-FDA7-4332-8D54-B2DB55A1757E}" type="presParOf" srcId="{3B244FB3-9AB4-43B8-8A02-A9134898170E}" destId="{3CECC853-8EB4-49E9-B58F-A11A025C54E2}" srcOrd="3" destOrd="0" presId="urn:microsoft.com/office/officeart/2008/layout/HorizontalMultiLevelHierarchy"/>
    <dgm:cxn modelId="{DB04279C-BFE8-44DF-B48B-2B786847B88C}" type="presParOf" srcId="{3CECC853-8EB4-49E9-B58F-A11A025C54E2}" destId="{03A7FF9E-F5F2-4670-B372-D9A04827D98F}" srcOrd="0" destOrd="0" presId="urn:microsoft.com/office/officeart/2008/layout/HorizontalMultiLevelHierarchy"/>
    <dgm:cxn modelId="{4347088B-4F6D-46E4-9AB7-A38F974B2F81}" type="presParOf" srcId="{3CECC853-8EB4-49E9-B58F-A11A025C54E2}" destId="{1D303F23-12ED-4408-AD15-671107725D49}" srcOrd="1" destOrd="0" presId="urn:microsoft.com/office/officeart/2008/layout/HorizontalMultiLevelHierarchy"/>
    <dgm:cxn modelId="{E0D35546-62E2-4A82-9CFA-78316F269B4A}" type="presParOf" srcId="{1D303F23-12ED-4408-AD15-671107725D49}" destId="{E4353591-FBD1-4ECC-BBDC-DCB2FC55024B}" srcOrd="0" destOrd="0" presId="urn:microsoft.com/office/officeart/2008/layout/HorizontalMultiLevelHierarchy"/>
    <dgm:cxn modelId="{F637B91C-9323-41EA-9D18-A818AB080968}" type="presParOf" srcId="{E4353591-FBD1-4ECC-BBDC-DCB2FC55024B}" destId="{6798DAE5-50E7-40F4-9A58-C636D5E6787B}" srcOrd="0" destOrd="0" presId="urn:microsoft.com/office/officeart/2008/layout/HorizontalMultiLevelHierarchy"/>
    <dgm:cxn modelId="{BD91907A-59A7-49F9-9344-0A4EFD1AE3EA}" type="presParOf" srcId="{1D303F23-12ED-4408-AD15-671107725D49}" destId="{6E3D3FCC-EAFA-45AC-BA18-4846B6A9FF3A}" srcOrd="1" destOrd="0" presId="urn:microsoft.com/office/officeart/2008/layout/HorizontalMultiLevelHierarchy"/>
    <dgm:cxn modelId="{2444B0AC-31CD-4FD2-ABA5-7751CF480E6D}" type="presParOf" srcId="{6E3D3FCC-EAFA-45AC-BA18-4846B6A9FF3A}" destId="{05AD2A0A-4AC1-4754-B47F-A5A8CBA8F804}" srcOrd="0" destOrd="0" presId="urn:microsoft.com/office/officeart/2008/layout/HorizontalMultiLevelHierarchy"/>
    <dgm:cxn modelId="{B8C276D2-554F-4DE0-8FCA-2AE636BC01A2}" type="presParOf" srcId="{6E3D3FCC-EAFA-45AC-BA18-4846B6A9FF3A}" destId="{925F0A1C-12CF-4F86-9C82-52E6AE2DB511}" srcOrd="1" destOrd="0" presId="urn:microsoft.com/office/officeart/2008/layout/HorizontalMultiLevelHierarchy"/>
    <dgm:cxn modelId="{1FC40614-78A8-40BE-BD9B-C85F03278AB8}" type="presParOf" srcId="{925F0A1C-12CF-4F86-9C82-52E6AE2DB511}" destId="{DF44DC71-141B-4115-9846-762903F9D9B6}" srcOrd="0" destOrd="0" presId="urn:microsoft.com/office/officeart/2008/layout/HorizontalMultiLevelHierarchy"/>
    <dgm:cxn modelId="{7B029068-E7F3-4450-98D0-2AEE4F13C541}" type="presParOf" srcId="{DF44DC71-141B-4115-9846-762903F9D9B6}" destId="{613E2305-93F2-4353-82C7-1328356652AF}" srcOrd="0" destOrd="0" presId="urn:microsoft.com/office/officeart/2008/layout/HorizontalMultiLevelHierarchy"/>
    <dgm:cxn modelId="{1E42EADF-5537-4ED0-953B-C92B7662826A}" type="presParOf" srcId="{925F0A1C-12CF-4F86-9C82-52E6AE2DB511}" destId="{C11B1759-3F82-48E0-9DE9-7873F5985887}" srcOrd="1" destOrd="0" presId="urn:microsoft.com/office/officeart/2008/layout/HorizontalMultiLevelHierarchy"/>
    <dgm:cxn modelId="{BCB43E1D-909F-40F5-BCE8-DB30D47F840F}" type="presParOf" srcId="{C11B1759-3F82-48E0-9DE9-7873F5985887}" destId="{43A2DB8C-0774-480D-AE88-46E6803CC26A}" srcOrd="0" destOrd="0" presId="urn:microsoft.com/office/officeart/2008/layout/HorizontalMultiLevelHierarchy"/>
    <dgm:cxn modelId="{B05A476E-5FB6-4ED1-88AD-E2746AA1CAF4}" type="presParOf" srcId="{C11B1759-3F82-48E0-9DE9-7873F5985887}" destId="{A1B11F4B-8FFA-4B7C-91DC-AB951E8AE471}" srcOrd="1" destOrd="0" presId="urn:microsoft.com/office/officeart/2008/layout/HorizontalMultiLevelHierarchy"/>
    <dgm:cxn modelId="{35609F8A-639A-4F1C-811A-104F4FAC04CE}" type="presParOf" srcId="{925F0A1C-12CF-4F86-9C82-52E6AE2DB511}" destId="{16CCD4C4-13BA-4828-87DA-555935055A88}" srcOrd="2" destOrd="0" presId="urn:microsoft.com/office/officeart/2008/layout/HorizontalMultiLevelHierarchy"/>
    <dgm:cxn modelId="{0DC84FE8-9D46-42D0-AFE3-BB5B236BB913}" type="presParOf" srcId="{16CCD4C4-13BA-4828-87DA-555935055A88}" destId="{C1EE7C4C-3A27-48BA-A2C0-3B52FBADDF2D}" srcOrd="0" destOrd="0" presId="urn:microsoft.com/office/officeart/2008/layout/HorizontalMultiLevelHierarchy"/>
    <dgm:cxn modelId="{19B68380-C657-4051-8B6D-C6F657FFECB8}" type="presParOf" srcId="{925F0A1C-12CF-4F86-9C82-52E6AE2DB511}" destId="{9722259C-2691-48A0-AE5C-95B75A4E88FB}" srcOrd="3" destOrd="0" presId="urn:microsoft.com/office/officeart/2008/layout/HorizontalMultiLevelHierarchy"/>
    <dgm:cxn modelId="{0B7A509A-DE25-45FB-A031-F253E0D9B5C9}" type="presParOf" srcId="{9722259C-2691-48A0-AE5C-95B75A4E88FB}" destId="{FB2C2AF0-3018-4A61-AFDC-E643205D181E}" srcOrd="0" destOrd="0" presId="urn:microsoft.com/office/officeart/2008/layout/HorizontalMultiLevelHierarchy"/>
    <dgm:cxn modelId="{D2429468-18F8-4D58-91F8-7C2F634BF9E2}" type="presParOf" srcId="{9722259C-2691-48A0-AE5C-95B75A4E88FB}" destId="{AF2A93DC-DE33-4FF3-8D6E-5650AEF18C97}" srcOrd="1" destOrd="0" presId="urn:microsoft.com/office/officeart/2008/layout/HorizontalMultiLevelHierarchy"/>
    <dgm:cxn modelId="{A910DAD8-92DB-4949-B673-FA05226A28E6}" type="presParOf" srcId="{1D303F23-12ED-4408-AD15-671107725D49}" destId="{82545CA5-090A-48EC-A06C-0E4D59AAD9D3}" srcOrd="2" destOrd="0" presId="urn:microsoft.com/office/officeart/2008/layout/HorizontalMultiLevelHierarchy"/>
    <dgm:cxn modelId="{0D6C5CA7-4FE9-4995-8F03-F4329B5C0D6E}" type="presParOf" srcId="{82545CA5-090A-48EC-A06C-0E4D59AAD9D3}" destId="{1076F577-A3D7-4660-8C7D-78FF0DC79C54}" srcOrd="0" destOrd="0" presId="urn:microsoft.com/office/officeart/2008/layout/HorizontalMultiLevelHierarchy"/>
    <dgm:cxn modelId="{25C26016-90A5-489A-A50B-A0B38698BB0E}" type="presParOf" srcId="{1D303F23-12ED-4408-AD15-671107725D49}" destId="{16FA23A2-F54B-4E55-A9EF-7D24E477A1A1}" srcOrd="3" destOrd="0" presId="urn:microsoft.com/office/officeart/2008/layout/HorizontalMultiLevelHierarchy"/>
    <dgm:cxn modelId="{9D459E3B-235D-4564-B562-76214CE7C70D}" type="presParOf" srcId="{16FA23A2-F54B-4E55-A9EF-7D24E477A1A1}" destId="{6EFD6C74-63CE-4D79-97B0-018CEB82EEB6}" srcOrd="0" destOrd="0" presId="urn:microsoft.com/office/officeart/2008/layout/HorizontalMultiLevelHierarchy"/>
    <dgm:cxn modelId="{D24826E7-3035-4BC9-A414-440C60D3A809}" type="presParOf" srcId="{16FA23A2-F54B-4E55-A9EF-7D24E477A1A1}" destId="{052C7A8C-1669-4295-BDE7-6FC5A51B3720}" srcOrd="1" destOrd="0" presId="urn:microsoft.com/office/officeart/2008/layout/HorizontalMultiLevelHierarchy"/>
    <dgm:cxn modelId="{7B1D11A6-5535-4F37-80D5-550E00F1F8D3}" type="presParOf" srcId="{1D303F23-12ED-4408-AD15-671107725D49}" destId="{64E8113E-B6C9-45FB-88B1-0606E3637384}" srcOrd="4" destOrd="0" presId="urn:microsoft.com/office/officeart/2008/layout/HorizontalMultiLevelHierarchy"/>
    <dgm:cxn modelId="{89C948FD-9E3E-49FD-B52C-D40B7A77848B}" type="presParOf" srcId="{64E8113E-B6C9-45FB-88B1-0606E3637384}" destId="{B3BEBFCC-933B-425C-98FB-1F0F90CD58CC}" srcOrd="0" destOrd="0" presId="urn:microsoft.com/office/officeart/2008/layout/HorizontalMultiLevelHierarchy"/>
    <dgm:cxn modelId="{01A3F88A-0A32-47AE-B58C-6EFF2A45EE0B}" type="presParOf" srcId="{1D303F23-12ED-4408-AD15-671107725D49}" destId="{625C6E0F-A5A6-4DBA-8C17-2A8198BF1185}" srcOrd="5" destOrd="0" presId="urn:microsoft.com/office/officeart/2008/layout/HorizontalMultiLevelHierarchy"/>
    <dgm:cxn modelId="{AC087993-D30C-404E-9408-773D80382BF7}" type="presParOf" srcId="{625C6E0F-A5A6-4DBA-8C17-2A8198BF1185}" destId="{1F7258DF-9D95-45DF-A40D-E940A6E16C17}" srcOrd="0" destOrd="0" presId="urn:microsoft.com/office/officeart/2008/layout/HorizontalMultiLevelHierarchy"/>
    <dgm:cxn modelId="{8C9EA5AF-68A5-4681-A31B-D9301998B258}" type="presParOf" srcId="{625C6E0F-A5A6-4DBA-8C17-2A8198BF1185}" destId="{A2F6FA7D-AD36-4D9C-BF24-ACF7619EF188}" srcOrd="1" destOrd="0" presId="urn:microsoft.com/office/officeart/2008/layout/HorizontalMultiLevelHierarchy"/>
    <dgm:cxn modelId="{24C30F78-BD56-4174-9328-DB725FDCDD88}" type="presParOf" srcId="{3B244FB3-9AB4-43B8-8A02-A9134898170E}" destId="{D7249955-1BE1-42D1-B42E-78D7C5626889}" srcOrd="4" destOrd="0" presId="urn:microsoft.com/office/officeart/2008/layout/HorizontalMultiLevelHierarchy"/>
    <dgm:cxn modelId="{6CA48BBA-4A30-48F1-B670-5FB914CE5D33}" type="presParOf" srcId="{D7249955-1BE1-42D1-B42E-78D7C5626889}" destId="{2349A7E4-3901-431D-9F9D-41D6C61EC345}" srcOrd="0" destOrd="0" presId="urn:microsoft.com/office/officeart/2008/layout/HorizontalMultiLevelHierarchy"/>
    <dgm:cxn modelId="{859EAC3A-75FF-443A-A317-560024DE32E2}" type="presParOf" srcId="{3B244FB3-9AB4-43B8-8A02-A9134898170E}" destId="{A857727E-8C05-422D-8642-B2E75536D40A}" srcOrd="5" destOrd="0" presId="urn:microsoft.com/office/officeart/2008/layout/HorizontalMultiLevelHierarchy"/>
    <dgm:cxn modelId="{5D4C0CC5-4F1A-41BA-8E46-0999BEBCE3BD}" type="presParOf" srcId="{A857727E-8C05-422D-8642-B2E75536D40A}" destId="{E7A93BAF-3B2B-4993-8803-552382AFD701}" srcOrd="0" destOrd="0" presId="urn:microsoft.com/office/officeart/2008/layout/HorizontalMultiLevelHierarchy"/>
    <dgm:cxn modelId="{725231BA-F905-4EAE-A927-9C56DB65B63A}" type="presParOf" srcId="{A857727E-8C05-422D-8642-B2E75536D40A}" destId="{F1ECDDAF-B914-43B7-960C-52671A6BD927}" srcOrd="1" destOrd="0" presId="urn:microsoft.com/office/officeart/2008/layout/HorizontalMultiLevelHierarchy"/>
    <dgm:cxn modelId="{50D2ECEF-8703-49EF-88F6-FCCAEEFA6CE4}" type="presParOf" srcId="{F1ECDDAF-B914-43B7-960C-52671A6BD927}" destId="{B2F4DDAE-2525-45AB-847F-F692F33D9201}" srcOrd="0" destOrd="0" presId="urn:microsoft.com/office/officeart/2008/layout/HorizontalMultiLevelHierarchy"/>
    <dgm:cxn modelId="{168B2617-8392-4500-81B6-CBE9D57891BD}" type="presParOf" srcId="{B2F4DDAE-2525-45AB-847F-F692F33D9201}" destId="{0153774D-ADF0-46CA-B257-E556DCC90D43}" srcOrd="0" destOrd="0" presId="urn:microsoft.com/office/officeart/2008/layout/HorizontalMultiLevelHierarchy"/>
    <dgm:cxn modelId="{F15BED44-BB4A-4869-A9E1-88D9A5297718}" type="presParOf" srcId="{F1ECDDAF-B914-43B7-960C-52671A6BD927}" destId="{BDCAF9DB-93B3-4C6F-A292-EED2A5D166E0}" srcOrd="1" destOrd="0" presId="urn:microsoft.com/office/officeart/2008/layout/HorizontalMultiLevelHierarchy"/>
    <dgm:cxn modelId="{E916DCD3-86D5-444F-A38B-E07B97FCEF37}" type="presParOf" srcId="{BDCAF9DB-93B3-4C6F-A292-EED2A5D166E0}" destId="{0A7431FA-A6ED-4F65-BB03-48C1BFAED069}" srcOrd="0" destOrd="0" presId="urn:microsoft.com/office/officeart/2008/layout/HorizontalMultiLevelHierarchy"/>
    <dgm:cxn modelId="{C37D95DF-07FA-482E-9B80-52FFEBDB045F}" type="presParOf" srcId="{BDCAF9DB-93B3-4C6F-A292-EED2A5D166E0}" destId="{899690E1-F280-46CA-B410-EA3EB0EDDC9C}" srcOrd="1" destOrd="0" presId="urn:microsoft.com/office/officeart/2008/layout/HorizontalMultiLevelHierarchy"/>
    <dgm:cxn modelId="{8234ED4E-B48B-4DD0-896F-DB9F8AC14BEE}" type="presParOf" srcId="{899690E1-F280-46CA-B410-EA3EB0EDDC9C}" destId="{74D54788-4884-495F-B232-244BE0C1039F}" srcOrd="0" destOrd="0" presId="urn:microsoft.com/office/officeart/2008/layout/HorizontalMultiLevelHierarchy"/>
    <dgm:cxn modelId="{DE4106B1-8113-4531-93E3-2007FF1BAF9C}" type="presParOf" srcId="{74D54788-4884-495F-B232-244BE0C1039F}" destId="{1CC1846D-23AC-4CCF-859A-44B7B8516E37}" srcOrd="0" destOrd="0" presId="urn:microsoft.com/office/officeart/2008/layout/HorizontalMultiLevelHierarchy"/>
    <dgm:cxn modelId="{DADA2D37-CCB2-4279-9C7F-61EFF9F9C640}" type="presParOf" srcId="{899690E1-F280-46CA-B410-EA3EB0EDDC9C}" destId="{27AC907D-FB1D-4B77-AB79-92967F63DF90}" srcOrd="1" destOrd="0" presId="urn:microsoft.com/office/officeart/2008/layout/HorizontalMultiLevelHierarchy"/>
    <dgm:cxn modelId="{668A5791-7973-4818-B30D-51A0F94A38BE}" type="presParOf" srcId="{27AC907D-FB1D-4B77-AB79-92967F63DF90}" destId="{32F8A01F-5054-410F-95AD-7D0395B51BBB}" srcOrd="0" destOrd="0" presId="urn:microsoft.com/office/officeart/2008/layout/HorizontalMultiLevelHierarchy"/>
    <dgm:cxn modelId="{5D119925-83FE-4259-AD53-3F459027642B}" type="presParOf" srcId="{27AC907D-FB1D-4B77-AB79-92967F63DF90}" destId="{8849CB17-EE4C-4551-978A-78CEC1E26925}" srcOrd="1" destOrd="0" presId="urn:microsoft.com/office/officeart/2008/layout/HorizontalMultiLevelHierarchy"/>
    <dgm:cxn modelId="{9B041976-5E38-4D40-8D2B-8AB6E4538278}" type="presParOf" srcId="{899690E1-F280-46CA-B410-EA3EB0EDDC9C}" destId="{0D5B04A4-6757-4BF1-8FC9-ECAD58A7FAC0}" srcOrd="2" destOrd="0" presId="urn:microsoft.com/office/officeart/2008/layout/HorizontalMultiLevelHierarchy"/>
    <dgm:cxn modelId="{B29A2929-18CF-436C-8920-71059975088F}" type="presParOf" srcId="{0D5B04A4-6757-4BF1-8FC9-ECAD58A7FAC0}" destId="{14238F30-EFB9-4D46-824C-3A4F1FF75431}" srcOrd="0" destOrd="0" presId="urn:microsoft.com/office/officeart/2008/layout/HorizontalMultiLevelHierarchy"/>
    <dgm:cxn modelId="{1EC7D304-A656-4795-9A24-6116A2CD2CBF}" type="presParOf" srcId="{899690E1-F280-46CA-B410-EA3EB0EDDC9C}" destId="{07B70B4D-67FA-469A-B8A9-70E460137578}" srcOrd="3" destOrd="0" presId="urn:microsoft.com/office/officeart/2008/layout/HorizontalMultiLevelHierarchy"/>
    <dgm:cxn modelId="{32081E02-0E23-462B-8FA4-5D31011A9E1A}" type="presParOf" srcId="{07B70B4D-67FA-469A-B8A9-70E460137578}" destId="{5B54DA27-E838-459D-9C1E-28ABDAC762FB}" srcOrd="0" destOrd="0" presId="urn:microsoft.com/office/officeart/2008/layout/HorizontalMultiLevelHierarchy"/>
    <dgm:cxn modelId="{39D42D9E-714B-491D-B4D0-2D67E175A646}" type="presParOf" srcId="{07B70B4D-67FA-469A-B8A9-70E460137578}" destId="{3E9B4483-F67B-447A-944C-F2D56AF5D9FD}" srcOrd="1" destOrd="0" presId="urn:microsoft.com/office/officeart/2008/layout/HorizontalMultiLevelHierarchy"/>
    <dgm:cxn modelId="{1708AB18-85CF-42B7-ABEB-A482B57BCF99}" type="presParOf" srcId="{F1ECDDAF-B914-43B7-960C-52671A6BD927}" destId="{EB38FB53-B918-4E1C-8A62-ABD42E66C302}" srcOrd="2" destOrd="0" presId="urn:microsoft.com/office/officeart/2008/layout/HorizontalMultiLevelHierarchy"/>
    <dgm:cxn modelId="{00A5384A-C50D-4F10-97C6-BBEF5F4F593C}" type="presParOf" srcId="{EB38FB53-B918-4E1C-8A62-ABD42E66C302}" destId="{EB9707E1-FC0A-409F-92C8-E522799BA9A9}" srcOrd="0" destOrd="0" presId="urn:microsoft.com/office/officeart/2008/layout/HorizontalMultiLevelHierarchy"/>
    <dgm:cxn modelId="{165AE27A-65D4-4619-B94A-A578DBB3499E}" type="presParOf" srcId="{F1ECDDAF-B914-43B7-960C-52671A6BD927}" destId="{B3291A44-780A-4341-81D2-1A7F8AF5769C}" srcOrd="3" destOrd="0" presId="urn:microsoft.com/office/officeart/2008/layout/HorizontalMultiLevelHierarchy"/>
    <dgm:cxn modelId="{0F0054AB-2F3D-492B-94D7-E659500FEB6A}" type="presParOf" srcId="{B3291A44-780A-4341-81D2-1A7F8AF5769C}" destId="{202E137A-06B2-4E0E-B4DF-AF1C970C0AEA}" srcOrd="0" destOrd="0" presId="urn:microsoft.com/office/officeart/2008/layout/HorizontalMultiLevelHierarchy"/>
    <dgm:cxn modelId="{3FD21433-C54E-4C57-96EE-E6255D705565}" type="presParOf" srcId="{B3291A44-780A-4341-81D2-1A7F8AF5769C}" destId="{77177435-F655-4803-A147-1F9393124F35}" srcOrd="1" destOrd="0" presId="urn:microsoft.com/office/officeart/2008/layout/HorizontalMultiLevelHierarchy"/>
    <dgm:cxn modelId="{68B1D269-29ED-4720-9D3D-3EC1D0858B02}" type="presParOf" srcId="{77177435-F655-4803-A147-1F9393124F35}" destId="{3641D838-08FA-46A1-9655-238A073E41CE}" srcOrd="0" destOrd="0" presId="urn:microsoft.com/office/officeart/2008/layout/HorizontalMultiLevelHierarchy"/>
    <dgm:cxn modelId="{5BF67016-C605-422C-90F2-E7B102F0C1C5}" type="presParOf" srcId="{3641D838-08FA-46A1-9655-238A073E41CE}" destId="{CDEC7D93-0E31-4E59-BA51-E2EBD9C31B40}" srcOrd="0" destOrd="0" presId="urn:microsoft.com/office/officeart/2008/layout/HorizontalMultiLevelHierarchy"/>
    <dgm:cxn modelId="{C64B7AAD-3E6A-4FA6-9E72-33A1D25ED332}" type="presParOf" srcId="{77177435-F655-4803-A147-1F9393124F35}" destId="{78175CF9-E701-4EB5-9560-EB89DE354A50}" srcOrd="1" destOrd="0" presId="urn:microsoft.com/office/officeart/2008/layout/HorizontalMultiLevelHierarchy"/>
    <dgm:cxn modelId="{22827515-7131-442A-8A82-F76437351BC6}" type="presParOf" srcId="{78175CF9-E701-4EB5-9560-EB89DE354A50}" destId="{61FAED39-0C1A-4428-B756-4314119C2B94}" srcOrd="0" destOrd="0" presId="urn:microsoft.com/office/officeart/2008/layout/HorizontalMultiLevelHierarchy"/>
    <dgm:cxn modelId="{869039A6-7AC3-4121-850B-EA6865851E6E}" type="presParOf" srcId="{78175CF9-E701-4EB5-9560-EB89DE354A50}" destId="{C00A418B-B362-422E-A175-89E1FFBB56DF}" srcOrd="1" destOrd="0" presId="urn:microsoft.com/office/officeart/2008/layout/HorizontalMultiLevelHierarchy"/>
    <dgm:cxn modelId="{3C052578-DE9B-4FA2-9286-4C176FCAB605}" type="presParOf" srcId="{77177435-F655-4803-A147-1F9393124F35}" destId="{6F7FD3A7-FD05-4AC5-B9C2-6F14D39BD1B0}" srcOrd="2" destOrd="0" presId="urn:microsoft.com/office/officeart/2008/layout/HorizontalMultiLevelHierarchy"/>
    <dgm:cxn modelId="{D8BBE207-65C7-4B4F-B4CB-7095E0F3CEFA}" type="presParOf" srcId="{6F7FD3A7-FD05-4AC5-B9C2-6F14D39BD1B0}" destId="{DE2C6683-C954-4ECC-B275-5150767575D9}" srcOrd="0" destOrd="0" presId="urn:microsoft.com/office/officeart/2008/layout/HorizontalMultiLevelHierarchy"/>
    <dgm:cxn modelId="{5B51F965-AB55-4863-AD28-F07E41951BAE}" type="presParOf" srcId="{77177435-F655-4803-A147-1F9393124F35}" destId="{9B7DA435-BB70-40EF-BF37-39ABD9236FC7}" srcOrd="3" destOrd="0" presId="urn:microsoft.com/office/officeart/2008/layout/HorizontalMultiLevelHierarchy"/>
    <dgm:cxn modelId="{BBF350D8-05A7-4AD0-935C-D84B635D0325}" type="presParOf" srcId="{9B7DA435-BB70-40EF-BF37-39ABD9236FC7}" destId="{CDC809CC-A4E0-4271-8826-AB532D26B86E}" srcOrd="0" destOrd="0" presId="urn:microsoft.com/office/officeart/2008/layout/HorizontalMultiLevelHierarchy"/>
    <dgm:cxn modelId="{23F2C437-FF2F-4AB8-9197-CC585A147AD1}" type="presParOf" srcId="{9B7DA435-BB70-40EF-BF37-39ABD9236FC7}" destId="{9AB2173E-9817-4F22-856D-96A63291A5B2}" srcOrd="1" destOrd="0" presId="urn:microsoft.com/office/officeart/2008/layout/HorizontalMultiLevelHierarchy"/>
    <dgm:cxn modelId="{D0479D30-EF58-4EC0-804E-84AE154AFA53}" type="presParOf" srcId="{F1ECDDAF-B914-43B7-960C-52671A6BD927}" destId="{A9987CC1-1661-4A72-A6BF-EF73F8DAFA51}" srcOrd="4" destOrd="0" presId="urn:microsoft.com/office/officeart/2008/layout/HorizontalMultiLevelHierarchy"/>
    <dgm:cxn modelId="{5FBD1B29-CA17-4FE8-9851-2095900FBB68}" type="presParOf" srcId="{A9987CC1-1661-4A72-A6BF-EF73F8DAFA51}" destId="{13CC5C8A-58E4-445A-BE3E-558EF7D79200}" srcOrd="0" destOrd="0" presId="urn:microsoft.com/office/officeart/2008/layout/HorizontalMultiLevelHierarchy"/>
    <dgm:cxn modelId="{295B04F5-5C76-41B7-B396-21F181EE2411}" type="presParOf" srcId="{F1ECDDAF-B914-43B7-960C-52671A6BD927}" destId="{B4138D14-5C78-447F-A37A-7147C81FA6AD}" srcOrd="5" destOrd="0" presId="urn:microsoft.com/office/officeart/2008/layout/HorizontalMultiLevelHierarchy"/>
    <dgm:cxn modelId="{9C0E3C6D-4F21-49C1-A12E-88C06CE9481D}" type="presParOf" srcId="{B4138D14-5C78-447F-A37A-7147C81FA6AD}" destId="{DDC50B84-9F91-4253-AC39-7A7D3068BCFE}" srcOrd="0" destOrd="0" presId="urn:microsoft.com/office/officeart/2008/layout/HorizontalMultiLevelHierarchy"/>
    <dgm:cxn modelId="{280AD02F-FC89-44E0-A606-D76EAE2BFC14}" type="presParOf" srcId="{B4138D14-5C78-447F-A37A-7147C81FA6AD}" destId="{21500DC2-2DD5-400F-B61B-9A51B533313D}" srcOrd="1" destOrd="0" presId="urn:microsoft.com/office/officeart/2008/layout/HorizontalMultiLevelHierarchy"/>
    <dgm:cxn modelId="{4AE994B4-1655-4371-873D-C797CBEEE9E4}" type="presParOf" srcId="{21500DC2-2DD5-400F-B61B-9A51B533313D}" destId="{D0102E7E-0C77-4395-94F9-F7045315336B}" srcOrd="0" destOrd="0" presId="urn:microsoft.com/office/officeart/2008/layout/HorizontalMultiLevelHierarchy"/>
    <dgm:cxn modelId="{F998049B-F286-4819-8A81-B7371EE6D377}" type="presParOf" srcId="{D0102E7E-0C77-4395-94F9-F7045315336B}" destId="{C7F83508-F28A-4291-B87D-574ABF4BDF26}" srcOrd="0" destOrd="0" presId="urn:microsoft.com/office/officeart/2008/layout/HorizontalMultiLevelHierarchy"/>
    <dgm:cxn modelId="{138E0333-F515-4494-9475-A774182A8590}" type="presParOf" srcId="{21500DC2-2DD5-400F-B61B-9A51B533313D}" destId="{0774D8E1-4948-4F8C-9FE5-A554599D63FA}" srcOrd="1" destOrd="0" presId="urn:microsoft.com/office/officeart/2008/layout/HorizontalMultiLevelHierarchy"/>
    <dgm:cxn modelId="{B031DF66-38B6-441F-8FB1-00EA20F0E8D6}" type="presParOf" srcId="{0774D8E1-4948-4F8C-9FE5-A554599D63FA}" destId="{E2D5F6C4-DC1A-4574-B598-A2D2EBC4FCBD}" srcOrd="0" destOrd="0" presId="urn:microsoft.com/office/officeart/2008/layout/HorizontalMultiLevelHierarchy"/>
    <dgm:cxn modelId="{818452F7-6404-42DC-ADF4-FCDA93C49C05}" type="presParOf" srcId="{0774D8E1-4948-4F8C-9FE5-A554599D63FA}" destId="{3169D3F3-CB53-4002-A6D5-7E167F4A24C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D70FC5-3D03-49F8-915D-14531526AB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FF32A21-5244-468E-9A39-B39E740F0E1D}">
      <dgm:prSet phldrT="[텍스트]"/>
      <dgm:spPr/>
      <dgm:t>
        <a:bodyPr/>
        <a:lstStyle/>
        <a:p>
          <a:pPr latinLnBrk="1"/>
          <a:r>
            <a:rPr lang="ko-KR" altLang="en-US" dirty="0" err="1"/>
            <a:t>유저별</a:t>
          </a:r>
          <a:r>
            <a:rPr lang="ko-KR" altLang="en-US" dirty="0"/>
            <a:t> 게임에 대해 원하는 점</a:t>
          </a:r>
          <a:endParaRPr lang="en-US" altLang="ko-KR" dirty="0"/>
        </a:p>
      </dgm:t>
    </dgm:pt>
    <dgm:pt modelId="{B2E82E7D-0519-4B11-9DC1-3B05EDAC6C41}" type="par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07D637DA-A151-4858-B784-321CFB81C28E}" type="sib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0F73312E-66B8-49E2-8B13-A525C3935888}">
      <dgm:prSet phldrT="[텍스트]"/>
      <dgm:spPr/>
      <dgm:t>
        <a:bodyPr/>
        <a:lstStyle/>
        <a:p>
          <a:pPr latinLnBrk="1"/>
          <a:r>
            <a:rPr lang="ko-KR" altLang="en-US" dirty="0"/>
            <a:t>다양한 매력을 </a:t>
          </a:r>
          <a:br>
            <a:rPr lang="en-US" altLang="ko-KR" dirty="0"/>
          </a:br>
          <a:r>
            <a:rPr lang="ko-KR" altLang="en-US" dirty="0"/>
            <a:t>가진 캐릭터</a:t>
          </a:r>
        </a:p>
      </dgm:t>
    </dgm:pt>
    <dgm:pt modelId="{A131A797-864B-48C3-828E-74BC16A87BE1}" type="parTrans" cxnId="{5ED6B63C-575B-4423-9861-FCED83DCCC3D}">
      <dgm:prSet/>
      <dgm:spPr/>
      <dgm:t>
        <a:bodyPr/>
        <a:lstStyle/>
        <a:p>
          <a:pPr latinLnBrk="1"/>
          <a:endParaRPr lang="ko-KR" altLang="en-US"/>
        </a:p>
      </dgm:t>
    </dgm:pt>
    <dgm:pt modelId="{51BDBC62-2F32-4179-8B24-4B5F91F3DD33}" type="sibTrans" cxnId="{5ED6B63C-575B-4423-9861-FCED83DCCC3D}">
      <dgm:prSet/>
      <dgm:spPr/>
      <dgm:t>
        <a:bodyPr/>
        <a:lstStyle/>
        <a:p>
          <a:pPr latinLnBrk="1"/>
          <a:endParaRPr lang="ko-KR" altLang="en-US"/>
        </a:p>
      </dgm:t>
    </dgm:pt>
    <dgm:pt modelId="{BBF042B8-FAF5-456D-A94E-5A4366BF9A9C}">
      <dgm:prSet phldrT="[텍스트]"/>
      <dgm:spPr/>
      <dgm:t>
        <a:bodyPr/>
        <a:lstStyle/>
        <a:p>
          <a:pPr latinLnBrk="1"/>
          <a:r>
            <a:rPr lang="ko-KR" altLang="en-US" dirty="0"/>
            <a:t>웹툰에서 본 캐릭터를 게임으로 직접 체험</a:t>
          </a:r>
        </a:p>
      </dgm:t>
    </dgm:pt>
    <dgm:pt modelId="{66AD3D04-6796-415B-91B1-5526C15E9316}" type="parTrans" cxnId="{75F5AABF-E9F0-4A4F-81FC-BB9544E06427}">
      <dgm:prSet/>
      <dgm:spPr/>
      <dgm:t>
        <a:bodyPr/>
        <a:lstStyle/>
        <a:p>
          <a:pPr latinLnBrk="1"/>
          <a:endParaRPr lang="ko-KR" altLang="en-US"/>
        </a:p>
      </dgm:t>
    </dgm:pt>
    <dgm:pt modelId="{A7CE402A-D043-4980-832F-C39ABF215A14}" type="sibTrans" cxnId="{75F5AABF-E9F0-4A4F-81FC-BB9544E06427}">
      <dgm:prSet/>
      <dgm:spPr/>
      <dgm:t>
        <a:bodyPr/>
        <a:lstStyle/>
        <a:p>
          <a:pPr latinLnBrk="1"/>
          <a:endParaRPr lang="ko-KR" altLang="en-US"/>
        </a:p>
      </dgm:t>
    </dgm:pt>
    <dgm:pt modelId="{DCE87028-FCDE-4A05-A901-659562098D1E}">
      <dgm:prSet phldrT="[텍스트]"/>
      <dgm:spPr/>
      <dgm:t>
        <a:bodyPr/>
        <a:lstStyle/>
        <a:p>
          <a:pPr latinLnBrk="1"/>
          <a:r>
            <a:rPr lang="ko-KR" altLang="en-US" dirty="0"/>
            <a:t>원작에 대한 존중</a:t>
          </a:r>
        </a:p>
      </dgm:t>
    </dgm:pt>
    <dgm:pt modelId="{4E2598DB-2463-404C-9269-EE246D362DE9}" type="parTrans" cxnId="{C94FD6C3-5A5F-45AA-8B8C-C1A703AA5522}">
      <dgm:prSet/>
      <dgm:spPr/>
      <dgm:t>
        <a:bodyPr/>
        <a:lstStyle/>
        <a:p>
          <a:pPr latinLnBrk="1"/>
          <a:endParaRPr lang="ko-KR" altLang="en-US"/>
        </a:p>
      </dgm:t>
    </dgm:pt>
    <dgm:pt modelId="{B6709A29-6F23-4B3F-B729-F718FACA4013}" type="sibTrans" cxnId="{C94FD6C3-5A5F-45AA-8B8C-C1A703AA5522}">
      <dgm:prSet/>
      <dgm:spPr/>
      <dgm:t>
        <a:bodyPr/>
        <a:lstStyle/>
        <a:p>
          <a:pPr latinLnBrk="1"/>
          <a:endParaRPr lang="ko-KR" altLang="en-US"/>
        </a:p>
      </dgm:t>
    </dgm:pt>
    <dgm:pt modelId="{FD5C9B49-6636-413C-86BB-45DF485806E7}">
      <dgm:prSet phldrT="[텍스트]"/>
      <dgm:spPr/>
      <dgm:t>
        <a:bodyPr/>
        <a:lstStyle/>
        <a:p>
          <a:pPr latinLnBrk="1"/>
          <a:r>
            <a:rPr lang="ko-KR" altLang="en-US" dirty="0"/>
            <a:t>캐릭터의 성장을 </a:t>
          </a:r>
          <a:br>
            <a:rPr lang="en-US" altLang="ko-KR" dirty="0"/>
          </a:br>
          <a:r>
            <a:rPr lang="ko-KR" altLang="en-US" dirty="0"/>
            <a:t>함께하는 즐거움</a:t>
          </a:r>
        </a:p>
      </dgm:t>
    </dgm:pt>
    <dgm:pt modelId="{3BA3AD68-E59A-4F9D-81C1-F5816AAF4288}" type="parTrans" cxnId="{7B648095-0205-47C4-A12B-C0429FCC3FC2}">
      <dgm:prSet/>
      <dgm:spPr/>
      <dgm:t>
        <a:bodyPr/>
        <a:lstStyle/>
        <a:p>
          <a:pPr latinLnBrk="1"/>
          <a:endParaRPr lang="ko-KR" altLang="en-US"/>
        </a:p>
      </dgm:t>
    </dgm:pt>
    <dgm:pt modelId="{0F222F03-196B-442E-A65A-D425A760845F}" type="sibTrans" cxnId="{7B648095-0205-47C4-A12B-C0429FCC3FC2}">
      <dgm:prSet/>
      <dgm:spPr/>
      <dgm:t>
        <a:bodyPr/>
        <a:lstStyle/>
        <a:p>
          <a:pPr latinLnBrk="1"/>
          <a:endParaRPr lang="ko-KR" altLang="en-US"/>
        </a:p>
      </dgm:t>
    </dgm:pt>
    <dgm:pt modelId="{1E2B15E7-64DA-4AA9-A102-6C778B5FD2DE}">
      <dgm:prSet phldrT="[텍스트]"/>
      <dgm:spPr/>
      <dgm:t>
        <a:bodyPr/>
        <a:lstStyle/>
        <a:p>
          <a:pPr latinLnBrk="1"/>
          <a:r>
            <a:rPr lang="ko-KR" altLang="en-US" dirty="0"/>
            <a:t>매력적인 캐릭터와 </a:t>
          </a:r>
          <a:br>
            <a:rPr lang="en-US" altLang="ko-KR" dirty="0"/>
          </a:br>
          <a:r>
            <a:rPr lang="ko-KR" altLang="en-US" dirty="0"/>
            <a:t>함께 성장하는 즐거움</a:t>
          </a:r>
        </a:p>
      </dgm:t>
    </dgm:pt>
    <dgm:pt modelId="{959F5CC7-6C1B-40E6-B967-D2C92F92CE12}" type="parTrans" cxnId="{D9E4F663-37E2-480D-8901-4C2D17DCFFB8}">
      <dgm:prSet/>
      <dgm:spPr/>
      <dgm:t>
        <a:bodyPr/>
        <a:lstStyle/>
        <a:p>
          <a:pPr latinLnBrk="1"/>
          <a:endParaRPr lang="ko-KR" altLang="en-US"/>
        </a:p>
      </dgm:t>
    </dgm:pt>
    <dgm:pt modelId="{96BD5628-538A-441C-8018-D1DBDE7A2269}" type="sibTrans" cxnId="{D9E4F663-37E2-480D-8901-4C2D17DCFFB8}">
      <dgm:prSet/>
      <dgm:spPr/>
      <dgm:t>
        <a:bodyPr/>
        <a:lstStyle/>
        <a:p>
          <a:pPr latinLnBrk="1"/>
          <a:endParaRPr lang="ko-KR" altLang="en-US"/>
        </a:p>
      </dgm:t>
    </dgm:pt>
    <dgm:pt modelId="{0EAF29B2-BA05-4DAA-BE29-9BFD166BC2B7}">
      <dgm:prSet phldrT="[텍스트]"/>
      <dgm:spPr/>
      <dgm:t>
        <a:bodyPr/>
        <a:lstStyle/>
        <a:p>
          <a:pPr latinLnBrk="1"/>
          <a:r>
            <a:rPr lang="ko-KR" altLang="en-US" dirty="0"/>
            <a:t>일단 재미있나</a:t>
          </a:r>
          <a:r>
            <a:rPr lang="en-US" altLang="ko-KR" dirty="0"/>
            <a:t>?</a:t>
          </a:r>
          <a:endParaRPr lang="ko-KR" altLang="en-US" dirty="0"/>
        </a:p>
      </dgm:t>
    </dgm:pt>
    <dgm:pt modelId="{6E74B9D0-5F45-4B1E-9DA3-A335E0B94E6E}" type="parTrans" cxnId="{50B2458E-E6B3-446C-A774-A51515DC2F90}">
      <dgm:prSet/>
      <dgm:spPr/>
      <dgm:t>
        <a:bodyPr/>
        <a:lstStyle/>
        <a:p>
          <a:pPr latinLnBrk="1"/>
          <a:endParaRPr lang="ko-KR" altLang="en-US"/>
        </a:p>
      </dgm:t>
    </dgm:pt>
    <dgm:pt modelId="{13A9DDBD-98F1-4DAF-9CE9-D0B9FA9A0460}" type="sibTrans" cxnId="{50B2458E-E6B3-446C-A774-A51515DC2F90}">
      <dgm:prSet/>
      <dgm:spPr/>
      <dgm:t>
        <a:bodyPr/>
        <a:lstStyle/>
        <a:p>
          <a:pPr latinLnBrk="1"/>
          <a:endParaRPr lang="ko-KR" altLang="en-US"/>
        </a:p>
      </dgm:t>
    </dgm:pt>
    <dgm:pt modelId="{56FCB529-B11E-42F9-84BF-ACC6B4D6A4AA}">
      <dgm:prSet phldrT="[텍스트]"/>
      <dgm:spPr/>
      <dgm:t>
        <a:bodyPr/>
        <a:lstStyle/>
        <a:p>
          <a:pPr latinLnBrk="1"/>
          <a:r>
            <a:rPr lang="ko-KR" altLang="en-US" dirty="0"/>
            <a:t>원작을 따라가되 </a:t>
          </a:r>
          <a:br>
            <a:rPr lang="en-US" altLang="ko-KR" dirty="0"/>
          </a:br>
          <a:r>
            <a:rPr lang="ko-KR" altLang="en-US" dirty="0"/>
            <a:t>외전을 요구</a:t>
          </a:r>
        </a:p>
      </dgm:t>
    </dgm:pt>
    <dgm:pt modelId="{3BF80902-AA83-428F-92D1-3CA910C21595}" type="sibTrans" cxnId="{7181A794-B3E5-49A8-8A94-2E19D2EDF75F}">
      <dgm:prSet/>
      <dgm:spPr/>
      <dgm:t>
        <a:bodyPr/>
        <a:lstStyle/>
        <a:p>
          <a:pPr latinLnBrk="1"/>
          <a:endParaRPr lang="ko-KR" altLang="en-US"/>
        </a:p>
      </dgm:t>
    </dgm:pt>
    <dgm:pt modelId="{9BD0D2A7-0D02-4DA7-8385-35D0B1879026}" type="parTrans" cxnId="{7181A794-B3E5-49A8-8A94-2E19D2EDF75F}">
      <dgm:prSet/>
      <dgm:spPr/>
      <dgm:t>
        <a:bodyPr/>
        <a:lstStyle/>
        <a:p>
          <a:pPr latinLnBrk="1"/>
          <a:endParaRPr lang="ko-KR" altLang="en-US"/>
        </a:p>
      </dgm:t>
    </dgm:pt>
    <dgm:pt modelId="{8696EE03-B20D-49D5-8565-7F99B8A93959}">
      <dgm:prSet phldrT="[텍스트]"/>
      <dgm:spPr/>
      <dgm:t>
        <a:bodyPr/>
        <a:lstStyle/>
        <a:p>
          <a:pPr latinLnBrk="1"/>
          <a:r>
            <a:rPr lang="ko-KR" altLang="en-US" dirty="0"/>
            <a:t>게임 내 성장요소</a:t>
          </a:r>
        </a:p>
      </dgm:t>
    </dgm:pt>
    <dgm:pt modelId="{C7F02A7A-196F-49C7-B887-6B7BB7CB36E9}" type="parTrans" cxnId="{16AB8F34-4B69-4223-84C4-3104D451713A}">
      <dgm:prSet/>
      <dgm:spPr/>
      <dgm:t>
        <a:bodyPr/>
        <a:lstStyle/>
        <a:p>
          <a:pPr latinLnBrk="1"/>
          <a:endParaRPr lang="ko-KR" altLang="en-US"/>
        </a:p>
      </dgm:t>
    </dgm:pt>
    <dgm:pt modelId="{AC42AA35-40AD-4525-A5D7-DC4DB42988F9}" type="sibTrans" cxnId="{16AB8F34-4B69-4223-84C4-3104D451713A}">
      <dgm:prSet/>
      <dgm:spPr/>
      <dgm:t>
        <a:bodyPr/>
        <a:lstStyle/>
        <a:p>
          <a:pPr latinLnBrk="1"/>
          <a:endParaRPr lang="ko-KR" altLang="en-US"/>
        </a:p>
      </dgm:t>
    </dgm:pt>
    <dgm:pt modelId="{8D0EBB7E-B2A2-4B65-BC65-546067504D4E}">
      <dgm:prSet phldrT="[텍스트]"/>
      <dgm:spPr/>
      <dgm:t>
        <a:bodyPr/>
        <a:lstStyle/>
        <a:p>
          <a:pPr latinLnBrk="1"/>
          <a:r>
            <a:rPr lang="ko-KR" altLang="en-US" dirty="0"/>
            <a:t>원작에 나오는 </a:t>
          </a:r>
          <a:br>
            <a:rPr lang="en-US" altLang="ko-KR" dirty="0"/>
          </a:br>
          <a:r>
            <a:rPr lang="ko-KR" altLang="en-US" dirty="0"/>
            <a:t>다양한 캐릭터</a:t>
          </a:r>
        </a:p>
      </dgm:t>
    </dgm:pt>
    <dgm:pt modelId="{BF23DA74-45CE-454A-A309-78EDD5482A18}" type="parTrans" cxnId="{58997D1C-FF2C-4E44-9B11-2C918B11D91C}">
      <dgm:prSet/>
      <dgm:spPr/>
      <dgm:t>
        <a:bodyPr/>
        <a:lstStyle/>
        <a:p>
          <a:pPr latinLnBrk="1"/>
          <a:endParaRPr lang="ko-KR" altLang="en-US"/>
        </a:p>
      </dgm:t>
    </dgm:pt>
    <dgm:pt modelId="{D670DB3A-EB28-409A-8646-692DD162BBA6}" type="sibTrans" cxnId="{58997D1C-FF2C-4E44-9B11-2C918B11D91C}">
      <dgm:prSet/>
      <dgm:spPr/>
      <dgm:t>
        <a:bodyPr/>
        <a:lstStyle/>
        <a:p>
          <a:pPr latinLnBrk="1"/>
          <a:endParaRPr lang="ko-KR" altLang="en-US"/>
        </a:p>
      </dgm:t>
    </dgm:pt>
    <dgm:pt modelId="{334FF3EC-7D6E-41AC-AFA6-841B7389279F}">
      <dgm:prSet phldrT="[텍스트]"/>
      <dgm:spPr/>
      <dgm:t>
        <a:bodyPr/>
        <a:lstStyle/>
        <a:p>
          <a:pPr latinLnBrk="1"/>
          <a:r>
            <a:rPr lang="ko-KR" altLang="en-US" dirty="0"/>
            <a:t>직접 조작 </a:t>
          </a:r>
          <a:br>
            <a:rPr lang="en-US" altLang="ko-KR" dirty="0"/>
          </a:br>
          <a:r>
            <a:rPr lang="ko-KR" altLang="en-US" dirty="0"/>
            <a:t>가능한 캐릭터</a:t>
          </a:r>
        </a:p>
      </dgm:t>
    </dgm:pt>
    <dgm:pt modelId="{239EECFC-D226-4CA8-A463-44594717241E}" type="parTrans" cxnId="{8546E009-59BC-4502-9F45-FD66632511BD}">
      <dgm:prSet/>
      <dgm:spPr/>
      <dgm:t>
        <a:bodyPr/>
        <a:lstStyle/>
        <a:p>
          <a:pPr latinLnBrk="1"/>
          <a:endParaRPr lang="ko-KR" altLang="en-US"/>
        </a:p>
      </dgm:t>
    </dgm:pt>
    <dgm:pt modelId="{796D49B6-3CCE-4267-8CEB-B6B665FA255A}" type="sibTrans" cxnId="{8546E009-59BC-4502-9F45-FD66632511BD}">
      <dgm:prSet/>
      <dgm:spPr/>
      <dgm:t>
        <a:bodyPr/>
        <a:lstStyle/>
        <a:p>
          <a:pPr latinLnBrk="1"/>
          <a:endParaRPr lang="ko-KR" altLang="en-US"/>
        </a:p>
      </dgm:t>
    </dgm:pt>
    <dgm:pt modelId="{3B99AA99-87BB-40B8-B3CC-342A2706EB7F}">
      <dgm:prSet phldrT="[텍스트]"/>
      <dgm:spPr/>
      <dgm:t>
        <a:bodyPr/>
        <a:lstStyle/>
        <a:p>
          <a:pPr latinLnBrk="1"/>
          <a:r>
            <a:rPr lang="ko-KR" altLang="en-US" dirty="0"/>
            <a:t>장르 유저</a:t>
          </a:r>
        </a:p>
      </dgm:t>
    </dgm:pt>
    <dgm:pt modelId="{B834FED9-EAFB-4AB5-97F7-8C9174CDD3DC}" type="parTrans" cxnId="{2568130F-8C43-4752-9F4D-2900C03DD9D3}">
      <dgm:prSet/>
      <dgm:spPr/>
      <dgm:t>
        <a:bodyPr/>
        <a:lstStyle/>
        <a:p>
          <a:pPr latinLnBrk="1"/>
          <a:endParaRPr lang="ko-KR" altLang="en-US"/>
        </a:p>
      </dgm:t>
    </dgm:pt>
    <dgm:pt modelId="{AF95DED3-0658-457F-BF5F-1F40D5C4C94A}" type="sibTrans" cxnId="{2568130F-8C43-4752-9F4D-2900C03DD9D3}">
      <dgm:prSet/>
      <dgm:spPr/>
      <dgm:t>
        <a:bodyPr/>
        <a:lstStyle/>
        <a:p>
          <a:pPr latinLnBrk="1"/>
          <a:endParaRPr lang="ko-KR" altLang="en-US"/>
        </a:p>
      </dgm:t>
    </dgm:pt>
    <dgm:pt modelId="{C4A8E522-30A7-4C09-866B-CDDB8EA7A6EA}">
      <dgm:prSet phldrT="[텍스트]"/>
      <dgm:spPr/>
      <dgm:t>
        <a:bodyPr/>
        <a:lstStyle/>
        <a:p>
          <a:pPr latinLnBrk="1"/>
          <a:r>
            <a:rPr lang="ko-KR" altLang="en-US" dirty="0"/>
            <a:t>게임 장르는 마이너 하지만 꾸준한 인기를 누림</a:t>
          </a:r>
        </a:p>
      </dgm:t>
    </dgm:pt>
    <dgm:pt modelId="{5FEB25A2-E104-4598-B6F2-2BCB55B87340}" type="parTrans" cxnId="{4FB7CEE5-DA12-4312-B11E-A08379378DAA}">
      <dgm:prSet/>
      <dgm:spPr/>
      <dgm:t>
        <a:bodyPr/>
        <a:lstStyle/>
        <a:p>
          <a:pPr latinLnBrk="1"/>
          <a:endParaRPr lang="ko-KR" altLang="en-US"/>
        </a:p>
      </dgm:t>
    </dgm:pt>
    <dgm:pt modelId="{BC755835-C56C-46BD-B3FF-4D8120B22C30}" type="sibTrans" cxnId="{4FB7CEE5-DA12-4312-B11E-A08379378DAA}">
      <dgm:prSet/>
      <dgm:spPr/>
      <dgm:t>
        <a:bodyPr/>
        <a:lstStyle/>
        <a:p>
          <a:pPr latinLnBrk="1"/>
          <a:endParaRPr lang="ko-KR" altLang="en-US"/>
        </a:p>
      </dgm:t>
    </dgm:pt>
    <dgm:pt modelId="{FD6D11FC-EBFE-4CAE-9868-1CA1535F8014}">
      <dgm:prSet phldrT="[텍스트]"/>
      <dgm:spPr/>
      <dgm:t>
        <a:bodyPr/>
        <a:lstStyle/>
        <a:p>
          <a:pPr latinLnBrk="1"/>
          <a:r>
            <a:rPr lang="ko-KR" altLang="en-US" dirty="0"/>
            <a:t>조합 가능한 다양한 캐릭터가 있는가</a:t>
          </a:r>
          <a:r>
            <a:rPr lang="en-US" altLang="ko-KR" dirty="0"/>
            <a:t>?</a:t>
          </a:r>
          <a:endParaRPr lang="ko-KR" altLang="en-US" dirty="0"/>
        </a:p>
      </dgm:t>
    </dgm:pt>
    <dgm:pt modelId="{14F018E0-EDCC-4FB9-982F-FD9A92B3380D}" type="parTrans" cxnId="{6022FECF-622B-4657-89BE-9B4EE814FA9B}">
      <dgm:prSet/>
      <dgm:spPr/>
      <dgm:t>
        <a:bodyPr/>
        <a:lstStyle/>
        <a:p>
          <a:pPr latinLnBrk="1"/>
          <a:endParaRPr lang="ko-KR" altLang="en-US"/>
        </a:p>
      </dgm:t>
    </dgm:pt>
    <dgm:pt modelId="{13065753-9AD8-4FB2-BBCE-6A6A429D50EA}" type="sibTrans" cxnId="{6022FECF-622B-4657-89BE-9B4EE814FA9B}">
      <dgm:prSet/>
      <dgm:spPr/>
      <dgm:t>
        <a:bodyPr/>
        <a:lstStyle/>
        <a:p>
          <a:pPr latinLnBrk="1"/>
          <a:endParaRPr lang="ko-KR" altLang="en-US"/>
        </a:p>
      </dgm:t>
    </dgm:pt>
    <dgm:pt modelId="{EE4FDF13-AC84-4CB3-875B-3ED935FE0EA7}">
      <dgm:prSet phldrT="[텍스트]"/>
      <dgm:spPr/>
      <dgm:t>
        <a:bodyPr/>
        <a:lstStyle/>
        <a:p>
          <a:pPr latinLnBrk="1"/>
          <a:r>
            <a:rPr lang="ko-KR" altLang="en-US" dirty="0" err="1"/>
            <a:t>벨런스가</a:t>
          </a:r>
          <a:r>
            <a:rPr lang="ko-KR" altLang="en-US" dirty="0"/>
            <a:t> 맞는가</a:t>
          </a:r>
          <a:r>
            <a:rPr lang="en-US" altLang="ko-KR" dirty="0"/>
            <a:t>?</a:t>
          </a:r>
        </a:p>
      </dgm:t>
    </dgm:pt>
    <dgm:pt modelId="{6D4305A2-CB6E-435A-BDA4-E78226BC9AFC}" type="parTrans" cxnId="{C160E9DA-FF30-49EE-B374-4545EBE7947D}">
      <dgm:prSet/>
      <dgm:spPr/>
      <dgm:t>
        <a:bodyPr/>
        <a:lstStyle/>
        <a:p>
          <a:pPr latinLnBrk="1"/>
          <a:endParaRPr lang="ko-KR" altLang="en-US"/>
        </a:p>
      </dgm:t>
    </dgm:pt>
    <dgm:pt modelId="{21E27B62-231C-41BE-9F5E-2FD8AB2541D5}" type="sibTrans" cxnId="{C160E9DA-FF30-49EE-B374-4545EBE7947D}">
      <dgm:prSet/>
      <dgm:spPr/>
      <dgm:t>
        <a:bodyPr/>
        <a:lstStyle/>
        <a:p>
          <a:pPr latinLnBrk="1"/>
          <a:endParaRPr lang="ko-KR" altLang="en-US"/>
        </a:p>
      </dgm:t>
    </dgm:pt>
    <dgm:pt modelId="{433D9C23-6748-4889-AE38-B3A0DF4DBD51}">
      <dgm:prSet phldrT="[텍스트]"/>
      <dgm:spPr/>
      <dgm:t>
        <a:bodyPr/>
        <a:lstStyle/>
        <a:p>
          <a:pPr latinLnBrk="1"/>
          <a:r>
            <a:rPr lang="ko-KR" altLang="en-US" dirty="0"/>
            <a:t>도전요소가 있나</a:t>
          </a:r>
          <a:r>
            <a:rPr lang="en-US" altLang="ko-KR" dirty="0"/>
            <a:t>?</a:t>
          </a:r>
          <a:endParaRPr lang="ko-KR" altLang="en-US" dirty="0"/>
        </a:p>
      </dgm:t>
    </dgm:pt>
    <dgm:pt modelId="{CC8DD4C8-EBCA-4536-BC08-EF10932FEEFD}" type="parTrans" cxnId="{8A059AD5-A638-4637-8E3E-1F854919CA16}">
      <dgm:prSet/>
      <dgm:spPr/>
      <dgm:t>
        <a:bodyPr/>
        <a:lstStyle/>
        <a:p>
          <a:pPr latinLnBrk="1"/>
          <a:endParaRPr lang="ko-KR" altLang="en-US"/>
        </a:p>
      </dgm:t>
    </dgm:pt>
    <dgm:pt modelId="{ED826247-0826-428B-B459-B854883FD3EF}" type="sibTrans" cxnId="{8A059AD5-A638-4637-8E3E-1F854919CA16}">
      <dgm:prSet/>
      <dgm:spPr/>
      <dgm:t>
        <a:bodyPr/>
        <a:lstStyle/>
        <a:p>
          <a:pPr latinLnBrk="1"/>
          <a:endParaRPr lang="ko-KR" altLang="en-US"/>
        </a:p>
      </dgm:t>
    </dgm:pt>
    <dgm:pt modelId="{7DDCD62B-7B5C-4683-AF8E-45ADBAAF854C}">
      <dgm:prSet phldrT="[텍스트]"/>
      <dgm:spPr/>
      <dgm:t>
        <a:bodyPr/>
        <a:lstStyle/>
        <a:p>
          <a:pPr latinLnBrk="1"/>
          <a:r>
            <a:rPr lang="ko-KR" altLang="en-US" dirty="0"/>
            <a:t>관심을 끌 수 있는 </a:t>
          </a:r>
          <a:br>
            <a:rPr lang="en-US" altLang="ko-KR" dirty="0"/>
          </a:br>
          <a:r>
            <a:rPr lang="ko-KR" altLang="en-US" dirty="0"/>
            <a:t>매력이 있는가</a:t>
          </a:r>
          <a:r>
            <a:rPr lang="en-US" altLang="ko-KR" dirty="0"/>
            <a:t>?</a:t>
          </a:r>
          <a:endParaRPr lang="ko-KR" altLang="en-US" dirty="0"/>
        </a:p>
      </dgm:t>
    </dgm:pt>
    <dgm:pt modelId="{C3AD303A-93A5-4751-B162-EED55A3F90FF}" type="parTrans" cxnId="{76297FE8-CD97-4D95-BF50-806D8DE8257E}">
      <dgm:prSet/>
      <dgm:spPr/>
      <dgm:t>
        <a:bodyPr/>
        <a:lstStyle/>
        <a:p>
          <a:pPr latinLnBrk="1"/>
          <a:endParaRPr lang="ko-KR" altLang="en-US"/>
        </a:p>
      </dgm:t>
    </dgm:pt>
    <dgm:pt modelId="{34EE80E0-CC41-4CAF-9586-D215C1E06AB7}" type="sibTrans" cxnId="{76297FE8-CD97-4D95-BF50-806D8DE8257E}">
      <dgm:prSet/>
      <dgm:spPr/>
      <dgm:t>
        <a:bodyPr/>
        <a:lstStyle/>
        <a:p>
          <a:pPr latinLnBrk="1"/>
          <a:endParaRPr lang="ko-KR" altLang="en-US"/>
        </a:p>
      </dgm:t>
    </dgm:pt>
    <dgm:pt modelId="{572CAE3C-16C1-4927-ABB9-47A1675F0125}">
      <dgm:prSet phldrT="[텍스트]"/>
      <dgm:spPr/>
      <dgm:t>
        <a:bodyPr/>
        <a:lstStyle/>
        <a:p>
          <a:pPr latinLnBrk="1"/>
          <a:r>
            <a:rPr lang="ko-KR" altLang="en-US" dirty="0"/>
            <a:t>주인공 진형에 매력을 느끼는 사람</a:t>
          </a:r>
        </a:p>
      </dgm:t>
    </dgm:pt>
    <dgm:pt modelId="{B03F1EF5-2E6F-4BA5-9600-746BD36C9D28}" type="parTrans" cxnId="{9040B8E6-8021-4B39-8B99-5C38311CFE2D}">
      <dgm:prSet/>
      <dgm:spPr/>
      <dgm:t>
        <a:bodyPr/>
        <a:lstStyle/>
        <a:p>
          <a:pPr latinLnBrk="1"/>
          <a:endParaRPr lang="ko-KR" altLang="en-US"/>
        </a:p>
      </dgm:t>
    </dgm:pt>
    <dgm:pt modelId="{A4C352CB-13FC-4CC6-A844-AF6728000116}" type="sibTrans" cxnId="{9040B8E6-8021-4B39-8B99-5C38311CFE2D}">
      <dgm:prSet/>
      <dgm:spPr/>
      <dgm:t>
        <a:bodyPr/>
        <a:lstStyle/>
        <a:p>
          <a:pPr latinLnBrk="1"/>
          <a:endParaRPr lang="ko-KR" altLang="en-US"/>
        </a:p>
      </dgm:t>
    </dgm:pt>
    <dgm:pt modelId="{21534580-FBF2-43F8-82E3-E5AB3BC57F20}">
      <dgm:prSet phldrT="[텍스트]"/>
      <dgm:spPr/>
      <dgm:t>
        <a:bodyPr/>
        <a:lstStyle/>
        <a:p>
          <a:pPr latinLnBrk="1"/>
          <a:r>
            <a:rPr lang="ko-KR" altLang="en-US" dirty="0"/>
            <a:t>중립 캐릭터에게 매력을 </a:t>
          </a:r>
          <a:br>
            <a:rPr lang="en-US" altLang="ko-KR" dirty="0"/>
          </a:br>
          <a:r>
            <a:rPr lang="ko-KR" altLang="en-US" dirty="0"/>
            <a:t>느낀 사람</a:t>
          </a:r>
        </a:p>
      </dgm:t>
    </dgm:pt>
    <dgm:pt modelId="{08795DBC-7913-4A3E-A5A9-66DD5A814E88}" type="parTrans" cxnId="{5F622150-F38F-4D8F-98B9-A002E48E6B28}">
      <dgm:prSet/>
      <dgm:spPr/>
      <dgm:t>
        <a:bodyPr/>
        <a:lstStyle/>
        <a:p>
          <a:pPr latinLnBrk="1"/>
          <a:endParaRPr lang="ko-KR" altLang="en-US"/>
        </a:p>
      </dgm:t>
    </dgm:pt>
    <dgm:pt modelId="{91585EF4-2F30-4CB6-8112-C363F48D0405}" type="sibTrans" cxnId="{5F622150-F38F-4D8F-98B9-A002E48E6B28}">
      <dgm:prSet/>
      <dgm:spPr/>
      <dgm:t>
        <a:bodyPr/>
        <a:lstStyle/>
        <a:p>
          <a:pPr latinLnBrk="1"/>
          <a:endParaRPr lang="ko-KR" altLang="en-US"/>
        </a:p>
      </dgm:t>
    </dgm:pt>
    <dgm:pt modelId="{6970B77F-BEE2-46C6-9F8B-37594371BF8C}">
      <dgm:prSet phldrT="[텍스트]"/>
      <dgm:spPr/>
      <dgm:t>
        <a:bodyPr/>
        <a:lstStyle/>
        <a:p>
          <a:pPr latinLnBrk="1"/>
          <a:r>
            <a:rPr lang="ko-KR" altLang="en-US" dirty="0"/>
            <a:t>기본 </a:t>
          </a:r>
          <a:r>
            <a:rPr lang="en-US" altLang="ko-KR" dirty="0"/>
            <a:t>6</a:t>
          </a:r>
          <a:r>
            <a:rPr lang="ko-KR" altLang="en-US" dirty="0"/>
            <a:t>단계</a:t>
          </a:r>
          <a:br>
            <a:rPr lang="en-US" altLang="ko-KR" dirty="0"/>
          </a:br>
          <a:r>
            <a:rPr lang="ko-KR" altLang="en-US" dirty="0"/>
            <a:t>외 </a:t>
          </a:r>
          <a:r>
            <a:rPr lang="en-US" altLang="ko-KR" dirty="0"/>
            <a:t>2</a:t>
          </a:r>
          <a:r>
            <a:rPr lang="ko-KR" altLang="en-US" dirty="0"/>
            <a:t>종류의 캐릭터 성장단계</a:t>
          </a:r>
        </a:p>
      </dgm:t>
    </dgm:pt>
    <dgm:pt modelId="{8F81A53E-DDF7-457F-9C17-093009A798E8}" type="parTrans" cxnId="{AEFBA406-7FFE-41D8-8378-77339D77883F}">
      <dgm:prSet/>
      <dgm:spPr/>
      <dgm:t>
        <a:bodyPr/>
        <a:lstStyle/>
        <a:p>
          <a:pPr latinLnBrk="1"/>
          <a:endParaRPr lang="ko-KR" altLang="en-US"/>
        </a:p>
      </dgm:t>
    </dgm:pt>
    <dgm:pt modelId="{B6D10EF0-92FA-47D5-947A-3B888886006D}" type="sibTrans" cxnId="{AEFBA406-7FFE-41D8-8378-77339D77883F}">
      <dgm:prSet/>
      <dgm:spPr/>
      <dgm:t>
        <a:bodyPr/>
        <a:lstStyle/>
        <a:p>
          <a:pPr latinLnBrk="1"/>
          <a:endParaRPr lang="ko-KR" altLang="en-US"/>
        </a:p>
      </dgm:t>
    </dgm:pt>
    <dgm:pt modelId="{3DF4734F-9AFB-4093-8A77-BC84DE0EFA22}">
      <dgm:prSet phldrT="[텍스트]"/>
      <dgm:spPr/>
      <dgm:t>
        <a:bodyPr/>
        <a:lstStyle/>
        <a:p>
          <a:pPr latinLnBrk="1"/>
          <a:r>
            <a:rPr lang="ko-KR" altLang="en-US" dirty="0"/>
            <a:t>몬스터 </a:t>
          </a:r>
          <a:r>
            <a:rPr lang="en-US" altLang="ko-KR" dirty="0"/>
            <a:t>HP, </a:t>
          </a:r>
          <a:r>
            <a:rPr lang="ko-KR" altLang="en-US" dirty="0"/>
            <a:t>캐릭터 데미지</a:t>
          </a:r>
          <a:br>
            <a:rPr lang="en-US" altLang="ko-KR" dirty="0"/>
          </a:br>
          <a:r>
            <a:rPr lang="ko-KR" altLang="en-US" dirty="0"/>
            <a:t>성장 그래프 제작</a:t>
          </a:r>
          <a:endParaRPr lang="en-US" altLang="ko-KR" dirty="0"/>
        </a:p>
      </dgm:t>
    </dgm:pt>
    <dgm:pt modelId="{98FC2191-AE35-48F7-8AEB-652384B30299}" type="parTrans" cxnId="{CCE0C717-E3AD-42CF-A0CA-AD3A20C43250}">
      <dgm:prSet/>
      <dgm:spPr/>
      <dgm:t>
        <a:bodyPr/>
        <a:lstStyle/>
        <a:p>
          <a:pPr latinLnBrk="1"/>
          <a:endParaRPr lang="ko-KR" altLang="en-US"/>
        </a:p>
      </dgm:t>
    </dgm:pt>
    <dgm:pt modelId="{1E9A27ED-C855-4883-97BC-7D31B6327F14}" type="sibTrans" cxnId="{CCE0C717-E3AD-42CF-A0CA-AD3A20C43250}">
      <dgm:prSet/>
      <dgm:spPr/>
      <dgm:t>
        <a:bodyPr/>
        <a:lstStyle/>
        <a:p>
          <a:pPr latinLnBrk="1"/>
          <a:endParaRPr lang="ko-KR" altLang="en-US"/>
        </a:p>
      </dgm:t>
    </dgm:pt>
    <dgm:pt modelId="{D18AC5AF-5431-4569-8D14-70BBDFB00C0B}">
      <dgm:prSet phldrT="[텍스트]"/>
      <dgm:spPr/>
      <dgm:t>
        <a:bodyPr/>
        <a:lstStyle/>
        <a:p>
          <a:pPr latinLnBrk="1"/>
          <a:r>
            <a:rPr lang="ko-KR" altLang="en-US" dirty="0"/>
            <a:t>관심이 가는가</a:t>
          </a:r>
          <a:r>
            <a:rPr lang="en-US" altLang="ko-KR" dirty="0"/>
            <a:t>?</a:t>
          </a:r>
          <a:endParaRPr lang="ko-KR" altLang="en-US" dirty="0"/>
        </a:p>
      </dgm:t>
    </dgm:pt>
    <dgm:pt modelId="{04180E86-B10E-477C-8638-A31BA97C0DE4}" type="parTrans" cxnId="{137CEBFB-BA85-4E64-96A7-FB2F59F0FFA0}">
      <dgm:prSet/>
      <dgm:spPr/>
      <dgm:t>
        <a:bodyPr/>
        <a:lstStyle/>
        <a:p>
          <a:pPr latinLnBrk="1"/>
          <a:endParaRPr lang="ko-KR" altLang="en-US"/>
        </a:p>
      </dgm:t>
    </dgm:pt>
    <dgm:pt modelId="{ACEE570E-243D-44FC-81AA-C880DE547EEF}" type="sibTrans" cxnId="{137CEBFB-BA85-4E64-96A7-FB2F59F0FFA0}">
      <dgm:prSet/>
      <dgm:spPr/>
      <dgm:t>
        <a:bodyPr/>
        <a:lstStyle/>
        <a:p>
          <a:pPr latinLnBrk="1"/>
          <a:endParaRPr lang="ko-KR" altLang="en-US"/>
        </a:p>
      </dgm:t>
    </dgm:pt>
    <dgm:pt modelId="{1E60AFBA-36ED-4196-A1DE-E62CE4BDDC74}">
      <dgm:prSet phldrT="[텍스트]"/>
      <dgm:spPr/>
      <dgm:t>
        <a:bodyPr/>
        <a:lstStyle/>
        <a:p>
          <a:pPr latinLnBrk="1"/>
          <a:r>
            <a:rPr lang="ko-KR" altLang="en-US" dirty="0"/>
            <a:t>인기 </a:t>
          </a:r>
          <a:r>
            <a:rPr lang="en-US" altLang="ko-KR" dirty="0"/>
            <a:t>IP</a:t>
          </a:r>
          <a:r>
            <a:rPr lang="ko-KR" altLang="en-US" dirty="0"/>
            <a:t>를 사용한 </a:t>
          </a:r>
          <a:br>
            <a:rPr lang="en-US" altLang="ko-KR" dirty="0"/>
          </a:br>
          <a:r>
            <a:rPr lang="ko-KR" altLang="en-US" dirty="0"/>
            <a:t>대중의 픽 이라는 느낌 제공</a:t>
          </a:r>
        </a:p>
      </dgm:t>
    </dgm:pt>
    <dgm:pt modelId="{1A1FE4C1-22C4-4537-963F-45127AB3736D}" type="parTrans" cxnId="{A8F26782-415D-491E-A484-5F6B887560A2}">
      <dgm:prSet/>
      <dgm:spPr/>
      <dgm:t>
        <a:bodyPr/>
        <a:lstStyle/>
        <a:p>
          <a:pPr latinLnBrk="1"/>
          <a:endParaRPr lang="ko-KR" altLang="en-US"/>
        </a:p>
      </dgm:t>
    </dgm:pt>
    <dgm:pt modelId="{7BDFD3B6-B66C-49AC-AEFB-D2C9418196D7}" type="sibTrans" cxnId="{A8F26782-415D-491E-A484-5F6B887560A2}">
      <dgm:prSet/>
      <dgm:spPr/>
      <dgm:t>
        <a:bodyPr/>
        <a:lstStyle/>
        <a:p>
          <a:pPr latinLnBrk="1"/>
          <a:endParaRPr lang="ko-KR" altLang="en-US"/>
        </a:p>
      </dgm:t>
    </dgm:pt>
    <dgm:pt modelId="{F496D35C-FAD1-4542-94F6-9218AF237265}">
      <dgm:prSet phldrT="[텍스트]"/>
      <dgm:spPr/>
      <dgm:t>
        <a:bodyPr/>
        <a:lstStyle/>
        <a:p>
          <a:pPr latinLnBrk="1"/>
          <a:r>
            <a:rPr lang="ko-KR" altLang="en-US" dirty="0"/>
            <a:t>조합을 통한  계단식</a:t>
          </a:r>
          <a:br>
            <a:rPr lang="en-US" altLang="ko-KR" dirty="0"/>
          </a:br>
          <a:r>
            <a:rPr lang="ko-KR" altLang="en-US" dirty="0"/>
            <a:t> 캐릭터 성장</a:t>
          </a:r>
        </a:p>
      </dgm:t>
    </dgm:pt>
    <dgm:pt modelId="{C20C7001-DDA0-4471-AF1C-892858437136}" type="parTrans" cxnId="{787F01A7-B747-4F3D-8C52-BF30F339DD19}">
      <dgm:prSet/>
      <dgm:spPr/>
      <dgm:t>
        <a:bodyPr/>
        <a:lstStyle/>
        <a:p>
          <a:pPr latinLnBrk="1"/>
          <a:endParaRPr lang="ko-KR" altLang="en-US"/>
        </a:p>
      </dgm:t>
    </dgm:pt>
    <dgm:pt modelId="{4CB11333-8F15-4520-AB20-0435943FE862}" type="sibTrans" cxnId="{787F01A7-B747-4F3D-8C52-BF30F339DD19}">
      <dgm:prSet/>
      <dgm:spPr/>
      <dgm:t>
        <a:bodyPr/>
        <a:lstStyle/>
        <a:p>
          <a:pPr latinLnBrk="1"/>
          <a:endParaRPr lang="ko-KR" altLang="en-US"/>
        </a:p>
      </dgm:t>
    </dgm:pt>
    <dgm:pt modelId="{50FCD195-823D-43A4-B300-7020C73F113A}">
      <dgm:prSet phldrT="[텍스트]"/>
      <dgm:spPr/>
      <dgm:t>
        <a:bodyPr/>
        <a:lstStyle/>
        <a:p>
          <a:pPr latinLnBrk="1"/>
          <a:r>
            <a:rPr lang="ko-KR" altLang="en-US" dirty="0"/>
            <a:t>조합</a:t>
          </a:r>
        </a:p>
      </dgm:t>
    </dgm:pt>
    <dgm:pt modelId="{8D7F6C06-2961-4BE3-8A25-1B6955EA5B5F}" type="parTrans" cxnId="{D54CA316-0FF3-4C0F-8698-85B04D6B8ECC}">
      <dgm:prSet/>
      <dgm:spPr/>
      <dgm:t>
        <a:bodyPr/>
        <a:lstStyle/>
        <a:p>
          <a:pPr latinLnBrk="1"/>
          <a:endParaRPr lang="ko-KR" altLang="en-US"/>
        </a:p>
      </dgm:t>
    </dgm:pt>
    <dgm:pt modelId="{2EEEB29E-3F49-4E0A-93F0-EF8568828E41}" type="sibTrans" cxnId="{D54CA316-0FF3-4C0F-8698-85B04D6B8ECC}">
      <dgm:prSet/>
      <dgm:spPr/>
      <dgm:t>
        <a:bodyPr/>
        <a:lstStyle/>
        <a:p>
          <a:pPr latinLnBrk="1"/>
          <a:endParaRPr lang="ko-KR" altLang="en-US"/>
        </a:p>
      </dgm:t>
    </dgm:pt>
    <dgm:pt modelId="{C27FA841-870C-41CC-AC04-067C162364D9}">
      <dgm:prSet phldrT="[텍스트]"/>
      <dgm:spPr/>
      <dgm:t>
        <a:bodyPr/>
        <a:lstStyle/>
        <a:p>
          <a:pPr latinLnBrk="1"/>
          <a:r>
            <a:rPr lang="ko-KR" altLang="en-US" dirty="0"/>
            <a:t>강화</a:t>
          </a:r>
        </a:p>
      </dgm:t>
    </dgm:pt>
    <dgm:pt modelId="{2DB3CDEA-6C18-47F6-9E7D-B86BF774742C}" type="parTrans" cxnId="{921598C7-A7C7-4D66-B71C-A9746EB44FE4}">
      <dgm:prSet/>
      <dgm:spPr/>
      <dgm:t>
        <a:bodyPr/>
        <a:lstStyle/>
        <a:p>
          <a:pPr latinLnBrk="1"/>
          <a:endParaRPr lang="ko-KR" altLang="en-US"/>
        </a:p>
      </dgm:t>
    </dgm:pt>
    <dgm:pt modelId="{F71E638E-0449-4769-9026-CBD487ED108C}" type="sibTrans" cxnId="{921598C7-A7C7-4D66-B71C-A9746EB44FE4}">
      <dgm:prSet/>
      <dgm:spPr/>
      <dgm:t>
        <a:bodyPr/>
        <a:lstStyle/>
        <a:p>
          <a:pPr latinLnBrk="1"/>
          <a:endParaRPr lang="ko-KR" altLang="en-US"/>
        </a:p>
      </dgm:t>
    </dgm:pt>
    <dgm:pt modelId="{1957C772-DDD8-4124-A58F-F66B2C176DBF}">
      <dgm:prSet phldrT="[텍스트]"/>
      <dgm:spPr/>
      <dgm:t>
        <a:bodyPr/>
        <a:lstStyle/>
        <a:p>
          <a:pPr latinLnBrk="1"/>
          <a:r>
            <a:rPr lang="ko-KR" altLang="en-US" dirty="0"/>
            <a:t>아이템</a:t>
          </a:r>
        </a:p>
      </dgm:t>
    </dgm:pt>
    <dgm:pt modelId="{9F415D42-4043-4AA3-B6E3-58F2713449D6}" type="parTrans" cxnId="{5A4BD95B-EDC0-4EA8-8D4E-0952FA10A33C}">
      <dgm:prSet/>
      <dgm:spPr/>
      <dgm:t>
        <a:bodyPr/>
        <a:lstStyle/>
        <a:p>
          <a:pPr latinLnBrk="1"/>
          <a:endParaRPr lang="ko-KR" altLang="en-US"/>
        </a:p>
      </dgm:t>
    </dgm:pt>
    <dgm:pt modelId="{559CB3C7-3582-4244-AC8A-E999B50D322F}" type="sibTrans" cxnId="{5A4BD95B-EDC0-4EA8-8D4E-0952FA10A33C}">
      <dgm:prSet/>
      <dgm:spPr/>
      <dgm:t>
        <a:bodyPr/>
        <a:lstStyle/>
        <a:p>
          <a:pPr latinLnBrk="1"/>
          <a:endParaRPr lang="ko-KR" altLang="en-US"/>
        </a:p>
      </dgm:t>
    </dgm:pt>
    <dgm:pt modelId="{3E08B84A-18F2-483F-8F7F-553271827BED}">
      <dgm:prSet phldrT="[텍스트]"/>
      <dgm:spPr/>
      <dgm:t>
        <a:bodyPr/>
        <a:lstStyle/>
        <a:p>
          <a:pPr latinLnBrk="1"/>
          <a:r>
            <a:rPr lang="ko-KR" altLang="en-US" dirty="0"/>
            <a:t>적 보스 캐릭터에게 매력을 느끼는 사람</a:t>
          </a:r>
        </a:p>
      </dgm:t>
    </dgm:pt>
    <dgm:pt modelId="{D00DD490-F84F-45B3-9737-AE737F02B11D}" type="sibTrans" cxnId="{4DD091FD-D062-41CE-A48B-C24260DB3898}">
      <dgm:prSet/>
      <dgm:spPr/>
      <dgm:t>
        <a:bodyPr/>
        <a:lstStyle/>
        <a:p>
          <a:pPr latinLnBrk="1"/>
          <a:endParaRPr lang="ko-KR" altLang="en-US"/>
        </a:p>
      </dgm:t>
    </dgm:pt>
    <dgm:pt modelId="{32A343A4-5847-45C7-B5BE-21BA0D8A2F39}" type="parTrans" cxnId="{4DD091FD-D062-41CE-A48B-C24260DB3898}">
      <dgm:prSet/>
      <dgm:spPr/>
      <dgm:t>
        <a:bodyPr/>
        <a:lstStyle/>
        <a:p>
          <a:pPr latinLnBrk="1"/>
          <a:endParaRPr lang="ko-KR" altLang="en-US"/>
        </a:p>
      </dgm:t>
    </dgm:pt>
    <dgm:pt modelId="{6E3E161A-2DB1-482C-8769-FCC60DA2DF0E}">
      <dgm:prSet phldrT="[텍스트]"/>
      <dgm:spPr/>
      <dgm:t>
        <a:bodyPr/>
        <a:lstStyle/>
        <a:p>
          <a:pPr latinLnBrk="1"/>
          <a:r>
            <a:rPr lang="ko-KR" altLang="en-US" dirty="0"/>
            <a:t>아군 캐릭터 제작</a:t>
          </a:r>
        </a:p>
      </dgm:t>
    </dgm:pt>
    <dgm:pt modelId="{96AFA0A5-06CF-4986-875F-22B68E82365E}" type="parTrans" cxnId="{95A11468-26B5-40D9-81C2-59D80FF3A9F1}">
      <dgm:prSet/>
      <dgm:spPr/>
      <dgm:t>
        <a:bodyPr/>
        <a:lstStyle/>
        <a:p>
          <a:pPr latinLnBrk="1"/>
          <a:endParaRPr lang="ko-KR" altLang="en-US"/>
        </a:p>
      </dgm:t>
    </dgm:pt>
    <dgm:pt modelId="{B28B92BC-7379-4996-AA99-38B601160416}" type="sibTrans" cxnId="{95A11468-26B5-40D9-81C2-59D80FF3A9F1}">
      <dgm:prSet/>
      <dgm:spPr/>
      <dgm:t>
        <a:bodyPr/>
        <a:lstStyle/>
        <a:p>
          <a:pPr latinLnBrk="1"/>
          <a:endParaRPr lang="ko-KR" altLang="en-US"/>
        </a:p>
      </dgm:t>
    </dgm:pt>
    <dgm:pt modelId="{EA9820A7-8227-4216-96E1-118399060880}">
      <dgm:prSet phldrT="[텍스트]"/>
      <dgm:spPr/>
      <dgm:t>
        <a:bodyPr/>
        <a:lstStyle/>
        <a:p>
          <a:pPr latinLnBrk="1"/>
          <a:r>
            <a:rPr lang="ko-KR" altLang="en-US" dirty="0"/>
            <a:t>적군 캐릭터 제작</a:t>
          </a:r>
        </a:p>
      </dgm:t>
    </dgm:pt>
    <dgm:pt modelId="{05A797D6-2E93-49C3-AFF1-9E6850DEA285}" type="parTrans" cxnId="{F3E6DA80-DD74-473F-85D4-A123F51984D5}">
      <dgm:prSet/>
      <dgm:spPr/>
      <dgm:t>
        <a:bodyPr/>
        <a:lstStyle/>
        <a:p>
          <a:pPr latinLnBrk="1"/>
          <a:endParaRPr lang="ko-KR" altLang="en-US"/>
        </a:p>
      </dgm:t>
    </dgm:pt>
    <dgm:pt modelId="{CE72E94E-824F-4957-A819-015E823CAD3D}" type="sibTrans" cxnId="{F3E6DA80-DD74-473F-85D4-A123F51984D5}">
      <dgm:prSet/>
      <dgm:spPr/>
      <dgm:t>
        <a:bodyPr/>
        <a:lstStyle/>
        <a:p>
          <a:pPr latinLnBrk="1"/>
          <a:endParaRPr lang="ko-KR" altLang="en-US"/>
        </a:p>
      </dgm:t>
    </dgm:pt>
    <dgm:pt modelId="{DF6BEC4F-A4DD-4D9D-82A3-9ECAC3C1E629}">
      <dgm:prSet phldrT="[텍스트]"/>
      <dgm:spPr/>
      <dgm:t>
        <a:bodyPr/>
        <a:lstStyle/>
        <a:p>
          <a:pPr latinLnBrk="1"/>
          <a:r>
            <a:rPr lang="en-US" altLang="ko-KR" dirty="0"/>
            <a:t>NPC </a:t>
          </a:r>
          <a:r>
            <a:rPr lang="ko-KR" altLang="en-US" dirty="0"/>
            <a:t>캐릭터 제작</a:t>
          </a:r>
        </a:p>
      </dgm:t>
    </dgm:pt>
    <dgm:pt modelId="{C89AA78B-F012-477D-97AF-9F8107F3B0CD}" type="parTrans" cxnId="{B4959729-C4FC-4065-955E-75FFE9330D98}">
      <dgm:prSet/>
      <dgm:spPr/>
      <dgm:t>
        <a:bodyPr/>
        <a:lstStyle/>
        <a:p>
          <a:pPr latinLnBrk="1"/>
          <a:endParaRPr lang="ko-KR" altLang="en-US"/>
        </a:p>
      </dgm:t>
    </dgm:pt>
    <dgm:pt modelId="{28CA6CA0-5B34-4CBD-B7B4-BA80F1EB9CB4}" type="sibTrans" cxnId="{B4959729-C4FC-4065-955E-75FFE9330D98}">
      <dgm:prSet/>
      <dgm:spPr/>
      <dgm:t>
        <a:bodyPr/>
        <a:lstStyle/>
        <a:p>
          <a:pPr latinLnBrk="1"/>
          <a:endParaRPr lang="ko-KR" altLang="en-US"/>
        </a:p>
      </dgm:t>
    </dgm:pt>
    <dgm:pt modelId="{0BD069C3-8E56-4FAE-AD79-4FE0EAF72E81}">
      <dgm:prSet phldrT="[텍스트]"/>
      <dgm:spPr/>
      <dgm:t>
        <a:bodyPr/>
        <a:lstStyle/>
        <a:p>
          <a:pPr latinLnBrk="1"/>
          <a:r>
            <a:rPr lang="ko-KR" altLang="en-US" dirty="0"/>
            <a:t>일반조합</a:t>
          </a:r>
        </a:p>
      </dgm:t>
    </dgm:pt>
    <dgm:pt modelId="{48627913-6878-49B5-A54A-EA85B5DAD5F9}" type="parTrans" cxnId="{CF807D64-AB35-406B-8E92-A008203CF7AA}">
      <dgm:prSet/>
      <dgm:spPr/>
      <dgm:t>
        <a:bodyPr/>
        <a:lstStyle/>
        <a:p>
          <a:pPr latinLnBrk="1"/>
          <a:endParaRPr lang="ko-KR" altLang="en-US"/>
        </a:p>
      </dgm:t>
    </dgm:pt>
    <dgm:pt modelId="{54E65749-3BA2-4FB6-AB8C-FC3D29B3BFE8}" type="sibTrans" cxnId="{CF807D64-AB35-406B-8E92-A008203CF7AA}">
      <dgm:prSet/>
      <dgm:spPr/>
      <dgm:t>
        <a:bodyPr/>
        <a:lstStyle/>
        <a:p>
          <a:pPr latinLnBrk="1"/>
          <a:endParaRPr lang="ko-KR" altLang="en-US"/>
        </a:p>
      </dgm:t>
    </dgm:pt>
    <dgm:pt modelId="{F65EC366-ED20-442A-8D59-955ABFBCC6A0}">
      <dgm:prSet phldrT="[텍스트]"/>
      <dgm:spPr/>
      <dgm:t>
        <a:bodyPr/>
        <a:lstStyle/>
        <a:p>
          <a:pPr latinLnBrk="1"/>
          <a:r>
            <a:rPr lang="ko-KR" altLang="en-US" dirty="0"/>
            <a:t>특수조합</a:t>
          </a:r>
        </a:p>
      </dgm:t>
    </dgm:pt>
    <dgm:pt modelId="{A67BE9E0-F4EE-4288-9B93-5FE369F54CF2}" type="parTrans" cxnId="{BC7ECC15-DDFE-4401-A529-F4BB15059143}">
      <dgm:prSet/>
      <dgm:spPr/>
      <dgm:t>
        <a:bodyPr/>
        <a:lstStyle/>
        <a:p>
          <a:pPr latinLnBrk="1"/>
          <a:endParaRPr lang="ko-KR" altLang="en-US"/>
        </a:p>
      </dgm:t>
    </dgm:pt>
    <dgm:pt modelId="{0BD798E9-EB94-4391-9AC1-7C258AA5BE4B}" type="sibTrans" cxnId="{BC7ECC15-DDFE-4401-A529-F4BB15059143}">
      <dgm:prSet/>
      <dgm:spPr/>
      <dgm:t>
        <a:bodyPr/>
        <a:lstStyle/>
        <a:p>
          <a:pPr latinLnBrk="1"/>
          <a:endParaRPr lang="ko-KR" altLang="en-US"/>
        </a:p>
      </dgm:t>
    </dgm:pt>
    <dgm:pt modelId="{DD0BBA55-0593-487F-BAB8-2B337351C3A0}">
      <dgm:prSet phldrT="[텍스트]"/>
      <dgm:spPr/>
      <dgm:t>
        <a:bodyPr/>
        <a:lstStyle/>
        <a:p>
          <a:pPr latinLnBrk="1"/>
          <a:r>
            <a:rPr lang="ko-KR" altLang="en-US" dirty="0"/>
            <a:t>영웅 강화</a:t>
          </a:r>
        </a:p>
      </dgm:t>
    </dgm:pt>
    <dgm:pt modelId="{C6BFC6D5-E0CB-462B-B9D8-DB577B9965A4}" type="parTrans" cxnId="{AE255245-111C-406E-80BD-975B88460EE7}">
      <dgm:prSet/>
      <dgm:spPr/>
      <dgm:t>
        <a:bodyPr/>
        <a:lstStyle/>
        <a:p>
          <a:pPr latinLnBrk="1"/>
          <a:endParaRPr lang="ko-KR" altLang="en-US"/>
        </a:p>
      </dgm:t>
    </dgm:pt>
    <dgm:pt modelId="{8F33D1BF-BF5E-44DF-AF1B-FB69A71BE3EE}" type="sibTrans" cxnId="{AE255245-111C-406E-80BD-975B88460EE7}">
      <dgm:prSet/>
      <dgm:spPr/>
      <dgm:t>
        <a:bodyPr/>
        <a:lstStyle/>
        <a:p>
          <a:pPr latinLnBrk="1"/>
          <a:endParaRPr lang="ko-KR" altLang="en-US"/>
        </a:p>
      </dgm:t>
    </dgm:pt>
    <dgm:pt modelId="{2F033E4C-0346-4045-944D-27A3031C4A62}">
      <dgm:prSet phldrT="[텍스트]"/>
      <dgm:spPr/>
      <dgm:t>
        <a:bodyPr/>
        <a:lstStyle/>
        <a:p>
          <a:pPr latinLnBrk="1"/>
          <a:r>
            <a:rPr lang="ko-KR" altLang="en-US" dirty="0"/>
            <a:t>진형 강화</a:t>
          </a:r>
        </a:p>
      </dgm:t>
    </dgm:pt>
    <dgm:pt modelId="{2EF7ACA1-82EC-4073-B059-792C26C89D27}" type="parTrans" cxnId="{E16D63D7-5938-4DCA-87F0-61E8FC350DE9}">
      <dgm:prSet/>
      <dgm:spPr/>
      <dgm:t>
        <a:bodyPr/>
        <a:lstStyle/>
        <a:p>
          <a:pPr latinLnBrk="1"/>
          <a:endParaRPr lang="ko-KR" altLang="en-US"/>
        </a:p>
      </dgm:t>
    </dgm:pt>
    <dgm:pt modelId="{2C32DBBF-711D-4CB0-890E-FD0BEE05A9F0}" type="sibTrans" cxnId="{E16D63D7-5938-4DCA-87F0-61E8FC350DE9}">
      <dgm:prSet/>
      <dgm:spPr/>
      <dgm:t>
        <a:bodyPr/>
        <a:lstStyle/>
        <a:p>
          <a:pPr latinLnBrk="1"/>
          <a:endParaRPr lang="ko-KR" altLang="en-US"/>
        </a:p>
      </dgm:t>
    </dgm:pt>
    <dgm:pt modelId="{2A7C2DDE-34C1-4884-A8BF-09744EAFED94}">
      <dgm:prSet phldrT="[텍스트]"/>
      <dgm:spPr/>
      <dgm:t>
        <a:bodyPr/>
        <a:lstStyle/>
        <a:p>
          <a:pPr latinLnBrk="1"/>
          <a:r>
            <a:rPr lang="ko-KR" altLang="en-US" dirty="0"/>
            <a:t>아이템 장착</a:t>
          </a:r>
        </a:p>
      </dgm:t>
    </dgm:pt>
    <dgm:pt modelId="{0121B92D-2547-43D3-B5E4-08A9F96C609D}" type="parTrans" cxnId="{57423881-86E4-4AAA-9F07-F3047A951946}">
      <dgm:prSet/>
      <dgm:spPr/>
      <dgm:t>
        <a:bodyPr/>
        <a:lstStyle/>
        <a:p>
          <a:pPr latinLnBrk="1"/>
          <a:endParaRPr lang="ko-KR" altLang="en-US"/>
        </a:p>
      </dgm:t>
    </dgm:pt>
    <dgm:pt modelId="{D7E0C16A-7966-488C-9132-94D196187757}" type="sibTrans" cxnId="{57423881-86E4-4AAA-9F07-F3047A951946}">
      <dgm:prSet/>
      <dgm:spPr/>
      <dgm:t>
        <a:bodyPr/>
        <a:lstStyle/>
        <a:p>
          <a:pPr latinLnBrk="1"/>
          <a:endParaRPr lang="ko-KR" altLang="en-US"/>
        </a:p>
      </dgm:t>
    </dgm:pt>
    <dgm:pt modelId="{C724236B-163B-4E5A-BAB7-512A5CE517CA}">
      <dgm:prSet phldrT="[텍스트]"/>
      <dgm:spPr/>
      <dgm:t>
        <a:bodyPr/>
        <a:lstStyle/>
        <a:p>
          <a:pPr latinLnBrk="1"/>
          <a:r>
            <a:rPr lang="ko-KR" altLang="en-US" dirty="0"/>
            <a:t>캐릭터 조작기능</a:t>
          </a:r>
        </a:p>
      </dgm:t>
    </dgm:pt>
    <dgm:pt modelId="{15F90836-B83A-43A9-B1B3-1DA55856789D}" type="parTrans" cxnId="{5B21E470-304D-4A65-90E3-8F7C872D1FE4}">
      <dgm:prSet/>
      <dgm:spPr/>
      <dgm:t>
        <a:bodyPr/>
        <a:lstStyle/>
        <a:p>
          <a:pPr latinLnBrk="1"/>
          <a:endParaRPr lang="ko-KR" altLang="en-US"/>
        </a:p>
      </dgm:t>
    </dgm:pt>
    <dgm:pt modelId="{7A2E57E7-3D46-445C-BAB9-D57C5E4D8095}" type="sibTrans" cxnId="{5B21E470-304D-4A65-90E3-8F7C872D1FE4}">
      <dgm:prSet/>
      <dgm:spPr/>
      <dgm:t>
        <a:bodyPr/>
        <a:lstStyle/>
        <a:p>
          <a:pPr latinLnBrk="1"/>
          <a:endParaRPr lang="ko-KR" altLang="en-US"/>
        </a:p>
      </dgm:t>
    </dgm:pt>
    <dgm:pt modelId="{771E0A1A-1442-40FC-98CC-E1D1CE414DBB}">
      <dgm:prSet phldrT="[텍스트]"/>
      <dgm:spPr/>
      <dgm:t>
        <a:bodyPr/>
        <a:lstStyle/>
        <a:p>
          <a:pPr latinLnBrk="1"/>
          <a:r>
            <a:rPr lang="ko-KR" altLang="en-US" dirty="0"/>
            <a:t>단계에 따른 </a:t>
          </a:r>
          <a:br>
            <a:rPr lang="en-US" altLang="ko-KR" dirty="0"/>
          </a:br>
          <a:r>
            <a:rPr lang="ko-KR" altLang="en-US" dirty="0"/>
            <a:t>캐릭터 성장 외형 변화 </a:t>
          </a:r>
        </a:p>
      </dgm:t>
    </dgm:pt>
    <dgm:pt modelId="{96BA0561-E5A6-42F9-B22B-92D86D756A3F}" type="parTrans" cxnId="{E31A374D-BC3D-4B96-BFE7-AB188C955E82}">
      <dgm:prSet/>
      <dgm:spPr/>
      <dgm:t>
        <a:bodyPr/>
        <a:lstStyle/>
        <a:p>
          <a:pPr latinLnBrk="1"/>
          <a:endParaRPr lang="ko-KR" altLang="en-US"/>
        </a:p>
      </dgm:t>
    </dgm:pt>
    <dgm:pt modelId="{3251F722-E025-431F-9F47-6E804BAEFDD2}" type="sibTrans" cxnId="{E31A374D-BC3D-4B96-BFE7-AB188C955E82}">
      <dgm:prSet/>
      <dgm:spPr/>
      <dgm:t>
        <a:bodyPr/>
        <a:lstStyle/>
        <a:p>
          <a:pPr latinLnBrk="1"/>
          <a:endParaRPr lang="ko-KR" altLang="en-US"/>
        </a:p>
      </dgm:t>
    </dgm:pt>
    <dgm:pt modelId="{26E84020-1A7B-47E7-9EB1-BD8863C3661E}">
      <dgm:prSet phldrT="[텍스트]"/>
      <dgm:spPr/>
      <dgm:t>
        <a:bodyPr/>
        <a:lstStyle/>
        <a:p>
          <a:pPr latinLnBrk="1"/>
          <a:r>
            <a:rPr lang="ko-KR" altLang="en-US" dirty="0"/>
            <a:t>업적</a:t>
          </a:r>
        </a:p>
      </dgm:t>
    </dgm:pt>
    <dgm:pt modelId="{74488E2D-E079-4B32-BE5A-CF9AFA527DB4}" type="parTrans" cxnId="{ADF149A8-682C-49C6-AF69-DA244FEAA9D6}">
      <dgm:prSet/>
      <dgm:spPr/>
      <dgm:t>
        <a:bodyPr/>
        <a:lstStyle/>
        <a:p>
          <a:pPr latinLnBrk="1"/>
          <a:endParaRPr lang="ko-KR" altLang="en-US"/>
        </a:p>
      </dgm:t>
    </dgm:pt>
    <dgm:pt modelId="{FA4318E3-FE59-4296-97E0-FE7C5243A026}" type="sibTrans" cxnId="{ADF149A8-682C-49C6-AF69-DA244FEAA9D6}">
      <dgm:prSet/>
      <dgm:spPr/>
      <dgm:t>
        <a:bodyPr/>
        <a:lstStyle/>
        <a:p>
          <a:pPr latinLnBrk="1"/>
          <a:endParaRPr lang="ko-KR" altLang="en-US"/>
        </a:p>
      </dgm:t>
    </dgm:pt>
    <dgm:pt modelId="{D3AA2669-5A98-4713-AA61-DBBA3CBB3796}">
      <dgm:prSet phldrT="[텍스트]"/>
      <dgm:spPr/>
      <dgm:t>
        <a:bodyPr/>
        <a:lstStyle/>
        <a:p>
          <a:pPr latinLnBrk="1"/>
          <a:r>
            <a:rPr lang="ko-KR" altLang="en-US" dirty="0" err="1"/>
            <a:t>회차</a:t>
          </a:r>
          <a:r>
            <a:rPr lang="ko-KR" altLang="en-US" dirty="0"/>
            <a:t> 보상</a:t>
          </a:r>
        </a:p>
      </dgm:t>
    </dgm:pt>
    <dgm:pt modelId="{E67E868D-58FB-4260-A7E5-F1E9FAA80AB5}" type="parTrans" cxnId="{6AB46CB3-8CDA-42D7-ADDC-4E10EC0AFF80}">
      <dgm:prSet/>
      <dgm:spPr/>
      <dgm:t>
        <a:bodyPr/>
        <a:lstStyle/>
        <a:p>
          <a:pPr latinLnBrk="1"/>
          <a:endParaRPr lang="ko-KR" altLang="en-US"/>
        </a:p>
      </dgm:t>
    </dgm:pt>
    <dgm:pt modelId="{6172A79F-6ECB-4AE3-92B5-294BE6082770}" type="sibTrans" cxnId="{6AB46CB3-8CDA-42D7-ADDC-4E10EC0AFF80}">
      <dgm:prSet/>
      <dgm:spPr/>
      <dgm:t>
        <a:bodyPr/>
        <a:lstStyle/>
        <a:p>
          <a:pPr latinLnBrk="1"/>
          <a:endParaRPr lang="ko-KR" altLang="en-US"/>
        </a:p>
      </dgm:t>
    </dgm:pt>
    <dgm:pt modelId="{5D2D928E-61EE-4E07-8179-285BA5027C50}">
      <dgm:prSet phldrT="[텍스트]"/>
      <dgm:spPr/>
      <dgm:t>
        <a:bodyPr/>
        <a:lstStyle/>
        <a:p>
          <a:pPr latinLnBrk="1"/>
          <a:r>
            <a:rPr lang="ko-KR" altLang="en-US" dirty="0"/>
            <a:t>단계 별 성장 난이도</a:t>
          </a:r>
        </a:p>
      </dgm:t>
    </dgm:pt>
    <dgm:pt modelId="{1878FAC1-CBB4-47DA-B189-28C22D2ABF84}" type="parTrans" cxnId="{097D38FF-E654-4580-A9FC-E4A55E30563E}">
      <dgm:prSet/>
      <dgm:spPr/>
      <dgm:t>
        <a:bodyPr/>
        <a:lstStyle/>
        <a:p>
          <a:pPr latinLnBrk="1"/>
          <a:endParaRPr lang="ko-KR" altLang="en-US"/>
        </a:p>
      </dgm:t>
    </dgm:pt>
    <dgm:pt modelId="{B2CB1261-A20D-48AA-A16F-FD9ED2E9CB9C}" type="sibTrans" cxnId="{097D38FF-E654-4580-A9FC-E4A55E30563E}">
      <dgm:prSet/>
      <dgm:spPr/>
      <dgm:t>
        <a:bodyPr/>
        <a:lstStyle/>
        <a:p>
          <a:pPr latinLnBrk="1"/>
          <a:endParaRPr lang="ko-KR" altLang="en-US"/>
        </a:p>
      </dgm:t>
    </dgm:pt>
    <dgm:pt modelId="{660C0B7E-0267-40A9-8E3F-32770459E6C7}">
      <dgm:prSet phldrT="[텍스트]"/>
      <dgm:spPr/>
      <dgm:t>
        <a:bodyPr/>
        <a:lstStyle/>
        <a:p>
          <a:pPr latinLnBrk="1"/>
          <a:r>
            <a:rPr lang="ko-KR" altLang="en-US" dirty="0"/>
            <a:t>기존 게임들과 차별성</a:t>
          </a:r>
        </a:p>
      </dgm:t>
    </dgm:pt>
    <dgm:pt modelId="{227622AB-214A-4307-A325-9AC253D9D5E4}" type="parTrans" cxnId="{68969A76-F43D-4D6D-B1DF-DA351D8234F1}">
      <dgm:prSet/>
      <dgm:spPr/>
      <dgm:t>
        <a:bodyPr/>
        <a:lstStyle/>
        <a:p>
          <a:pPr latinLnBrk="1"/>
          <a:endParaRPr lang="ko-KR" altLang="en-US"/>
        </a:p>
      </dgm:t>
    </dgm:pt>
    <dgm:pt modelId="{D657F5B1-D172-4F7D-97F8-41822A07B533}" type="sibTrans" cxnId="{68969A76-F43D-4D6D-B1DF-DA351D8234F1}">
      <dgm:prSet/>
      <dgm:spPr/>
      <dgm:t>
        <a:bodyPr/>
        <a:lstStyle/>
        <a:p>
          <a:pPr latinLnBrk="1"/>
          <a:endParaRPr lang="ko-KR" altLang="en-US"/>
        </a:p>
      </dgm:t>
    </dgm:pt>
    <dgm:pt modelId="{D4214262-0790-4416-A371-148488A8485C}">
      <dgm:prSet phldrT="[텍스트]"/>
      <dgm:spPr/>
      <dgm:t>
        <a:bodyPr/>
        <a:lstStyle/>
        <a:p>
          <a:pPr latinLnBrk="1"/>
          <a:r>
            <a:rPr lang="en-US" altLang="ko-KR" dirty="0"/>
            <a:t>UCM </a:t>
          </a:r>
          <a:r>
            <a:rPr lang="ko-KR" altLang="en-US" dirty="0"/>
            <a:t>보다 높은 </a:t>
          </a:r>
          <a:br>
            <a:rPr lang="en-US" altLang="ko-KR" dirty="0"/>
          </a:br>
          <a:r>
            <a:rPr lang="ko-KR" altLang="en-US" dirty="0"/>
            <a:t>그래픽 퀄리티</a:t>
          </a:r>
        </a:p>
      </dgm:t>
    </dgm:pt>
    <dgm:pt modelId="{2EA7BF95-9F5F-4C04-8742-77396844B38D}" type="parTrans" cxnId="{CF3C17BD-DEA7-4D10-8E10-2B68BDEDAF9D}">
      <dgm:prSet/>
      <dgm:spPr/>
      <dgm:t>
        <a:bodyPr/>
        <a:lstStyle/>
        <a:p>
          <a:pPr latinLnBrk="1"/>
          <a:endParaRPr lang="ko-KR" altLang="en-US"/>
        </a:p>
      </dgm:t>
    </dgm:pt>
    <dgm:pt modelId="{10DD2D48-9E7E-4EEC-BCFE-7C346495C5BE}" type="sibTrans" cxnId="{CF3C17BD-DEA7-4D10-8E10-2B68BDEDAF9D}">
      <dgm:prSet/>
      <dgm:spPr/>
      <dgm:t>
        <a:bodyPr/>
        <a:lstStyle/>
        <a:p>
          <a:pPr latinLnBrk="1"/>
          <a:endParaRPr lang="ko-KR" altLang="en-US"/>
        </a:p>
      </dgm:t>
    </dgm:pt>
    <dgm:pt modelId="{B5FE7B6E-F9EE-4EAB-9309-8FA4187D0C32}">
      <dgm:prSet phldrT="[텍스트]"/>
      <dgm:spPr/>
      <dgm:t>
        <a:bodyPr/>
        <a:lstStyle/>
        <a:p>
          <a:pPr latinLnBrk="1"/>
          <a:r>
            <a:rPr lang="ko-KR" altLang="en-US" dirty="0"/>
            <a:t>편의성 개편</a:t>
          </a:r>
        </a:p>
      </dgm:t>
    </dgm:pt>
    <dgm:pt modelId="{1C80A697-3E1A-4BF9-B9D3-7219990EFB3C}" type="parTrans" cxnId="{6449EA06-6869-4C52-B74E-E403B1BFF5D7}">
      <dgm:prSet/>
      <dgm:spPr/>
      <dgm:t>
        <a:bodyPr/>
        <a:lstStyle/>
        <a:p>
          <a:pPr latinLnBrk="1"/>
          <a:endParaRPr lang="ko-KR" altLang="en-US"/>
        </a:p>
      </dgm:t>
    </dgm:pt>
    <dgm:pt modelId="{9FA49C0F-32F6-4F61-A467-ACEC17326DF5}" type="sibTrans" cxnId="{6449EA06-6869-4C52-B74E-E403B1BFF5D7}">
      <dgm:prSet/>
      <dgm:spPr/>
      <dgm:t>
        <a:bodyPr/>
        <a:lstStyle/>
        <a:p>
          <a:pPr latinLnBrk="1"/>
          <a:endParaRPr lang="ko-KR" altLang="en-US"/>
        </a:p>
      </dgm:t>
    </dgm:pt>
    <dgm:pt modelId="{775AD0B7-BB14-434A-8C56-BE3E99DD47AB}">
      <dgm:prSet phldrT="[텍스트]"/>
      <dgm:spPr/>
      <dgm:t>
        <a:bodyPr/>
        <a:lstStyle/>
        <a:p>
          <a:pPr latinLnBrk="1"/>
          <a:r>
            <a:rPr lang="ko-KR" altLang="en-US" dirty="0"/>
            <a:t>접근성 향상</a:t>
          </a:r>
        </a:p>
      </dgm:t>
    </dgm:pt>
    <dgm:pt modelId="{0B0FA213-58DA-4937-93D1-0D948B9D62A4}" type="parTrans" cxnId="{D9E4496E-53D4-49D8-824E-8F7B50122E26}">
      <dgm:prSet/>
      <dgm:spPr/>
      <dgm:t>
        <a:bodyPr/>
        <a:lstStyle/>
        <a:p>
          <a:pPr latinLnBrk="1"/>
          <a:endParaRPr lang="ko-KR" altLang="en-US"/>
        </a:p>
      </dgm:t>
    </dgm:pt>
    <dgm:pt modelId="{49D5E80F-19AC-48B3-8822-36275E992ECB}" type="sibTrans" cxnId="{D9E4496E-53D4-49D8-824E-8F7B50122E26}">
      <dgm:prSet/>
      <dgm:spPr/>
      <dgm:t>
        <a:bodyPr/>
        <a:lstStyle/>
        <a:p>
          <a:pPr latinLnBrk="1"/>
          <a:endParaRPr lang="ko-KR" altLang="en-US"/>
        </a:p>
      </dgm:t>
    </dgm:pt>
    <dgm:pt modelId="{93E76E21-7186-4CAD-B271-FFD8205DE28A}">
      <dgm:prSet phldrT="[텍스트]"/>
      <dgm:spPr/>
      <dgm:t>
        <a:bodyPr/>
        <a:lstStyle/>
        <a:p>
          <a:pPr latinLnBrk="1"/>
          <a:r>
            <a:rPr lang="ko-KR" altLang="en-US" dirty="0"/>
            <a:t>타 게임은 게임 하기 위한 방을 만드는 것 </a:t>
          </a:r>
          <a:r>
            <a:rPr lang="ko-KR" altLang="en-US" dirty="0" err="1"/>
            <a:t>부터</a:t>
          </a:r>
          <a:r>
            <a:rPr lang="ko-KR" altLang="en-US" dirty="0"/>
            <a:t> 힘들다</a:t>
          </a:r>
        </a:p>
      </dgm:t>
    </dgm:pt>
    <dgm:pt modelId="{F7BE00E0-82C4-4B75-85D8-D6CE2967DEA8}" type="parTrans" cxnId="{8D841F38-B9F3-4B60-8EFF-20F4EE00BEBC}">
      <dgm:prSet/>
      <dgm:spPr/>
      <dgm:t>
        <a:bodyPr/>
        <a:lstStyle/>
        <a:p>
          <a:pPr latinLnBrk="1"/>
          <a:endParaRPr lang="ko-KR" altLang="en-US"/>
        </a:p>
      </dgm:t>
    </dgm:pt>
    <dgm:pt modelId="{5954B1C2-4373-49A4-83A3-9DAA1F9D13C0}" type="sibTrans" cxnId="{8D841F38-B9F3-4B60-8EFF-20F4EE00BEBC}">
      <dgm:prSet/>
      <dgm:spPr/>
      <dgm:t>
        <a:bodyPr/>
        <a:lstStyle/>
        <a:p>
          <a:pPr latinLnBrk="1"/>
          <a:endParaRPr lang="ko-KR" altLang="en-US"/>
        </a:p>
      </dgm:t>
    </dgm:pt>
    <dgm:pt modelId="{418E9EBA-FECF-49D6-8243-BCE2101B39A8}">
      <dgm:prSet phldrT="[텍스트]"/>
      <dgm:spPr/>
      <dgm:t>
        <a:bodyPr/>
        <a:lstStyle/>
        <a:p>
          <a:pPr latinLnBrk="1"/>
          <a:r>
            <a:rPr lang="ko-KR" altLang="en-US" dirty="0"/>
            <a:t>모든 편의성을 제공한 뒤 단계별 난이도에 따른 제약</a:t>
          </a:r>
        </a:p>
      </dgm:t>
    </dgm:pt>
    <dgm:pt modelId="{0B865D4B-654B-4161-BB58-6B2C825A273D}" type="parTrans" cxnId="{1F55F51A-2BAF-4A5C-85C7-607FAE027562}">
      <dgm:prSet/>
      <dgm:spPr/>
      <dgm:t>
        <a:bodyPr/>
        <a:lstStyle/>
        <a:p>
          <a:pPr latinLnBrk="1"/>
          <a:endParaRPr lang="ko-KR" altLang="en-US"/>
        </a:p>
      </dgm:t>
    </dgm:pt>
    <dgm:pt modelId="{CCF828AA-7781-4491-B2AE-223325255126}" type="sibTrans" cxnId="{1F55F51A-2BAF-4A5C-85C7-607FAE027562}">
      <dgm:prSet/>
      <dgm:spPr/>
      <dgm:t>
        <a:bodyPr/>
        <a:lstStyle/>
        <a:p>
          <a:pPr latinLnBrk="1"/>
          <a:endParaRPr lang="ko-KR" altLang="en-US"/>
        </a:p>
      </dgm:t>
    </dgm:pt>
    <dgm:pt modelId="{1BA0AE06-FC0E-4F2E-B81A-B9FA38B4D19E}">
      <dgm:prSet phldrT="[텍스트]"/>
      <dgm:spPr/>
      <dgm:t>
        <a:bodyPr/>
        <a:lstStyle/>
        <a:p>
          <a:pPr latinLnBrk="1"/>
          <a:r>
            <a:rPr lang="ko-KR" altLang="en-US" dirty="0"/>
            <a:t>캐릭터의 특징을 잘 </a:t>
          </a:r>
          <a:r>
            <a:rPr lang="ko-KR" altLang="en-US" dirty="0" err="1"/>
            <a:t>표현할수</a:t>
          </a:r>
          <a:r>
            <a:rPr lang="ko-KR" altLang="en-US" dirty="0"/>
            <a:t> 있는 그래픽</a:t>
          </a:r>
        </a:p>
      </dgm:t>
    </dgm:pt>
    <dgm:pt modelId="{7AC5DD02-EA9D-4E2F-8EB6-A162FA86F827}" type="parTrans" cxnId="{A01F6E7A-8693-4D78-9893-1FA54ED48C56}">
      <dgm:prSet/>
      <dgm:spPr/>
      <dgm:t>
        <a:bodyPr/>
        <a:lstStyle/>
        <a:p>
          <a:pPr latinLnBrk="1"/>
          <a:endParaRPr lang="ko-KR" altLang="en-US"/>
        </a:p>
      </dgm:t>
    </dgm:pt>
    <dgm:pt modelId="{8CB9A18F-BB59-496B-99CD-AF862961C4F4}" type="sibTrans" cxnId="{A01F6E7A-8693-4D78-9893-1FA54ED48C56}">
      <dgm:prSet/>
      <dgm:spPr/>
      <dgm:t>
        <a:bodyPr/>
        <a:lstStyle/>
        <a:p>
          <a:pPr latinLnBrk="1"/>
          <a:endParaRPr lang="ko-KR" altLang="en-US"/>
        </a:p>
      </dgm:t>
    </dgm:pt>
    <dgm:pt modelId="{56EA5E94-551A-424C-9A8F-EAD5C0B5DD2C}" type="pres">
      <dgm:prSet presAssocID="{D8D70FC5-3D03-49F8-915D-14531526AB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FD314B-5F86-48A3-ACAA-14241DEC50DC}" type="pres">
      <dgm:prSet presAssocID="{3FF32A21-5244-468E-9A39-B39E740F0E1D}" presName="root1" presStyleCnt="0"/>
      <dgm:spPr/>
    </dgm:pt>
    <dgm:pt modelId="{9714B52A-95FF-4932-AB1B-35E8C6A3FEA2}" type="pres">
      <dgm:prSet presAssocID="{3FF32A21-5244-468E-9A39-B39E740F0E1D}" presName="LevelOneTextNode" presStyleLbl="node0" presStyleIdx="0" presStyleCnt="1">
        <dgm:presLayoutVars>
          <dgm:chPref val="3"/>
        </dgm:presLayoutVars>
      </dgm:prSet>
      <dgm:spPr/>
    </dgm:pt>
    <dgm:pt modelId="{3C95755A-619C-449A-A4F3-D8E9935CF4A7}" type="pres">
      <dgm:prSet presAssocID="{3FF32A21-5244-468E-9A39-B39E740F0E1D}" presName="level2hierChild" presStyleCnt="0"/>
      <dgm:spPr/>
    </dgm:pt>
    <dgm:pt modelId="{2AD76205-20B5-4CCB-8B00-81DE7B75CFF6}" type="pres">
      <dgm:prSet presAssocID="{A131A797-864B-48C3-828E-74BC16A87BE1}" presName="conn2-1" presStyleLbl="parChTrans1D2" presStyleIdx="0" presStyleCnt="4"/>
      <dgm:spPr/>
    </dgm:pt>
    <dgm:pt modelId="{3F608716-3171-4988-AD4B-DA5AA3A757CB}" type="pres">
      <dgm:prSet presAssocID="{A131A797-864B-48C3-828E-74BC16A87BE1}" presName="connTx" presStyleLbl="parChTrans1D2" presStyleIdx="0" presStyleCnt="4"/>
      <dgm:spPr/>
    </dgm:pt>
    <dgm:pt modelId="{33A3717A-7F8D-4D26-B828-DB38BB81F357}" type="pres">
      <dgm:prSet presAssocID="{0F73312E-66B8-49E2-8B13-A525C3935888}" presName="root2" presStyleCnt="0"/>
      <dgm:spPr/>
    </dgm:pt>
    <dgm:pt modelId="{2A5256D9-61A6-4F1C-9B41-A7068E3195FF}" type="pres">
      <dgm:prSet presAssocID="{0F73312E-66B8-49E2-8B13-A525C3935888}" presName="LevelTwoTextNode" presStyleLbl="node2" presStyleIdx="0" presStyleCnt="4">
        <dgm:presLayoutVars>
          <dgm:chPref val="3"/>
        </dgm:presLayoutVars>
      </dgm:prSet>
      <dgm:spPr/>
    </dgm:pt>
    <dgm:pt modelId="{7B3497D7-948C-4722-96D5-743EDF7CC4DC}" type="pres">
      <dgm:prSet presAssocID="{0F73312E-66B8-49E2-8B13-A525C3935888}" presName="level3hierChild" presStyleCnt="0"/>
      <dgm:spPr/>
    </dgm:pt>
    <dgm:pt modelId="{E0462EE3-D96E-47CE-90D3-B9D9D3D6A22A}" type="pres">
      <dgm:prSet presAssocID="{BF23DA74-45CE-454A-A309-78EDD5482A18}" presName="conn2-1" presStyleLbl="parChTrans1D3" presStyleIdx="0" presStyleCnt="11"/>
      <dgm:spPr/>
    </dgm:pt>
    <dgm:pt modelId="{4E65A050-7E1F-42EA-AC8E-9B350B3A9890}" type="pres">
      <dgm:prSet presAssocID="{BF23DA74-45CE-454A-A309-78EDD5482A18}" presName="connTx" presStyleLbl="parChTrans1D3" presStyleIdx="0" presStyleCnt="11"/>
      <dgm:spPr/>
    </dgm:pt>
    <dgm:pt modelId="{470CA20D-57AF-4E7A-9C29-223777811568}" type="pres">
      <dgm:prSet presAssocID="{8D0EBB7E-B2A2-4B65-BC65-546067504D4E}" presName="root2" presStyleCnt="0"/>
      <dgm:spPr/>
    </dgm:pt>
    <dgm:pt modelId="{0395065F-B377-40D0-BDDF-F0DF9EEBBE61}" type="pres">
      <dgm:prSet presAssocID="{8D0EBB7E-B2A2-4B65-BC65-546067504D4E}" presName="LevelTwoTextNode" presStyleLbl="node3" presStyleIdx="0" presStyleCnt="11">
        <dgm:presLayoutVars>
          <dgm:chPref val="3"/>
        </dgm:presLayoutVars>
      </dgm:prSet>
      <dgm:spPr/>
    </dgm:pt>
    <dgm:pt modelId="{19621D9E-0CA8-4525-80D9-455F6B0AA3F2}" type="pres">
      <dgm:prSet presAssocID="{8D0EBB7E-B2A2-4B65-BC65-546067504D4E}" presName="level3hierChild" presStyleCnt="0"/>
      <dgm:spPr/>
    </dgm:pt>
    <dgm:pt modelId="{A45DF887-5D70-4150-903A-4DC190915C9F}" type="pres">
      <dgm:prSet presAssocID="{B03F1EF5-2E6F-4BA5-9600-746BD36C9D28}" presName="conn2-1" presStyleLbl="parChTrans1D4" presStyleIdx="0" presStyleCnt="32"/>
      <dgm:spPr/>
    </dgm:pt>
    <dgm:pt modelId="{04948C86-49DF-4137-B940-41C7FBC97C97}" type="pres">
      <dgm:prSet presAssocID="{B03F1EF5-2E6F-4BA5-9600-746BD36C9D28}" presName="connTx" presStyleLbl="parChTrans1D4" presStyleIdx="0" presStyleCnt="32"/>
      <dgm:spPr/>
    </dgm:pt>
    <dgm:pt modelId="{C7BC6D25-68A7-4A55-B1DE-06459EF0FE8E}" type="pres">
      <dgm:prSet presAssocID="{572CAE3C-16C1-4927-ABB9-47A1675F0125}" presName="root2" presStyleCnt="0"/>
      <dgm:spPr/>
    </dgm:pt>
    <dgm:pt modelId="{973F5677-A689-45E0-BCFE-EA83439C2961}" type="pres">
      <dgm:prSet presAssocID="{572CAE3C-16C1-4927-ABB9-47A1675F0125}" presName="LevelTwoTextNode" presStyleLbl="node4" presStyleIdx="0" presStyleCnt="32">
        <dgm:presLayoutVars>
          <dgm:chPref val="3"/>
        </dgm:presLayoutVars>
      </dgm:prSet>
      <dgm:spPr/>
    </dgm:pt>
    <dgm:pt modelId="{92C23F68-8DA5-4DFA-A34D-4B4EA26E934E}" type="pres">
      <dgm:prSet presAssocID="{572CAE3C-16C1-4927-ABB9-47A1675F0125}" presName="level3hierChild" presStyleCnt="0"/>
      <dgm:spPr/>
    </dgm:pt>
    <dgm:pt modelId="{CCD8AEAE-43F9-46FA-A2E7-F477325C16CE}" type="pres">
      <dgm:prSet presAssocID="{96AFA0A5-06CF-4986-875F-22B68E82365E}" presName="conn2-1" presStyleLbl="parChTrans1D4" presStyleIdx="1" presStyleCnt="32"/>
      <dgm:spPr/>
    </dgm:pt>
    <dgm:pt modelId="{2C618826-2585-4067-A53B-A8BD54FA6CA3}" type="pres">
      <dgm:prSet presAssocID="{96AFA0A5-06CF-4986-875F-22B68E82365E}" presName="connTx" presStyleLbl="parChTrans1D4" presStyleIdx="1" presStyleCnt="32"/>
      <dgm:spPr/>
    </dgm:pt>
    <dgm:pt modelId="{672BB443-1768-4418-8C8C-5A383D3400F3}" type="pres">
      <dgm:prSet presAssocID="{6E3E161A-2DB1-482C-8769-FCC60DA2DF0E}" presName="root2" presStyleCnt="0"/>
      <dgm:spPr/>
    </dgm:pt>
    <dgm:pt modelId="{BFE06FE2-6707-4675-BBF8-2065B2D683C9}" type="pres">
      <dgm:prSet presAssocID="{6E3E161A-2DB1-482C-8769-FCC60DA2DF0E}" presName="LevelTwoTextNode" presStyleLbl="node4" presStyleIdx="1" presStyleCnt="32">
        <dgm:presLayoutVars>
          <dgm:chPref val="3"/>
        </dgm:presLayoutVars>
      </dgm:prSet>
      <dgm:spPr/>
    </dgm:pt>
    <dgm:pt modelId="{97E48294-09A8-45FC-8315-97C794F67354}" type="pres">
      <dgm:prSet presAssocID="{6E3E161A-2DB1-482C-8769-FCC60DA2DF0E}" presName="level3hierChild" presStyleCnt="0"/>
      <dgm:spPr/>
    </dgm:pt>
    <dgm:pt modelId="{B65452D2-F151-4A7F-B9D7-4A90DFA78349}" type="pres">
      <dgm:prSet presAssocID="{32A343A4-5847-45C7-B5BE-21BA0D8A2F39}" presName="conn2-1" presStyleLbl="parChTrans1D4" presStyleIdx="2" presStyleCnt="32"/>
      <dgm:spPr/>
    </dgm:pt>
    <dgm:pt modelId="{9886C71E-A279-45C2-9219-FABDBFF0EC86}" type="pres">
      <dgm:prSet presAssocID="{32A343A4-5847-45C7-B5BE-21BA0D8A2F39}" presName="connTx" presStyleLbl="parChTrans1D4" presStyleIdx="2" presStyleCnt="32"/>
      <dgm:spPr/>
    </dgm:pt>
    <dgm:pt modelId="{3EF9B1AA-7AF4-4DF9-99F7-D29E5CA83325}" type="pres">
      <dgm:prSet presAssocID="{3E08B84A-18F2-483F-8F7F-553271827BED}" presName="root2" presStyleCnt="0"/>
      <dgm:spPr/>
    </dgm:pt>
    <dgm:pt modelId="{729D4354-19A4-49E2-B249-ED3AF8FC5FF9}" type="pres">
      <dgm:prSet presAssocID="{3E08B84A-18F2-483F-8F7F-553271827BED}" presName="LevelTwoTextNode" presStyleLbl="node4" presStyleIdx="2" presStyleCnt="32">
        <dgm:presLayoutVars>
          <dgm:chPref val="3"/>
        </dgm:presLayoutVars>
      </dgm:prSet>
      <dgm:spPr/>
    </dgm:pt>
    <dgm:pt modelId="{5BEF2617-9DC8-47ED-8E37-CD1BE1BBB87F}" type="pres">
      <dgm:prSet presAssocID="{3E08B84A-18F2-483F-8F7F-553271827BED}" presName="level3hierChild" presStyleCnt="0"/>
      <dgm:spPr/>
    </dgm:pt>
    <dgm:pt modelId="{B6A24AB6-281E-4C0D-85BE-E218E506D9F0}" type="pres">
      <dgm:prSet presAssocID="{05A797D6-2E93-49C3-AFF1-9E6850DEA285}" presName="conn2-1" presStyleLbl="parChTrans1D4" presStyleIdx="3" presStyleCnt="32"/>
      <dgm:spPr/>
    </dgm:pt>
    <dgm:pt modelId="{67100D99-077E-4BE6-974F-594BD6DDB94D}" type="pres">
      <dgm:prSet presAssocID="{05A797D6-2E93-49C3-AFF1-9E6850DEA285}" presName="connTx" presStyleLbl="parChTrans1D4" presStyleIdx="3" presStyleCnt="32"/>
      <dgm:spPr/>
    </dgm:pt>
    <dgm:pt modelId="{7A6F06F4-DADA-4DA8-A9EB-4008E8C89FB4}" type="pres">
      <dgm:prSet presAssocID="{EA9820A7-8227-4216-96E1-118399060880}" presName="root2" presStyleCnt="0"/>
      <dgm:spPr/>
    </dgm:pt>
    <dgm:pt modelId="{725A4F84-F45F-42D3-821C-A0F809BC1085}" type="pres">
      <dgm:prSet presAssocID="{EA9820A7-8227-4216-96E1-118399060880}" presName="LevelTwoTextNode" presStyleLbl="node4" presStyleIdx="3" presStyleCnt="32">
        <dgm:presLayoutVars>
          <dgm:chPref val="3"/>
        </dgm:presLayoutVars>
      </dgm:prSet>
      <dgm:spPr/>
    </dgm:pt>
    <dgm:pt modelId="{1FDBA964-26CC-4229-8540-FE09BE32EDC6}" type="pres">
      <dgm:prSet presAssocID="{EA9820A7-8227-4216-96E1-118399060880}" presName="level3hierChild" presStyleCnt="0"/>
      <dgm:spPr/>
    </dgm:pt>
    <dgm:pt modelId="{0764E9A1-7E9A-4492-A0C4-543C18B605A2}" type="pres">
      <dgm:prSet presAssocID="{08795DBC-7913-4A3E-A5A9-66DD5A814E88}" presName="conn2-1" presStyleLbl="parChTrans1D4" presStyleIdx="4" presStyleCnt="32"/>
      <dgm:spPr/>
    </dgm:pt>
    <dgm:pt modelId="{0E58284B-AB2C-495E-9AB6-621A4C40DAFA}" type="pres">
      <dgm:prSet presAssocID="{08795DBC-7913-4A3E-A5A9-66DD5A814E88}" presName="connTx" presStyleLbl="parChTrans1D4" presStyleIdx="4" presStyleCnt="32"/>
      <dgm:spPr/>
    </dgm:pt>
    <dgm:pt modelId="{B7244429-33F4-4D32-960C-CFB3E8268211}" type="pres">
      <dgm:prSet presAssocID="{21534580-FBF2-43F8-82E3-E5AB3BC57F20}" presName="root2" presStyleCnt="0"/>
      <dgm:spPr/>
    </dgm:pt>
    <dgm:pt modelId="{3012C96E-1C95-475B-AF61-19C26ED67F0D}" type="pres">
      <dgm:prSet presAssocID="{21534580-FBF2-43F8-82E3-E5AB3BC57F20}" presName="LevelTwoTextNode" presStyleLbl="node4" presStyleIdx="4" presStyleCnt="32">
        <dgm:presLayoutVars>
          <dgm:chPref val="3"/>
        </dgm:presLayoutVars>
      </dgm:prSet>
      <dgm:spPr/>
    </dgm:pt>
    <dgm:pt modelId="{BE5F2644-ED26-4727-BBAB-8FBC608E7C44}" type="pres">
      <dgm:prSet presAssocID="{21534580-FBF2-43F8-82E3-E5AB3BC57F20}" presName="level3hierChild" presStyleCnt="0"/>
      <dgm:spPr/>
    </dgm:pt>
    <dgm:pt modelId="{672B504B-BF97-449E-9D03-E3E7CBDCBF76}" type="pres">
      <dgm:prSet presAssocID="{C89AA78B-F012-477D-97AF-9F8107F3B0CD}" presName="conn2-1" presStyleLbl="parChTrans1D4" presStyleIdx="5" presStyleCnt="32"/>
      <dgm:spPr/>
    </dgm:pt>
    <dgm:pt modelId="{29CA20B8-A022-4E72-A4BC-3D0757925EC6}" type="pres">
      <dgm:prSet presAssocID="{C89AA78B-F012-477D-97AF-9F8107F3B0CD}" presName="connTx" presStyleLbl="parChTrans1D4" presStyleIdx="5" presStyleCnt="32"/>
      <dgm:spPr/>
    </dgm:pt>
    <dgm:pt modelId="{6933CB6D-AD46-46A8-B979-094C3F8BD1AF}" type="pres">
      <dgm:prSet presAssocID="{DF6BEC4F-A4DD-4D9D-82A3-9ECAC3C1E629}" presName="root2" presStyleCnt="0"/>
      <dgm:spPr/>
    </dgm:pt>
    <dgm:pt modelId="{3906AE0F-AA45-4731-8A34-E068E3CBB849}" type="pres">
      <dgm:prSet presAssocID="{DF6BEC4F-A4DD-4D9D-82A3-9ECAC3C1E629}" presName="LevelTwoTextNode" presStyleLbl="node4" presStyleIdx="5" presStyleCnt="32">
        <dgm:presLayoutVars>
          <dgm:chPref val="3"/>
        </dgm:presLayoutVars>
      </dgm:prSet>
      <dgm:spPr/>
    </dgm:pt>
    <dgm:pt modelId="{C91B09F2-76AC-4F54-8BE8-018C6ED8A87A}" type="pres">
      <dgm:prSet presAssocID="{DF6BEC4F-A4DD-4D9D-82A3-9ECAC3C1E629}" presName="level3hierChild" presStyleCnt="0"/>
      <dgm:spPr/>
    </dgm:pt>
    <dgm:pt modelId="{7C7A42A1-AA95-43D8-AED6-B5ABEA651610}" type="pres">
      <dgm:prSet presAssocID="{4E2598DB-2463-404C-9269-EE246D362DE9}" presName="conn2-1" presStyleLbl="parChTrans1D3" presStyleIdx="1" presStyleCnt="11"/>
      <dgm:spPr/>
    </dgm:pt>
    <dgm:pt modelId="{E1ABCE0E-A76E-4CF4-B751-2B21383C6F3E}" type="pres">
      <dgm:prSet presAssocID="{4E2598DB-2463-404C-9269-EE246D362DE9}" presName="connTx" presStyleLbl="parChTrans1D3" presStyleIdx="1" presStyleCnt="11"/>
      <dgm:spPr/>
    </dgm:pt>
    <dgm:pt modelId="{33E102EF-29B7-4370-9026-0A29157DD95F}" type="pres">
      <dgm:prSet presAssocID="{DCE87028-FCDE-4A05-A901-659562098D1E}" presName="root2" presStyleCnt="0"/>
      <dgm:spPr/>
    </dgm:pt>
    <dgm:pt modelId="{FD6B2024-FC7A-4A5A-A7AC-84B4010463EF}" type="pres">
      <dgm:prSet presAssocID="{DCE87028-FCDE-4A05-A901-659562098D1E}" presName="LevelTwoTextNode" presStyleLbl="node3" presStyleIdx="1" presStyleCnt="11">
        <dgm:presLayoutVars>
          <dgm:chPref val="3"/>
        </dgm:presLayoutVars>
      </dgm:prSet>
      <dgm:spPr/>
    </dgm:pt>
    <dgm:pt modelId="{98929050-7FF9-4406-8943-248CDC66C74F}" type="pres">
      <dgm:prSet presAssocID="{DCE87028-FCDE-4A05-A901-659562098D1E}" presName="level3hierChild" presStyleCnt="0"/>
      <dgm:spPr/>
    </dgm:pt>
    <dgm:pt modelId="{70B40E3F-876B-421D-994B-870D2BEA3F37}" type="pres">
      <dgm:prSet presAssocID="{9BD0D2A7-0D02-4DA7-8385-35D0B1879026}" presName="conn2-1" presStyleLbl="parChTrans1D4" presStyleIdx="6" presStyleCnt="32"/>
      <dgm:spPr/>
    </dgm:pt>
    <dgm:pt modelId="{079FC33D-ABF5-480B-B808-15E16E738D77}" type="pres">
      <dgm:prSet presAssocID="{9BD0D2A7-0D02-4DA7-8385-35D0B1879026}" presName="connTx" presStyleLbl="parChTrans1D4" presStyleIdx="6" presStyleCnt="32"/>
      <dgm:spPr/>
    </dgm:pt>
    <dgm:pt modelId="{38D0043B-EFE6-4D8F-BF0A-E1CEFAFECA6D}" type="pres">
      <dgm:prSet presAssocID="{56FCB529-B11E-42F9-84BF-ACC6B4D6A4AA}" presName="root2" presStyleCnt="0"/>
      <dgm:spPr/>
    </dgm:pt>
    <dgm:pt modelId="{AE28C1D1-199F-4FA4-904C-721003BBCB80}" type="pres">
      <dgm:prSet presAssocID="{56FCB529-B11E-42F9-84BF-ACC6B4D6A4AA}" presName="LevelTwoTextNode" presStyleLbl="node4" presStyleIdx="6" presStyleCnt="32">
        <dgm:presLayoutVars>
          <dgm:chPref val="3"/>
        </dgm:presLayoutVars>
      </dgm:prSet>
      <dgm:spPr/>
    </dgm:pt>
    <dgm:pt modelId="{C2E6D0BA-99F7-47C7-9FEE-5C08EAEEFB72}" type="pres">
      <dgm:prSet presAssocID="{56FCB529-B11E-42F9-84BF-ACC6B4D6A4AA}" presName="level3hierChild" presStyleCnt="0"/>
      <dgm:spPr/>
    </dgm:pt>
    <dgm:pt modelId="{DA144B53-A3DA-4907-B2D0-36B7B7500CC5}" type="pres">
      <dgm:prSet presAssocID="{3BA3AD68-E59A-4F9D-81C1-F5816AAF4288}" presName="conn2-1" presStyleLbl="parChTrans1D3" presStyleIdx="2" presStyleCnt="11"/>
      <dgm:spPr/>
    </dgm:pt>
    <dgm:pt modelId="{109641CA-0CCC-4555-AF86-9BEC3D692755}" type="pres">
      <dgm:prSet presAssocID="{3BA3AD68-E59A-4F9D-81C1-F5816AAF4288}" presName="connTx" presStyleLbl="parChTrans1D3" presStyleIdx="2" presStyleCnt="11"/>
      <dgm:spPr/>
    </dgm:pt>
    <dgm:pt modelId="{A2D240A3-037A-4748-92E4-D1A053C305CB}" type="pres">
      <dgm:prSet presAssocID="{FD5C9B49-6636-413C-86BB-45DF485806E7}" presName="root2" presStyleCnt="0"/>
      <dgm:spPr/>
    </dgm:pt>
    <dgm:pt modelId="{1956FEB1-066E-4486-891B-0D4A6AD101ED}" type="pres">
      <dgm:prSet presAssocID="{FD5C9B49-6636-413C-86BB-45DF485806E7}" presName="LevelTwoTextNode" presStyleLbl="node3" presStyleIdx="2" presStyleCnt="11" custLinFactNeighborX="645" custLinFactNeighborY="-2117">
        <dgm:presLayoutVars>
          <dgm:chPref val="3"/>
        </dgm:presLayoutVars>
      </dgm:prSet>
      <dgm:spPr/>
    </dgm:pt>
    <dgm:pt modelId="{B635FD07-FD94-4540-95D8-4A0970B6F30A}" type="pres">
      <dgm:prSet presAssocID="{FD5C9B49-6636-413C-86BB-45DF485806E7}" presName="level3hierChild" presStyleCnt="0"/>
      <dgm:spPr/>
    </dgm:pt>
    <dgm:pt modelId="{0EE2F23F-156B-4BF7-BE71-9BE71713264C}" type="pres">
      <dgm:prSet presAssocID="{C7F02A7A-196F-49C7-B887-6B7BB7CB36E9}" presName="conn2-1" presStyleLbl="parChTrans1D4" presStyleIdx="7" presStyleCnt="32"/>
      <dgm:spPr/>
    </dgm:pt>
    <dgm:pt modelId="{4C62BAF1-394F-46CE-9A97-54B78C4C85A4}" type="pres">
      <dgm:prSet presAssocID="{C7F02A7A-196F-49C7-B887-6B7BB7CB36E9}" presName="connTx" presStyleLbl="parChTrans1D4" presStyleIdx="7" presStyleCnt="32"/>
      <dgm:spPr/>
    </dgm:pt>
    <dgm:pt modelId="{ACE7F246-FCBC-4B36-B1F8-7F59D76CE370}" type="pres">
      <dgm:prSet presAssocID="{8696EE03-B20D-49D5-8565-7F99B8A93959}" presName="root2" presStyleCnt="0"/>
      <dgm:spPr/>
    </dgm:pt>
    <dgm:pt modelId="{5D648211-31CD-4B70-A709-09C9B57F8BCA}" type="pres">
      <dgm:prSet presAssocID="{8696EE03-B20D-49D5-8565-7F99B8A93959}" presName="LevelTwoTextNode" presStyleLbl="node4" presStyleIdx="7" presStyleCnt="32" custLinFactNeighborY="-1899">
        <dgm:presLayoutVars>
          <dgm:chPref val="3"/>
        </dgm:presLayoutVars>
      </dgm:prSet>
      <dgm:spPr/>
    </dgm:pt>
    <dgm:pt modelId="{D4555925-C3F2-4B4B-A147-CDA1E850D081}" type="pres">
      <dgm:prSet presAssocID="{8696EE03-B20D-49D5-8565-7F99B8A93959}" presName="level3hierChild" presStyleCnt="0"/>
      <dgm:spPr/>
    </dgm:pt>
    <dgm:pt modelId="{4CC9EE13-3886-43D5-A26E-8395A22C66BD}" type="pres">
      <dgm:prSet presAssocID="{8D7F6C06-2961-4BE3-8A25-1B6955EA5B5F}" presName="conn2-1" presStyleLbl="parChTrans1D4" presStyleIdx="8" presStyleCnt="32"/>
      <dgm:spPr/>
    </dgm:pt>
    <dgm:pt modelId="{17DBE69C-1273-42AA-A328-2E4FBB95E102}" type="pres">
      <dgm:prSet presAssocID="{8D7F6C06-2961-4BE3-8A25-1B6955EA5B5F}" presName="connTx" presStyleLbl="parChTrans1D4" presStyleIdx="8" presStyleCnt="32"/>
      <dgm:spPr/>
    </dgm:pt>
    <dgm:pt modelId="{3738DE62-DA21-4F64-BEFD-E5919070B30C}" type="pres">
      <dgm:prSet presAssocID="{50FCD195-823D-43A4-B300-7020C73F113A}" presName="root2" presStyleCnt="0"/>
      <dgm:spPr/>
    </dgm:pt>
    <dgm:pt modelId="{4523C7D7-62F1-4AB7-A8B4-4FDF3ABD84F7}" type="pres">
      <dgm:prSet presAssocID="{50FCD195-823D-43A4-B300-7020C73F113A}" presName="LevelTwoTextNode" presStyleLbl="node4" presStyleIdx="8" presStyleCnt="32">
        <dgm:presLayoutVars>
          <dgm:chPref val="3"/>
        </dgm:presLayoutVars>
      </dgm:prSet>
      <dgm:spPr/>
    </dgm:pt>
    <dgm:pt modelId="{36C2702A-A21D-4558-A225-12C312B1B9BA}" type="pres">
      <dgm:prSet presAssocID="{50FCD195-823D-43A4-B300-7020C73F113A}" presName="level3hierChild" presStyleCnt="0"/>
      <dgm:spPr/>
    </dgm:pt>
    <dgm:pt modelId="{7725FB6A-B341-4FB4-BB3E-FE6A8F9D7230}" type="pres">
      <dgm:prSet presAssocID="{48627913-6878-49B5-A54A-EA85B5DAD5F9}" presName="conn2-1" presStyleLbl="parChTrans1D4" presStyleIdx="9" presStyleCnt="32"/>
      <dgm:spPr/>
    </dgm:pt>
    <dgm:pt modelId="{DC75F63B-353D-4841-A100-EA695C737A57}" type="pres">
      <dgm:prSet presAssocID="{48627913-6878-49B5-A54A-EA85B5DAD5F9}" presName="connTx" presStyleLbl="parChTrans1D4" presStyleIdx="9" presStyleCnt="32"/>
      <dgm:spPr/>
    </dgm:pt>
    <dgm:pt modelId="{5A9E4044-4F3F-4D4F-ABC6-8BD65F5E0D47}" type="pres">
      <dgm:prSet presAssocID="{0BD069C3-8E56-4FAE-AD79-4FE0EAF72E81}" presName="root2" presStyleCnt="0"/>
      <dgm:spPr/>
    </dgm:pt>
    <dgm:pt modelId="{F6B156F4-9EA5-428D-A532-5DCA909A9C7A}" type="pres">
      <dgm:prSet presAssocID="{0BD069C3-8E56-4FAE-AD79-4FE0EAF72E81}" presName="LevelTwoTextNode" presStyleLbl="node4" presStyleIdx="9" presStyleCnt="32">
        <dgm:presLayoutVars>
          <dgm:chPref val="3"/>
        </dgm:presLayoutVars>
      </dgm:prSet>
      <dgm:spPr/>
    </dgm:pt>
    <dgm:pt modelId="{951B4E74-181D-4C42-BE89-501A61E1B15B}" type="pres">
      <dgm:prSet presAssocID="{0BD069C3-8E56-4FAE-AD79-4FE0EAF72E81}" presName="level3hierChild" presStyleCnt="0"/>
      <dgm:spPr/>
    </dgm:pt>
    <dgm:pt modelId="{4FC98D40-A313-4D80-82D2-E4B55D1C5187}" type="pres">
      <dgm:prSet presAssocID="{A67BE9E0-F4EE-4288-9B93-5FE369F54CF2}" presName="conn2-1" presStyleLbl="parChTrans1D4" presStyleIdx="10" presStyleCnt="32"/>
      <dgm:spPr/>
    </dgm:pt>
    <dgm:pt modelId="{147EE54B-BFEF-49F7-9C84-658BDE1B9A5E}" type="pres">
      <dgm:prSet presAssocID="{A67BE9E0-F4EE-4288-9B93-5FE369F54CF2}" presName="connTx" presStyleLbl="parChTrans1D4" presStyleIdx="10" presStyleCnt="32"/>
      <dgm:spPr/>
    </dgm:pt>
    <dgm:pt modelId="{7251A1E8-4856-49A6-8CA2-AC11EA3868EF}" type="pres">
      <dgm:prSet presAssocID="{F65EC366-ED20-442A-8D59-955ABFBCC6A0}" presName="root2" presStyleCnt="0"/>
      <dgm:spPr/>
    </dgm:pt>
    <dgm:pt modelId="{C2295E44-F7D9-4763-92A4-C9FC66ACA205}" type="pres">
      <dgm:prSet presAssocID="{F65EC366-ED20-442A-8D59-955ABFBCC6A0}" presName="LevelTwoTextNode" presStyleLbl="node4" presStyleIdx="10" presStyleCnt="32">
        <dgm:presLayoutVars>
          <dgm:chPref val="3"/>
        </dgm:presLayoutVars>
      </dgm:prSet>
      <dgm:spPr/>
    </dgm:pt>
    <dgm:pt modelId="{E828F17D-F87A-46E7-9690-8766F0472091}" type="pres">
      <dgm:prSet presAssocID="{F65EC366-ED20-442A-8D59-955ABFBCC6A0}" presName="level3hierChild" presStyleCnt="0"/>
      <dgm:spPr/>
    </dgm:pt>
    <dgm:pt modelId="{1E7AE80D-B5F9-4E9B-9621-EC31D392A6B0}" type="pres">
      <dgm:prSet presAssocID="{2DB3CDEA-6C18-47F6-9E7D-B86BF774742C}" presName="conn2-1" presStyleLbl="parChTrans1D4" presStyleIdx="11" presStyleCnt="32"/>
      <dgm:spPr/>
    </dgm:pt>
    <dgm:pt modelId="{7F1259D1-B06C-433D-9CA8-A43E2ABF7EB1}" type="pres">
      <dgm:prSet presAssocID="{2DB3CDEA-6C18-47F6-9E7D-B86BF774742C}" presName="connTx" presStyleLbl="parChTrans1D4" presStyleIdx="11" presStyleCnt="32"/>
      <dgm:spPr/>
    </dgm:pt>
    <dgm:pt modelId="{0D4E5755-94EA-457D-805F-747E2F8A7399}" type="pres">
      <dgm:prSet presAssocID="{C27FA841-870C-41CC-AC04-067C162364D9}" presName="root2" presStyleCnt="0"/>
      <dgm:spPr/>
    </dgm:pt>
    <dgm:pt modelId="{9428A318-4196-4E6E-A24F-E532192FD9F2}" type="pres">
      <dgm:prSet presAssocID="{C27FA841-870C-41CC-AC04-067C162364D9}" presName="LevelTwoTextNode" presStyleLbl="node4" presStyleIdx="11" presStyleCnt="32">
        <dgm:presLayoutVars>
          <dgm:chPref val="3"/>
        </dgm:presLayoutVars>
      </dgm:prSet>
      <dgm:spPr/>
    </dgm:pt>
    <dgm:pt modelId="{4D7DB7DD-24E8-46C1-A998-CD48AE70538C}" type="pres">
      <dgm:prSet presAssocID="{C27FA841-870C-41CC-AC04-067C162364D9}" presName="level3hierChild" presStyleCnt="0"/>
      <dgm:spPr/>
    </dgm:pt>
    <dgm:pt modelId="{45ABCFA4-106A-4C3D-A28A-C4BB64722E17}" type="pres">
      <dgm:prSet presAssocID="{C6BFC6D5-E0CB-462B-B9D8-DB577B9965A4}" presName="conn2-1" presStyleLbl="parChTrans1D4" presStyleIdx="12" presStyleCnt="32"/>
      <dgm:spPr/>
    </dgm:pt>
    <dgm:pt modelId="{41270DE6-F8D5-46F9-BE9A-70FD421A9090}" type="pres">
      <dgm:prSet presAssocID="{C6BFC6D5-E0CB-462B-B9D8-DB577B9965A4}" presName="connTx" presStyleLbl="parChTrans1D4" presStyleIdx="12" presStyleCnt="32"/>
      <dgm:spPr/>
    </dgm:pt>
    <dgm:pt modelId="{47C2D382-F14A-4EC9-A3D3-AD5ACA6D754A}" type="pres">
      <dgm:prSet presAssocID="{DD0BBA55-0593-487F-BAB8-2B337351C3A0}" presName="root2" presStyleCnt="0"/>
      <dgm:spPr/>
    </dgm:pt>
    <dgm:pt modelId="{54F71AC5-ED5A-4C59-9F41-D4887C568B54}" type="pres">
      <dgm:prSet presAssocID="{DD0BBA55-0593-487F-BAB8-2B337351C3A0}" presName="LevelTwoTextNode" presStyleLbl="node4" presStyleIdx="12" presStyleCnt="32">
        <dgm:presLayoutVars>
          <dgm:chPref val="3"/>
        </dgm:presLayoutVars>
      </dgm:prSet>
      <dgm:spPr/>
    </dgm:pt>
    <dgm:pt modelId="{0D04FE3D-0E33-4D40-8F6A-D9DFACF06033}" type="pres">
      <dgm:prSet presAssocID="{DD0BBA55-0593-487F-BAB8-2B337351C3A0}" presName="level3hierChild" presStyleCnt="0"/>
      <dgm:spPr/>
    </dgm:pt>
    <dgm:pt modelId="{552A302F-90ED-46AD-B3AD-A998DD253D91}" type="pres">
      <dgm:prSet presAssocID="{2EF7ACA1-82EC-4073-B059-792C26C89D27}" presName="conn2-1" presStyleLbl="parChTrans1D4" presStyleIdx="13" presStyleCnt="32"/>
      <dgm:spPr/>
    </dgm:pt>
    <dgm:pt modelId="{A34F1C04-2928-4805-983E-19BDE4B99C42}" type="pres">
      <dgm:prSet presAssocID="{2EF7ACA1-82EC-4073-B059-792C26C89D27}" presName="connTx" presStyleLbl="parChTrans1D4" presStyleIdx="13" presStyleCnt="32"/>
      <dgm:spPr/>
    </dgm:pt>
    <dgm:pt modelId="{DB974BAF-35EA-4756-845F-F44953FE736A}" type="pres">
      <dgm:prSet presAssocID="{2F033E4C-0346-4045-944D-27A3031C4A62}" presName="root2" presStyleCnt="0"/>
      <dgm:spPr/>
    </dgm:pt>
    <dgm:pt modelId="{225AF99D-FE27-4F89-BD1C-1FA54C669472}" type="pres">
      <dgm:prSet presAssocID="{2F033E4C-0346-4045-944D-27A3031C4A62}" presName="LevelTwoTextNode" presStyleLbl="node4" presStyleIdx="13" presStyleCnt="32">
        <dgm:presLayoutVars>
          <dgm:chPref val="3"/>
        </dgm:presLayoutVars>
      </dgm:prSet>
      <dgm:spPr/>
    </dgm:pt>
    <dgm:pt modelId="{7D422E4E-0B2F-4037-A957-FB57DE1B401C}" type="pres">
      <dgm:prSet presAssocID="{2F033E4C-0346-4045-944D-27A3031C4A62}" presName="level3hierChild" presStyleCnt="0"/>
      <dgm:spPr/>
    </dgm:pt>
    <dgm:pt modelId="{4B957C83-B39C-4C88-8445-DDE8B9F93F53}" type="pres">
      <dgm:prSet presAssocID="{9F415D42-4043-4AA3-B6E3-58F2713449D6}" presName="conn2-1" presStyleLbl="parChTrans1D4" presStyleIdx="14" presStyleCnt="32"/>
      <dgm:spPr/>
    </dgm:pt>
    <dgm:pt modelId="{34C79BBF-690E-4E3A-9371-FDA4245EAB61}" type="pres">
      <dgm:prSet presAssocID="{9F415D42-4043-4AA3-B6E3-58F2713449D6}" presName="connTx" presStyleLbl="parChTrans1D4" presStyleIdx="14" presStyleCnt="32"/>
      <dgm:spPr/>
    </dgm:pt>
    <dgm:pt modelId="{DDEC6D6F-D5C8-4570-9FAA-B6117FE961A3}" type="pres">
      <dgm:prSet presAssocID="{1957C772-DDD8-4124-A58F-F66B2C176DBF}" presName="root2" presStyleCnt="0"/>
      <dgm:spPr/>
    </dgm:pt>
    <dgm:pt modelId="{29DF8EE7-89C0-4633-8CBE-A33F573E71C5}" type="pres">
      <dgm:prSet presAssocID="{1957C772-DDD8-4124-A58F-F66B2C176DBF}" presName="LevelTwoTextNode" presStyleLbl="node4" presStyleIdx="14" presStyleCnt="32">
        <dgm:presLayoutVars>
          <dgm:chPref val="3"/>
        </dgm:presLayoutVars>
      </dgm:prSet>
      <dgm:spPr/>
    </dgm:pt>
    <dgm:pt modelId="{13690071-AC67-4F14-A682-A274D43D1F57}" type="pres">
      <dgm:prSet presAssocID="{1957C772-DDD8-4124-A58F-F66B2C176DBF}" presName="level3hierChild" presStyleCnt="0"/>
      <dgm:spPr/>
    </dgm:pt>
    <dgm:pt modelId="{6AAF5B32-2049-4532-8027-BD8970E3CC27}" type="pres">
      <dgm:prSet presAssocID="{0121B92D-2547-43D3-B5E4-08A9F96C609D}" presName="conn2-1" presStyleLbl="parChTrans1D4" presStyleIdx="15" presStyleCnt="32"/>
      <dgm:spPr/>
    </dgm:pt>
    <dgm:pt modelId="{3E849AB0-E12F-4FC6-B1CA-B4E245DFAC5D}" type="pres">
      <dgm:prSet presAssocID="{0121B92D-2547-43D3-B5E4-08A9F96C609D}" presName="connTx" presStyleLbl="parChTrans1D4" presStyleIdx="15" presStyleCnt="32"/>
      <dgm:spPr/>
    </dgm:pt>
    <dgm:pt modelId="{060FFB5D-29C4-448B-B053-83B65C3236A5}" type="pres">
      <dgm:prSet presAssocID="{2A7C2DDE-34C1-4884-A8BF-09744EAFED94}" presName="root2" presStyleCnt="0"/>
      <dgm:spPr/>
    </dgm:pt>
    <dgm:pt modelId="{C650AC87-095C-4638-95D5-A88996E217F5}" type="pres">
      <dgm:prSet presAssocID="{2A7C2DDE-34C1-4884-A8BF-09744EAFED94}" presName="LevelTwoTextNode" presStyleLbl="node4" presStyleIdx="15" presStyleCnt="32">
        <dgm:presLayoutVars>
          <dgm:chPref val="3"/>
        </dgm:presLayoutVars>
      </dgm:prSet>
      <dgm:spPr/>
    </dgm:pt>
    <dgm:pt modelId="{A779BCFE-0D37-4A63-95AA-5A42B26C0763}" type="pres">
      <dgm:prSet presAssocID="{2A7C2DDE-34C1-4884-A8BF-09744EAFED94}" presName="level3hierChild" presStyleCnt="0"/>
      <dgm:spPr/>
    </dgm:pt>
    <dgm:pt modelId="{605E908D-F768-4281-B40B-0C005137D255}" type="pres">
      <dgm:prSet presAssocID="{66AD3D04-6796-415B-91B1-5526C15E9316}" presName="conn2-1" presStyleLbl="parChTrans1D2" presStyleIdx="1" presStyleCnt="4"/>
      <dgm:spPr/>
    </dgm:pt>
    <dgm:pt modelId="{699FC848-481C-4FE6-B136-385954570B21}" type="pres">
      <dgm:prSet presAssocID="{66AD3D04-6796-415B-91B1-5526C15E9316}" presName="connTx" presStyleLbl="parChTrans1D2" presStyleIdx="1" presStyleCnt="4"/>
      <dgm:spPr/>
    </dgm:pt>
    <dgm:pt modelId="{5D709206-4339-49A8-8A62-B4C825AE97A4}" type="pres">
      <dgm:prSet presAssocID="{BBF042B8-FAF5-456D-A94E-5A4366BF9A9C}" presName="root2" presStyleCnt="0"/>
      <dgm:spPr/>
    </dgm:pt>
    <dgm:pt modelId="{B8188345-89BF-4F7F-954A-B5C6D704C6D6}" type="pres">
      <dgm:prSet presAssocID="{BBF042B8-FAF5-456D-A94E-5A4366BF9A9C}" presName="LevelTwoTextNode" presStyleLbl="node2" presStyleIdx="1" presStyleCnt="4">
        <dgm:presLayoutVars>
          <dgm:chPref val="3"/>
        </dgm:presLayoutVars>
      </dgm:prSet>
      <dgm:spPr/>
    </dgm:pt>
    <dgm:pt modelId="{1FC67E7B-6C8D-476C-BAE9-C4F45A3A5DB3}" type="pres">
      <dgm:prSet presAssocID="{BBF042B8-FAF5-456D-A94E-5A4366BF9A9C}" presName="level3hierChild" presStyleCnt="0"/>
      <dgm:spPr/>
    </dgm:pt>
    <dgm:pt modelId="{85136F1B-0644-4B08-8D11-385898038CB8}" type="pres">
      <dgm:prSet presAssocID="{239EECFC-D226-4CA8-A463-44594717241E}" presName="conn2-1" presStyleLbl="parChTrans1D3" presStyleIdx="3" presStyleCnt="11"/>
      <dgm:spPr/>
    </dgm:pt>
    <dgm:pt modelId="{B29268DE-43B6-41FC-B61D-161BB1530343}" type="pres">
      <dgm:prSet presAssocID="{239EECFC-D226-4CA8-A463-44594717241E}" presName="connTx" presStyleLbl="parChTrans1D3" presStyleIdx="3" presStyleCnt="11"/>
      <dgm:spPr/>
    </dgm:pt>
    <dgm:pt modelId="{F90FA276-D2C8-4AEB-B61D-584E11CAB601}" type="pres">
      <dgm:prSet presAssocID="{334FF3EC-7D6E-41AC-AFA6-841B7389279F}" presName="root2" presStyleCnt="0"/>
      <dgm:spPr/>
    </dgm:pt>
    <dgm:pt modelId="{632FE402-C631-43F8-BA44-CED358152D5B}" type="pres">
      <dgm:prSet presAssocID="{334FF3EC-7D6E-41AC-AFA6-841B7389279F}" presName="LevelTwoTextNode" presStyleLbl="node3" presStyleIdx="3" presStyleCnt="11">
        <dgm:presLayoutVars>
          <dgm:chPref val="3"/>
        </dgm:presLayoutVars>
      </dgm:prSet>
      <dgm:spPr/>
    </dgm:pt>
    <dgm:pt modelId="{4F5EFDB9-880F-49C4-86A4-07BFD50D2724}" type="pres">
      <dgm:prSet presAssocID="{334FF3EC-7D6E-41AC-AFA6-841B7389279F}" presName="level3hierChild" presStyleCnt="0"/>
      <dgm:spPr/>
    </dgm:pt>
    <dgm:pt modelId="{67A47C65-5C7C-42DF-8F88-461CE6AC06A7}" type="pres">
      <dgm:prSet presAssocID="{15F90836-B83A-43A9-B1B3-1DA55856789D}" presName="conn2-1" presStyleLbl="parChTrans1D4" presStyleIdx="16" presStyleCnt="32"/>
      <dgm:spPr/>
    </dgm:pt>
    <dgm:pt modelId="{0466DDC7-20FC-4BC9-8B5D-76B9DADC9138}" type="pres">
      <dgm:prSet presAssocID="{15F90836-B83A-43A9-B1B3-1DA55856789D}" presName="connTx" presStyleLbl="parChTrans1D4" presStyleIdx="16" presStyleCnt="32"/>
      <dgm:spPr/>
    </dgm:pt>
    <dgm:pt modelId="{06FC3009-D69F-47BC-B0EF-D3289CBAF65B}" type="pres">
      <dgm:prSet presAssocID="{C724236B-163B-4E5A-BAB7-512A5CE517CA}" presName="root2" presStyleCnt="0"/>
      <dgm:spPr/>
    </dgm:pt>
    <dgm:pt modelId="{960FB414-EE48-4F17-8CE7-1D75A399EBD6}" type="pres">
      <dgm:prSet presAssocID="{C724236B-163B-4E5A-BAB7-512A5CE517CA}" presName="LevelTwoTextNode" presStyleLbl="node4" presStyleIdx="16" presStyleCnt="32">
        <dgm:presLayoutVars>
          <dgm:chPref val="3"/>
        </dgm:presLayoutVars>
      </dgm:prSet>
      <dgm:spPr/>
    </dgm:pt>
    <dgm:pt modelId="{E8E6373D-80AC-455E-9A08-873A5D0DD25A}" type="pres">
      <dgm:prSet presAssocID="{C724236B-163B-4E5A-BAB7-512A5CE517CA}" presName="level3hierChild" presStyleCnt="0"/>
      <dgm:spPr/>
    </dgm:pt>
    <dgm:pt modelId="{CC4F7F06-57FD-490C-9F3D-280366803FBA}" type="pres">
      <dgm:prSet presAssocID="{959F5CC7-6C1B-40E6-B967-D2C92F92CE12}" presName="conn2-1" presStyleLbl="parChTrans1D3" presStyleIdx="4" presStyleCnt="11"/>
      <dgm:spPr/>
    </dgm:pt>
    <dgm:pt modelId="{4D6FD2D8-0497-4CB3-9FD7-1C4320CE48D2}" type="pres">
      <dgm:prSet presAssocID="{959F5CC7-6C1B-40E6-B967-D2C92F92CE12}" presName="connTx" presStyleLbl="parChTrans1D3" presStyleIdx="4" presStyleCnt="11"/>
      <dgm:spPr/>
    </dgm:pt>
    <dgm:pt modelId="{9E4EF736-0C25-4225-AAC2-1C936FCE2874}" type="pres">
      <dgm:prSet presAssocID="{1E2B15E7-64DA-4AA9-A102-6C778B5FD2DE}" presName="root2" presStyleCnt="0"/>
      <dgm:spPr/>
    </dgm:pt>
    <dgm:pt modelId="{A8C93BA2-843C-4DC4-A649-F9C935EFEAFC}" type="pres">
      <dgm:prSet presAssocID="{1E2B15E7-64DA-4AA9-A102-6C778B5FD2DE}" presName="LevelTwoTextNode" presStyleLbl="node3" presStyleIdx="4" presStyleCnt="11">
        <dgm:presLayoutVars>
          <dgm:chPref val="3"/>
        </dgm:presLayoutVars>
      </dgm:prSet>
      <dgm:spPr/>
    </dgm:pt>
    <dgm:pt modelId="{D2FE67EE-CBE9-4AD5-AEBC-CE838B70F041}" type="pres">
      <dgm:prSet presAssocID="{1E2B15E7-64DA-4AA9-A102-6C778B5FD2DE}" presName="level3hierChild" presStyleCnt="0"/>
      <dgm:spPr/>
    </dgm:pt>
    <dgm:pt modelId="{69162D92-5346-47E6-ADBE-54787F86A134}" type="pres">
      <dgm:prSet presAssocID="{C20C7001-DDA0-4471-AF1C-892858437136}" presName="conn2-1" presStyleLbl="parChTrans1D4" presStyleIdx="17" presStyleCnt="32"/>
      <dgm:spPr/>
    </dgm:pt>
    <dgm:pt modelId="{368F374E-11E0-4BD3-A695-1F376E22296F}" type="pres">
      <dgm:prSet presAssocID="{C20C7001-DDA0-4471-AF1C-892858437136}" presName="connTx" presStyleLbl="parChTrans1D4" presStyleIdx="17" presStyleCnt="32"/>
      <dgm:spPr/>
    </dgm:pt>
    <dgm:pt modelId="{96AA4BA0-0D85-4528-A61D-C0B5E23344AE}" type="pres">
      <dgm:prSet presAssocID="{F496D35C-FAD1-4542-94F6-9218AF237265}" presName="root2" presStyleCnt="0"/>
      <dgm:spPr/>
    </dgm:pt>
    <dgm:pt modelId="{BA2936C9-EEDC-41A1-8EFF-9A4788E57B51}" type="pres">
      <dgm:prSet presAssocID="{F496D35C-FAD1-4542-94F6-9218AF237265}" presName="LevelTwoTextNode" presStyleLbl="node4" presStyleIdx="17" presStyleCnt="32">
        <dgm:presLayoutVars>
          <dgm:chPref val="3"/>
        </dgm:presLayoutVars>
      </dgm:prSet>
      <dgm:spPr/>
    </dgm:pt>
    <dgm:pt modelId="{672D66BB-1FF2-4559-BFCC-48B2681E073A}" type="pres">
      <dgm:prSet presAssocID="{F496D35C-FAD1-4542-94F6-9218AF237265}" presName="level3hierChild" presStyleCnt="0"/>
      <dgm:spPr/>
    </dgm:pt>
    <dgm:pt modelId="{5FCF3432-0270-4B18-BE41-6D9F0C88590F}" type="pres">
      <dgm:prSet presAssocID="{96BA0561-E5A6-42F9-B22B-92D86D756A3F}" presName="conn2-1" presStyleLbl="parChTrans1D4" presStyleIdx="18" presStyleCnt="32"/>
      <dgm:spPr/>
    </dgm:pt>
    <dgm:pt modelId="{BD594576-65F5-4E94-9C29-238CD63F9F36}" type="pres">
      <dgm:prSet presAssocID="{96BA0561-E5A6-42F9-B22B-92D86D756A3F}" presName="connTx" presStyleLbl="parChTrans1D4" presStyleIdx="18" presStyleCnt="32"/>
      <dgm:spPr/>
    </dgm:pt>
    <dgm:pt modelId="{39912704-0730-49DB-A580-5F287C881746}" type="pres">
      <dgm:prSet presAssocID="{771E0A1A-1442-40FC-98CC-E1D1CE414DBB}" presName="root2" presStyleCnt="0"/>
      <dgm:spPr/>
    </dgm:pt>
    <dgm:pt modelId="{5BAF159F-81EE-4B8F-9E59-C07FCA3AAFC7}" type="pres">
      <dgm:prSet presAssocID="{771E0A1A-1442-40FC-98CC-E1D1CE414DBB}" presName="LevelTwoTextNode" presStyleLbl="node4" presStyleIdx="18" presStyleCnt="32">
        <dgm:presLayoutVars>
          <dgm:chPref val="3"/>
        </dgm:presLayoutVars>
      </dgm:prSet>
      <dgm:spPr/>
    </dgm:pt>
    <dgm:pt modelId="{657669D5-4C13-43FF-9864-CFD190C889C0}" type="pres">
      <dgm:prSet presAssocID="{771E0A1A-1442-40FC-98CC-E1D1CE414DBB}" presName="level3hierChild" presStyleCnt="0"/>
      <dgm:spPr/>
    </dgm:pt>
    <dgm:pt modelId="{C98F4E33-D463-4070-838F-8CF34F0AE196}" type="pres">
      <dgm:prSet presAssocID="{6E74B9D0-5F45-4B1E-9DA3-A335E0B94E6E}" presName="conn2-1" presStyleLbl="parChTrans1D2" presStyleIdx="2" presStyleCnt="4"/>
      <dgm:spPr/>
    </dgm:pt>
    <dgm:pt modelId="{74FFDEC9-C285-4ABF-B9BB-5AB44F5FFE97}" type="pres">
      <dgm:prSet presAssocID="{6E74B9D0-5F45-4B1E-9DA3-A335E0B94E6E}" presName="connTx" presStyleLbl="parChTrans1D2" presStyleIdx="2" presStyleCnt="4"/>
      <dgm:spPr/>
    </dgm:pt>
    <dgm:pt modelId="{7832D26D-1056-4FDE-81D7-69440B49CAC8}" type="pres">
      <dgm:prSet presAssocID="{0EAF29B2-BA05-4DAA-BE29-9BFD166BC2B7}" presName="root2" presStyleCnt="0"/>
      <dgm:spPr/>
    </dgm:pt>
    <dgm:pt modelId="{DF3DF3F7-141F-44D6-8E6F-AB82056DC042}" type="pres">
      <dgm:prSet presAssocID="{0EAF29B2-BA05-4DAA-BE29-9BFD166BC2B7}" presName="LevelTwoTextNode" presStyleLbl="node2" presStyleIdx="2" presStyleCnt="4" custLinFactNeighborX="-645" custLinFactNeighborY="218">
        <dgm:presLayoutVars>
          <dgm:chPref val="3"/>
        </dgm:presLayoutVars>
      </dgm:prSet>
      <dgm:spPr/>
    </dgm:pt>
    <dgm:pt modelId="{4F195B2F-80AE-47A1-9E23-35E8E189882A}" type="pres">
      <dgm:prSet presAssocID="{0EAF29B2-BA05-4DAA-BE29-9BFD166BC2B7}" presName="level3hierChild" presStyleCnt="0"/>
      <dgm:spPr/>
    </dgm:pt>
    <dgm:pt modelId="{4092848B-6544-43EA-B61E-1509C4C0A1AA}" type="pres">
      <dgm:prSet presAssocID="{5FEB25A2-E104-4598-B6F2-2BCB55B87340}" presName="conn2-1" presStyleLbl="parChTrans1D3" presStyleIdx="5" presStyleCnt="11"/>
      <dgm:spPr/>
    </dgm:pt>
    <dgm:pt modelId="{8B94AAF7-BEAA-4BA2-A749-76C69AE6F1F4}" type="pres">
      <dgm:prSet presAssocID="{5FEB25A2-E104-4598-B6F2-2BCB55B87340}" presName="connTx" presStyleLbl="parChTrans1D3" presStyleIdx="5" presStyleCnt="11"/>
      <dgm:spPr/>
    </dgm:pt>
    <dgm:pt modelId="{5C14F466-1284-4C33-85D2-567F03265161}" type="pres">
      <dgm:prSet presAssocID="{C4A8E522-30A7-4C09-866B-CDDB8EA7A6EA}" presName="root2" presStyleCnt="0"/>
      <dgm:spPr/>
    </dgm:pt>
    <dgm:pt modelId="{814F169E-0328-4939-9497-2FA3D89A89F1}" type="pres">
      <dgm:prSet presAssocID="{C4A8E522-30A7-4C09-866B-CDDB8EA7A6EA}" presName="LevelTwoTextNode" presStyleLbl="node3" presStyleIdx="5" presStyleCnt="11">
        <dgm:presLayoutVars>
          <dgm:chPref val="3"/>
        </dgm:presLayoutVars>
      </dgm:prSet>
      <dgm:spPr/>
    </dgm:pt>
    <dgm:pt modelId="{0778444C-FE57-4553-9B51-10AA57B0548E}" type="pres">
      <dgm:prSet presAssocID="{C4A8E522-30A7-4C09-866B-CDDB8EA7A6EA}" presName="level3hierChild" presStyleCnt="0"/>
      <dgm:spPr/>
    </dgm:pt>
    <dgm:pt modelId="{CE73047B-7204-43A2-8F50-9B5E313F2DBF}" type="pres">
      <dgm:prSet presAssocID="{04180E86-B10E-477C-8638-A31BA97C0DE4}" presName="conn2-1" presStyleLbl="parChTrans1D3" presStyleIdx="6" presStyleCnt="11"/>
      <dgm:spPr/>
    </dgm:pt>
    <dgm:pt modelId="{D214C455-FE2C-499D-8899-BB3CAAAD4C36}" type="pres">
      <dgm:prSet presAssocID="{04180E86-B10E-477C-8638-A31BA97C0DE4}" presName="connTx" presStyleLbl="parChTrans1D3" presStyleIdx="6" presStyleCnt="11"/>
      <dgm:spPr/>
    </dgm:pt>
    <dgm:pt modelId="{B5A179F3-3ACE-4FD9-8F57-1AFB9CC6A27E}" type="pres">
      <dgm:prSet presAssocID="{D18AC5AF-5431-4569-8D14-70BBDFB00C0B}" presName="root2" presStyleCnt="0"/>
      <dgm:spPr/>
    </dgm:pt>
    <dgm:pt modelId="{D90681BD-E619-4D28-8C0D-B19B341EF699}" type="pres">
      <dgm:prSet presAssocID="{D18AC5AF-5431-4569-8D14-70BBDFB00C0B}" presName="LevelTwoTextNode" presStyleLbl="node3" presStyleIdx="6" presStyleCnt="11">
        <dgm:presLayoutVars>
          <dgm:chPref val="3"/>
        </dgm:presLayoutVars>
      </dgm:prSet>
      <dgm:spPr/>
    </dgm:pt>
    <dgm:pt modelId="{4624F725-A0D6-4A28-B12C-FB40CA8F4C0E}" type="pres">
      <dgm:prSet presAssocID="{D18AC5AF-5431-4569-8D14-70BBDFB00C0B}" presName="level3hierChild" presStyleCnt="0"/>
      <dgm:spPr/>
    </dgm:pt>
    <dgm:pt modelId="{0889EA4E-91DA-4A6B-8292-5BF103478FBC}" type="pres">
      <dgm:prSet presAssocID="{1A1FE4C1-22C4-4537-963F-45127AB3736D}" presName="conn2-1" presStyleLbl="parChTrans1D4" presStyleIdx="19" presStyleCnt="32"/>
      <dgm:spPr/>
    </dgm:pt>
    <dgm:pt modelId="{A889E125-BA6A-403B-952E-7F01D346B34A}" type="pres">
      <dgm:prSet presAssocID="{1A1FE4C1-22C4-4537-963F-45127AB3736D}" presName="connTx" presStyleLbl="parChTrans1D4" presStyleIdx="19" presStyleCnt="32"/>
      <dgm:spPr/>
    </dgm:pt>
    <dgm:pt modelId="{5FDEE959-E946-4FE3-B1CB-417C04587D7D}" type="pres">
      <dgm:prSet presAssocID="{1E60AFBA-36ED-4196-A1DE-E62CE4BDDC74}" presName="root2" presStyleCnt="0"/>
      <dgm:spPr/>
    </dgm:pt>
    <dgm:pt modelId="{98D881E0-F0E4-4A46-B4DC-0D6D87B558B1}" type="pres">
      <dgm:prSet presAssocID="{1E60AFBA-36ED-4196-A1DE-E62CE4BDDC74}" presName="LevelTwoTextNode" presStyleLbl="node4" presStyleIdx="19" presStyleCnt="32">
        <dgm:presLayoutVars>
          <dgm:chPref val="3"/>
        </dgm:presLayoutVars>
      </dgm:prSet>
      <dgm:spPr/>
    </dgm:pt>
    <dgm:pt modelId="{A06E755B-1AE9-4E4E-AC6A-AA33C92BC865}" type="pres">
      <dgm:prSet presAssocID="{1E60AFBA-36ED-4196-A1DE-E62CE4BDDC74}" presName="level3hierChild" presStyleCnt="0"/>
      <dgm:spPr/>
    </dgm:pt>
    <dgm:pt modelId="{2153C15A-4A34-433F-8F75-7D3DC0429C8A}" type="pres">
      <dgm:prSet presAssocID="{B834FED9-EAFB-4AB5-97F7-8C9174CDD3DC}" presName="conn2-1" presStyleLbl="parChTrans1D2" presStyleIdx="3" presStyleCnt="4"/>
      <dgm:spPr/>
    </dgm:pt>
    <dgm:pt modelId="{B8A3B50D-D156-46AA-BC97-401AA173CDE8}" type="pres">
      <dgm:prSet presAssocID="{B834FED9-EAFB-4AB5-97F7-8C9174CDD3DC}" presName="connTx" presStyleLbl="parChTrans1D2" presStyleIdx="3" presStyleCnt="4"/>
      <dgm:spPr/>
    </dgm:pt>
    <dgm:pt modelId="{69B3E27F-C6E7-4435-B0DB-3355E08F9D39}" type="pres">
      <dgm:prSet presAssocID="{3B99AA99-87BB-40B8-B3CC-342A2706EB7F}" presName="root2" presStyleCnt="0"/>
      <dgm:spPr/>
    </dgm:pt>
    <dgm:pt modelId="{3D296C69-6FC6-4D55-967C-8CA2E337121F}" type="pres">
      <dgm:prSet presAssocID="{3B99AA99-87BB-40B8-B3CC-342A2706EB7F}" presName="LevelTwoTextNode" presStyleLbl="node2" presStyleIdx="3" presStyleCnt="4">
        <dgm:presLayoutVars>
          <dgm:chPref val="3"/>
        </dgm:presLayoutVars>
      </dgm:prSet>
      <dgm:spPr/>
    </dgm:pt>
    <dgm:pt modelId="{C07047D7-4BDA-4667-A274-F39C36AD90E5}" type="pres">
      <dgm:prSet presAssocID="{3B99AA99-87BB-40B8-B3CC-342A2706EB7F}" presName="level3hierChild" presStyleCnt="0"/>
      <dgm:spPr/>
    </dgm:pt>
    <dgm:pt modelId="{1207952F-88EF-410F-82E8-D2961DD4299D}" type="pres">
      <dgm:prSet presAssocID="{14F018E0-EDCC-4FB9-982F-FD9A92B3380D}" presName="conn2-1" presStyleLbl="parChTrans1D3" presStyleIdx="7" presStyleCnt="11"/>
      <dgm:spPr/>
    </dgm:pt>
    <dgm:pt modelId="{773C2C17-05DE-4341-B63C-456568A4CB19}" type="pres">
      <dgm:prSet presAssocID="{14F018E0-EDCC-4FB9-982F-FD9A92B3380D}" presName="connTx" presStyleLbl="parChTrans1D3" presStyleIdx="7" presStyleCnt="11"/>
      <dgm:spPr/>
    </dgm:pt>
    <dgm:pt modelId="{7815C0D2-508E-43B0-9185-B921A6819D41}" type="pres">
      <dgm:prSet presAssocID="{FD6D11FC-EBFE-4CAE-9868-1CA1535F8014}" presName="root2" presStyleCnt="0"/>
      <dgm:spPr/>
    </dgm:pt>
    <dgm:pt modelId="{3DD5CF2B-56FA-4703-B3C7-9FA2240C2B96}" type="pres">
      <dgm:prSet presAssocID="{FD6D11FC-EBFE-4CAE-9868-1CA1535F8014}" presName="LevelTwoTextNode" presStyleLbl="node3" presStyleIdx="7" presStyleCnt="11">
        <dgm:presLayoutVars>
          <dgm:chPref val="3"/>
        </dgm:presLayoutVars>
      </dgm:prSet>
      <dgm:spPr/>
    </dgm:pt>
    <dgm:pt modelId="{195CF504-73E0-4A14-AE80-50DE30B8CD5E}" type="pres">
      <dgm:prSet presAssocID="{FD6D11FC-EBFE-4CAE-9868-1CA1535F8014}" presName="level3hierChild" presStyleCnt="0"/>
      <dgm:spPr/>
    </dgm:pt>
    <dgm:pt modelId="{977AE1FB-9263-4081-B69A-63240FBAFA92}" type="pres">
      <dgm:prSet presAssocID="{8F81A53E-DDF7-457F-9C17-093009A798E8}" presName="conn2-1" presStyleLbl="parChTrans1D4" presStyleIdx="20" presStyleCnt="32"/>
      <dgm:spPr/>
    </dgm:pt>
    <dgm:pt modelId="{15A1A606-F15C-4DE2-877A-6937C7FF9AF2}" type="pres">
      <dgm:prSet presAssocID="{8F81A53E-DDF7-457F-9C17-093009A798E8}" presName="connTx" presStyleLbl="parChTrans1D4" presStyleIdx="20" presStyleCnt="32"/>
      <dgm:spPr/>
    </dgm:pt>
    <dgm:pt modelId="{98F010D2-1722-4B5A-914E-B35608979EC4}" type="pres">
      <dgm:prSet presAssocID="{6970B77F-BEE2-46C6-9F8B-37594371BF8C}" presName="root2" presStyleCnt="0"/>
      <dgm:spPr/>
    </dgm:pt>
    <dgm:pt modelId="{42E5ED98-E1E7-494C-AB77-1C1B958D9F87}" type="pres">
      <dgm:prSet presAssocID="{6970B77F-BEE2-46C6-9F8B-37594371BF8C}" presName="LevelTwoTextNode" presStyleLbl="node4" presStyleIdx="20" presStyleCnt="32">
        <dgm:presLayoutVars>
          <dgm:chPref val="3"/>
        </dgm:presLayoutVars>
      </dgm:prSet>
      <dgm:spPr/>
    </dgm:pt>
    <dgm:pt modelId="{D7EEF889-CC85-4D39-95C5-CD81DE643371}" type="pres">
      <dgm:prSet presAssocID="{6970B77F-BEE2-46C6-9F8B-37594371BF8C}" presName="level3hierChild" presStyleCnt="0"/>
      <dgm:spPr/>
    </dgm:pt>
    <dgm:pt modelId="{72C53159-F813-4CD0-876E-8A976B5D29BD}" type="pres">
      <dgm:prSet presAssocID="{6D4305A2-CB6E-435A-BDA4-E78226BC9AFC}" presName="conn2-1" presStyleLbl="parChTrans1D3" presStyleIdx="8" presStyleCnt="11"/>
      <dgm:spPr/>
    </dgm:pt>
    <dgm:pt modelId="{2F6B0951-FA1A-4F2C-870F-75DC22A3405B}" type="pres">
      <dgm:prSet presAssocID="{6D4305A2-CB6E-435A-BDA4-E78226BC9AFC}" presName="connTx" presStyleLbl="parChTrans1D3" presStyleIdx="8" presStyleCnt="11"/>
      <dgm:spPr/>
    </dgm:pt>
    <dgm:pt modelId="{C64DEC8A-6F8A-4512-BC0C-CB46E4B9F0F3}" type="pres">
      <dgm:prSet presAssocID="{EE4FDF13-AC84-4CB3-875B-3ED935FE0EA7}" presName="root2" presStyleCnt="0"/>
      <dgm:spPr/>
    </dgm:pt>
    <dgm:pt modelId="{F068CEA2-4EBB-4B54-A0E1-05273E98E298}" type="pres">
      <dgm:prSet presAssocID="{EE4FDF13-AC84-4CB3-875B-3ED935FE0EA7}" presName="LevelTwoTextNode" presStyleLbl="node3" presStyleIdx="8" presStyleCnt="11">
        <dgm:presLayoutVars>
          <dgm:chPref val="3"/>
        </dgm:presLayoutVars>
      </dgm:prSet>
      <dgm:spPr/>
    </dgm:pt>
    <dgm:pt modelId="{183D33B2-62B2-49AE-B9EF-7F1CF077C6E5}" type="pres">
      <dgm:prSet presAssocID="{EE4FDF13-AC84-4CB3-875B-3ED935FE0EA7}" presName="level3hierChild" presStyleCnt="0"/>
      <dgm:spPr/>
    </dgm:pt>
    <dgm:pt modelId="{A68884A8-333C-44ED-BC73-E25C05CD52D9}" type="pres">
      <dgm:prSet presAssocID="{98FC2191-AE35-48F7-8AEB-652384B30299}" presName="conn2-1" presStyleLbl="parChTrans1D4" presStyleIdx="21" presStyleCnt="32"/>
      <dgm:spPr/>
    </dgm:pt>
    <dgm:pt modelId="{4F64B0EF-694F-4BAE-8DF1-F743B370297C}" type="pres">
      <dgm:prSet presAssocID="{98FC2191-AE35-48F7-8AEB-652384B30299}" presName="connTx" presStyleLbl="parChTrans1D4" presStyleIdx="21" presStyleCnt="32"/>
      <dgm:spPr/>
    </dgm:pt>
    <dgm:pt modelId="{77A0AB96-5D3C-4414-89BE-49AD1012ED82}" type="pres">
      <dgm:prSet presAssocID="{3DF4734F-9AFB-4093-8A77-BC84DE0EFA22}" presName="root2" presStyleCnt="0"/>
      <dgm:spPr/>
    </dgm:pt>
    <dgm:pt modelId="{1DEAA22B-A0EC-4CA3-AEC0-D80D801AD080}" type="pres">
      <dgm:prSet presAssocID="{3DF4734F-9AFB-4093-8A77-BC84DE0EFA22}" presName="LevelTwoTextNode" presStyleLbl="node4" presStyleIdx="21" presStyleCnt="32">
        <dgm:presLayoutVars>
          <dgm:chPref val="3"/>
        </dgm:presLayoutVars>
      </dgm:prSet>
      <dgm:spPr/>
    </dgm:pt>
    <dgm:pt modelId="{606ED1AF-7412-49FD-B3B1-D3D92B87EC77}" type="pres">
      <dgm:prSet presAssocID="{3DF4734F-9AFB-4093-8A77-BC84DE0EFA22}" presName="level3hierChild" presStyleCnt="0"/>
      <dgm:spPr/>
    </dgm:pt>
    <dgm:pt modelId="{D92AB499-F8F9-44D0-B8F8-B362B5BBFC8E}" type="pres">
      <dgm:prSet presAssocID="{CC8DD4C8-EBCA-4536-BC08-EF10932FEEFD}" presName="conn2-1" presStyleLbl="parChTrans1D3" presStyleIdx="9" presStyleCnt="11"/>
      <dgm:spPr/>
    </dgm:pt>
    <dgm:pt modelId="{2429BCC3-6A72-4D15-A87B-178582AA1E55}" type="pres">
      <dgm:prSet presAssocID="{CC8DD4C8-EBCA-4536-BC08-EF10932FEEFD}" presName="connTx" presStyleLbl="parChTrans1D3" presStyleIdx="9" presStyleCnt="11"/>
      <dgm:spPr/>
    </dgm:pt>
    <dgm:pt modelId="{C33395FA-B094-4FB9-9EA6-06A6FEBDF962}" type="pres">
      <dgm:prSet presAssocID="{433D9C23-6748-4889-AE38-B3A0DF4DBD51}" presName="root2" presStyleCnt="0"/>
      <dgm:spPr/>
    </dgm:pt>
    <dgm:pt modelId="{7BD9D309-659D-486A-8C4B-0A67078CFEB2}" type="pres">
      <dgm:prSet presAssocID="{433D9C23-6748-4889-AE38-B3A0DF4DBD51}" presName="LevelTwoTextNode" presStyleLbl="node3" presStyleIdx="9" presStyleCnt="11">
        <dgm:presLayoutVars>
          <dgm:chPref val="3"/>
        </dgm:presLayoutVars>
      </dgm:prSet>
      <dgm:spPr/>
    </dgm:pt>
    <dgm:pt modelId="{9C0183AE-F4C8-4E81-A0EE-C876DE061585}" type="pres">
      <dgm:prSet presAssocID="{433D9C23-6748-4889-AE38-B3A0DF4DBD51}" presName="level3hierChild" presStyleCnt="0"/>
      <dgm:spPr/>
    </dgm:pt>
    <dgm:pt modelId="{D43EC341-7EE2-41B3-B709-69F58070EB41}" type="pres">
      <dgm:prSet presAssocID="{74488E2D-E079-4B32-BE5A-CF9AFA527DB4}" presName="conn2-1" presStyleLbl="parChTrans1D4" presStyleIdx="22" presStyleCnt="32"/>
      <dgm:spPr/>
    </dgm:pt>
    <dgm:pt modelId="{5B4865D3-9086-4BE8-AD1F-8205DCCE897C}" type="pres">
      <dgm:prSet presAssocID="{74488E2D-E079-4B32-BE5A-CF9AFA527DB4}" presName="connTx" presStyleLbl="parChTrans1D4" presStyleIdx="22" presStyleCnt="32"/>
      <dgm:spPr/>
    </dgm:pt>
    <dgm:pt modelId="{722474DC-8718-4CC1-8AE5-3F96F87DC247}" type="pres">
      <dgm:prSet presAssocID="{26E84020-1A7B-47E7-9EB1-BD8863C3661E}" presName="root2" presStyleCnt="0"/>
      <dgm:spPr/>
    </dgm:pt>
    <dgm:pt modelId="{FA786489-844E-4616-B23E-4782D7091C77}" type="pres">
      <dgm:prSet presAssocID="{26E84020-1A7B-47E7-9EB1-BD8863C3661E}" presName="LevelTwoTextNode" presStyleLbl="node4" presStyleIdx="22" presStyleCnt="32">
        <dgm:presLayoutVars>
          <dgm:chPref val="3"/>
        </dgm:presLayoutVars>
      </dgm:prSet>
      <dgm:spPr/>
    </dgm:pt>
    <dgm:pt modelId="{76FA7688-5AA7-49EE-9239-CA81825F607F}" type="pres">
      <dgm:prSet presAssocID="{26E84020-1A7B-47E7-9EB1-BD8863C3661E}" presName="level3hierChild" presStyleCnt="0"/>
      <dgm:spPr/>
    </dgm:pt>
    <dgm:pt modelId="{8660D5F9-5491-4989-BB3B-1AF70B39AAEB}" type="pres">
      <dgm:prSet presAssocID="{E67E868D-58FB-4260-A7E5-F1E9FAA80AB5}" presName="conn2-1" presStyleLbl="parChTrans1D4" presStyleIdx="23" presStyleCnt="32"/>
      <dgm:spPr/>
    </dgm:pt>
    <dgm:pt modelId="{E25933FF-6528-4474-A3B4-8597529740E3}" type="pres">
      <dgm:prSet presAssocID="{E67E868D-58FB-4260-A7E5-F1E9FAA80AB5}" presName="connTx" presStyleLbl="parChTrans1D4" presStyleIdx="23" presStyleCnt="32"/>
      <dgm:spPr/>
    </dgm:pt>
    <dgm:pt modelId="{B7C9BC0F-92FD-4533-A6EB-8EC8842C3B50}" type="pres">
      <dgm:prSet presAssocID="{D3AA2669-5A98-4713-AA61-DBBA3CBB3796}" presName="root2" presStyleCnt="0"/>
      <dgm:spPr/>
    </dgm:pt>
    <dgm:pt modelId="{B6763292-0EA5-4A8F-9DB8-9A06CDA7CB85}" type="pres">
      <dgm:prSet presAssocID="{D3AA2669-5A98-4713-AA61-DBBA3CBB3796}" presName="LevelTwoTextNode" presStyleLbl="node4" presStyleIdx="23" presStyleCnt="32">
        <dgm:presLayoutVars>
          <dgm:chPref val="3"/>
        </dgm:presLayoutVars>
      </dgm:prSet>
      <dgm:spPr/>
    </dgm:pt>
    <dgm:pt modelId="{F00B1B3B-A1C1-4FE0-A94D-7963D683AEB4}" type="pres">
      <dgm:prSet presAssocID="{D3AA2669-5A98-4713-AA61-DBBA3CBB3796}" presName="level3hierChild" presStyleCnt="0"/>
      <dgm:spPr/>
    </dgm:pt>
    <dgm:pt modelId="{21DB09DE-9117-462D-B1D7-11FCC73D9523}" type="pres">
      <dgm:prSet presAssocID="{1878FAC1-CBB4-47DA-B189-28C22D2ABF84}" presName="conn2-1" presStyleLbl="parChTrans1D4" presStyleIdx="24" presStyleCnt="32"/>
      <dgm:spPr/>
    </dgm:pt>
    <dgm:pt modelId="{3A2B5166-684F-490B-96A7-AA73CEB67EB2}" type="pres">
      <dgm:prSet presAssocID="{1878FAC1-CBB4-47DA-B189-28C22D2ABF84}" presName="connTx" presStyleLbl="parChTrans1D4" presStyleIdx="24" presStyleCnt="32"/>
      <dgm:spPr/>
    </dgm:pt>
    <dgm:pt modelId="{706DD9E1-1BF5-4757-A588-9A50ACAA12E2}" type="pres">
      <dgm:prSet presAssocID="{5D2D928E-61EE-4E07-8179-285BA5027C50}" presName="root2" presStyleCnt="0"/>
      <dgm:spPr/>
    </dgm:pt>
    <dgm:pt modelId="{894E6C7C-93CA-4ACE-9D27-B3043F5C5F73}" type="pres">
      <dgm:prSet presAssocID="{5D2D928E-61EE-4E07-8179-285BA5027C50}" presName="LevelTwoTextNode" presStyleLbl="node4" presStyleIdx="24" presStyleCnt="32">
        <dgm:presLayoutVars>
          <dgm:chPref val="3"/>
        </dgm:presLayoutVars>
      </dgm:prSet>
      <dgm:spPr/>
    </dgm:pt>
    <dgm:pt modelId="{6BD60655-40AC-4BA7-9DE1-80D877FDB8F1}" type="pres">
      <dgm:prSet presAssocID="{5D2D928E-61EE-4E07-8179-285BA5027C50}" presName="level3hierChild" presStyleCnt="0"/>
      <dgm:spPr/>
    </dgm:pt>
    <dgm:pt modelId="{D2269867-504F-41BD-BCD6-A37AFE0D0D61}" type="pres">
      <dgm:prSet presAssocID="{C3AD303A-93A5-4751-B162-EED55A3F90FF}" presName="conn2-1" presStyleLbl="parChTrans1D3" presStyleIdx="10" presStyleCnt="11"/>
      <dgm:spPr/>
    </dgm:pt>
    <dgm:pt modelId="{2CB55170-E532-4082-8C3E-7D13BF6418D1}" type="pres">
      <dgm:prSet presAssocID="{C3AD303A-93A5-4751-B162-EED55A3F90FF}" presName="connTx" presStyleLbl="parChTrans1D3" presStyleIdx="10" presStyleCnt="11"/>
      <dgm:spPr/>
    </dgm:pt>
    <dgm:pt modelId="{E990938F-D099-4E64-B062-FA07ECED0C38}" type="pres">
      <dgm:prSet presAssocID="{7DDCD62B-7B5C-4683-AF8E-45ADBAAF854C}" presName="root2" presStyleCnt="0"/>
      <dgm:spPr/>
    </dgm:pt>
    <dgm:pt modelId="{946B66E5-9045-45B5-8FBC-648D480DBED4}" type="pres">
      <dgm:prSet presAssocID="{7DDCD62B-7B5C-4683-AF8E-45ADBAAF854C}" presName="LevelTwoTextNode" presStyleLbl="node3" presStyleIdx="10" presStyleCnt="11">
        <dgm:presLayoutVars>
          <dgm:chPref val="3"/>
        </dgm:presLayoutVars>
      </dgm:prSet>
      <dgm:spPr/>
    </dgm:pt>
    <dgm:pt modelId="{C6A730FB-865B-4780-B152-C6F680F16E4B}" type="pres">
      <dgm:prSet presAssocID="{7DDCD62B-7B5C-4683-AF8E-45ADBAAF854C}" presName="level3hierChild" presStyleCnt="0"/>
      <dgm:spPr/>
    </dgm:pt>
    <dgm:pt modelId="{0726155D-9DD3-4A6C-A9E2-F60AA7F17D86}" type="pres">
      <dgm:prSet presAssocID="{227622AB-214A-4307-A325-9AC253D9D5E4}" presName="conn2-1" presStyleLbl="parChTrans1D4" presStyleIdx="25" presStyleCnt="32"/>
      <dgm:spPr/>
    </dgm:pt>
    <dgm:pt modelId="{AB0EF4AF-DDED-4E4F-ADA8-293C9A62EF7B}" type="pres">
      <dgm:prSet presAssocID="{227622AB-214A-4307-A325-9AC253D9D5E4}" presName="connTx" presStyleLbl="parChTrans1D4" presStyleIdx="25" presStyleCnt="32"/>
      <dgm:spPr/>
    </dgm:pt>
    <dgm:pt modelId="{82BC7005-CC87-4BC0-A00F-AA00B5B92DC3}" type="pres">
      <dgm:prSet presAssocID="{660C0B7E-0267-40A9-8E3F-32770459E6C7}" presName="root2" presStyleCnt="0"/>
      <dgm:spPr/>
    </dgm:pt>
    <dgm:pt modelId="{06B7DAD4-FBDA-49D4-970D-9E538F61E2AD}" type="pres">
      <dgm:prSet presAssocID="{660C0B7E-0267-40A9-8E3F-32770459E6C7}" presName="LevelTwoTextNode" presStyleLbl="node4" presStyleIdx="25" presStyleCnt="32">
        <dgm:presLayoutVars>
          <dgm:chPref val="3"/>
        </dgm:presLayoutVars>
      </dgm:prSet>
      <dgm:spPr/>
    </dgm:pt>
    <dgm:pt modelId="{DA5E1724-76A2-4B03-B39A-609280018D8D}" type="pres">
      <dgm:prSet presAssocID="{660C0B7E-0267-40A9-8E3F-32770459E6C7}" presName="level3hierChild" presStyleCnt="0"/>
      <dgm:spPr/>
    </dgm:pt>
    <dgm:pt modelId="{4529AD4C-0ED3-42AD-AE7F-758D641F43F3}" type="pres">
      <dgm:prSet presAssocID="{2EA7BF95-9F5F-4C04-8742-77396844B38D}" presName="conn2-1" presStyleLbl="parChTrans1D4" presStyleIdx="26" presStyleCnt="32"/>
      <dgm:spPr/>
    </dgm:pt>
    <dgm:pt modelId="{CC11BE0D-993A-4ED1-9F54-F85E23055A64}" type="pres">
      <dgm:prSet presAssocID="{2EA7BF95-9F5F-4C04-8742-77396844B38D}" presName="connTx" presStyleLbl="parChTrans1D4" presStyleIdx="26" presStyleCnt="32"/>
      <dgm:spPr/>
    </dgm:pt>
    <dgm:pt modelId="{E02AA901-1051-4172-8D7B-4772DB9ECD02}" type="pres">
      <dgm:prSet presAssocID="{D4214262-0790-4416-A371-148488A8485C}" presName="root2" presStyleCnt="0"/>
      <dgm:spPr/>
    </dgm:pt>
    <dgm:pt modelId="{C9F0CCAB-EBDE-40A8-A2EF-FB4287D71B91}" type="pres">
      <dgm:prSet presAssocID="{D4214262-0790-4416-A371-148488A8485C}" presName="LevelTwoTextNode" presStyleLbl="node4" presStyleIdx="26" presStyleCnt="32">
        <dgm:presLayoutVars>
          <dgm:chPref val="3"/>
        </dgm:presLayoutVars>
      </dgm:prSet>
      <dgm:spPr/>
    </dgm:pt>
    <dgm:pt modelId="{25440E1E-1A51-4598-8EE6-54A923B4E184}" type="pres">
      <dgm:prSet presAssocID="{D4214262-0790-4416-A371-148488A8485C}" presName="level3hierChild" presStyleCnt="0"/>
      <dgm:spPr/>
    </dgm:pt>
    <dgm:pt modelId="{E1CAB4B0-5A07-4BE3-8BCD-A3F5B2CCEB29}" type="pres">
      <dgm:prSet presAssocID="{7AC5DD02-EA9D-4E2F-8EB6-A162FA86F827}" presName="conn2-1" presStyleLbl="parChTrans1D4" presStyleIdx="27" presStyleCnt="32"/>
      <dgm:spPr/>
    </dgm:pt>
    <dgm:pt modelId="{50B32038-C98C-42FD-842A-99F78E3D980A}" type="pres">
      <dgm:prSet presAssocID="{7AC5DD02-EA9D-4E2F-8EB6-A162FA86F827}" presName="connTx" presStyleLbl="parChTrans1D4" presStyleIdx="27" presStyleCnt="32"/>
      <dgm:spPr/>
    </dgm:pt>
    <dgm:pt modelId="{471AA227-BEE0-45E8-A157-A705CBC66A4D}" type="pres">
      <dgm:prSet presAssocID="{1BA0AE06-FC0E-4F2E-B81A-B9FA38B4D19E}" presName="root2" presStyleCnt="0"/>
      <dgm:spPr/>
    </dgm:pt>
    <dgm:pt modelId="{BFE55298-3570-489D-9AF0-AED2AE989411}" type="pres">
      <dgm:prSet presAssocID="{1BA0AE06-FC0E-4F2E-B81A-B9FA38B4D19E}" presName="LevelTwoTextNode" presStyleLbl="node4" presStyleIdx="27" presStyleCnt="32">
        <dgm:presLayoutVars>
          <dgm:chPref val="3"/>
        </dgm:presLayoutVars>
      </dgm:prSet>
      <dgm:spPr/>
    </dgm:pt>
    <dgm:pt modelId="{AAC06B80-72F0-4ABD-9DC3-726AD1ACEC75}" type="pres">
      <dgm:prSet presAssocID="{1BA0AE06-FC0E-4F2E-B81A-B9FA38B4D19E}" presName="level3hierChild" presStyleCnt="0"/>
      <dgm:spPr/>
    </dgm:pt>
    <dgm:pt modelId="{F879102B-89EE-47B7-8516-6FEBE0E8F440}" type="pres">
      <dgm:prSet presAssocID="{1C80A697-3E1A-4BF9-B9D3-7219990EFB3C}" presName="conn2-1" presStyleLbl="parChTrans1D4" presStyleIdx="28" presStyleCnt="32"/>
      <dgm:spPr/>
    </dgm:pt>
    <dgm:pt modelId="{00C56851-7987-4EB9-9E2B-10E6C3BFC73B}" type="pres">
      <dgm:prSet presAssocID="{1C80A697-3E1A-4BF9-B9D3-7219990EFB3C}" presName="connTx" presStyleLbl="parChTrans1D4" presStyleIdx="28" presStyleCnt="32"/>
      <dgm:spPr/>
    </dgm:pt>
    <dgm:pt modelId="{DEFFB15C-A182-4175-A9C2-96D1EC090525}" type="pres">
      <dgm:prSet presAssocID="{B5FE7B6E-F9EE-4EAB-9309-8FA4187D0C32}" presName="root2" presStyleCnt="0"/>
      <dgm:spPr/>
    </dgm:pt>
    <dgm:pt modelId="{89264525-849F-4457-ABF8-E21B6D084B83}" type="pres">
      <dgm:prSet presAssocID="{B5FE7B6E-F9EE-4EAB-9309-8FA4187D0C32}" presName="LevelTwoTextNode" presStyleLbl="node4" presStyleIdx="28" presStyleCnt="32">
        <dgm:presLayoutVars>
          <dgm:chPref val="3"/>
        </dgm:presLayoutVars>
      </dgm:prSet>
      <dgm:spPr/>
    </dgm:pt>
    <dgm:pt modelId="{B96018A4-F643-4577-B652-954D5A20CBE9}" type="pres">
      <dgm:prSet presAssocID="{B5FE7B6E-F9EE-4EAB-9309-8FA4187D0C32}" presName="level3hierChild" presStyleCnt="0"/>
      <dgm:spPr/>
    </dgm:pt>
    <dgm:pt modelId="{8349CA35-2112-4426-AAD7-A3403E74BF88}" type="pres">
      <dgm:prSet presAssocID="{0B865D4B-654B-4161-BB58-6B2C825A273D}" presName="conn2-1" presStyleLbl="parChTrans1D4" presStyleIdx="29" presStyleCnt="32"/>
      <dgm:spPr/>
    </dgm:pt>
    <dgm:pt modelId="{F5A94860-1481-4969-A6EA-5514BCD34451}" type="pres">
      <dgm:prSet presAssocID="{0B865D4B-654B-4161-BB58-6B2C825A273D}" presName="connTx" presStyleLbl="parChTrans1D4" presStyleIdx="29" presStyleCnt="32"/>
      <dgm:spPr/>
    </dgm:pt>
    <dgm:pt modelId="{F4467439-AE44-476E-8B89-4AFE07171AD7}" type="pres">
      <dgm:prSet presAssocID="{418E9EBA-FECF-49D6-8243-BCE2101B39A8}" presName="root2" presStyleCnt="0"/>
      <dgm:spPr/>
    </dgm:pt>
    <dgm:pt modelId="{DC3C3D29-F749-4C88-9802-045673E9973A}" type="pres">
      <dgm:prSet presAssocID="{418E9EBA-FECF-49D6-8243-BCE2101B39A8}" presName="LevelTwoTextNode" presStyleLbl="node4" presStyleIdx="29" presStyleCnt="32">
        <dgm:presLayoutVars>
          <dgm:chPref val="3"/>
        </dgm:presLayoutVars>
      </dgm:prSet>
      <dgm:spPr/>
    </dgm:pt>
    <dgm:pt modelId="{CCD9879C-B22F-48B8-A1FF-64B425D8DBD0}" type="pres">
      <dgm:prSet presAssocID="{418E9EBA-FECF-49D6-8243-BCE2101B39A8}" presName="level3hierChild" presStyleCnt="0"/>
      <dgm:spPr/>
    </dgm:pt>
    <dgm:pt modelId="{586CD86E-77B0-4C47-B02E-568101DCEDB6}" type="pres">
      <dgm:prSet presAssocID="{0B0FA213-58DA-4937-93D1-0D948B9D62A4}" presName="conn2-1" presStyleLbl="parChTrans1D4" presStyleIdx="30" presStyleCnt="32"/>
      <dgm:spPr/>
    </dgm:pt>
    <dgm:pt modelId="{E20447C0-D5C2-4A8B-A7AF-66E0427AD428}" type="pres">
      <dgm:prSet presAssocID="{0B0FA213-58DA-4937-93D1-0D948B9D62A4}" presName="connTx" presStyleLbl="parChTrans1D4" presStyleIdx="30" presStyleCnt="32"/>
      <dgm:spPr/>
    </dgm:pt>
    <dgm:pt modelId="{72700BA4-DA64-4030-94FD-60CA3CF615EA}" type="pres">
      <dgm:prSet presAssocID="{775AD0B7-BB14-434A-8C56-BE3E99DD47AB}" presName="root2" presStyleCnt="0"/>
      <dgm:spPr/>
    </dgm:pt>
    <dgm:pt modelId="{7FD13B45-51BC-48FF-90FE-8DE2EDC3EF1E}" type="pres">
      <dgm:prSet presAssocID="{775AD0B7-BB14-434A-8C56-BE3E99DD47AB}" presName="LevelTwoTextNode" presStyleLbl="node4" presStyleIdx="30" presStyleCnt="32">
        <dgm:presLayoutVars>
          <dgm:chPref val="3"/>
        </dgm:presLayoutVars>
      </dgm:prSet>
      <dgm:spPr/>
    </dgm:pt>
    <dgm:pt modelId="{151D850F-0CDF-4740-8B52-0B8FD651473D}" type="pres">
      <dgm:prSet presAssocID="{775AD0B7-BB14-434A-8C56-BE3E99DD47AB}" presName="level3hierChild" presStyleCnt="0"/>
      <dgm:spPr/>
    </dgm:pt>
    <dgm:pt modelId="{D2D10C4C-AE35-4DFE-9A90-FD22B17B7623}" type="pres">
      <dgm:prSet presAssocID="{F7BE00E0-82C4-4B75-85D8-D6CE2967DEA8}" presName="conn2-1" presStyleLbl="parChTrans1D4" presStyleIdx="31" presStyleCnt="32"/>
      <dgm:spPr/>
    </dgm:pt>
    <dgm:pt modelId="{1CE100A7-EE42-4D6D-81C5-AE7DEC2267B0}" type="pres">
      <dgm:prSet presAssocID="{F7BE00E0-82C4-4B75-85D8-D6CE2967DEA8}" presName="connTx" presStyleLbl="parChTrans1D4" presStyleIdx="31" presStyleCnt="32"/>
      <dgm:spPr/>
    </dgm:pt>
    <dgm:pt modelId="{AC6AE118-4CB7-4163-BE61-6DD46EE5A781}" type="pres">
      <dgm:prSet presAssocID="{93E76E21-7186-4CAD-B271-FFD8205DE28A}" presName="root2" presStyleCnt="0"/>
      <dgm:spPr/>
    </dgm:pt>
    <dgm:pt modelId="{F5AC0CA4-7482-4643-B5A3-A798F447934C}" type="pres">
      <dgm:prSet presAssocID="{93E76E21-7186-4CAD-B271-FFD8205DE28A}" presName="LevelTwoTextNode" presStyleLbl="node4" presStyleIdx="31" presStyleCnt="32">
        <dgm:presLayoutVars>
          <dgm:chPref val="3"/>
        </dgm:presLayoutVars>
      </dgm:prSet>
      <dgm:spPr/>
    </dgm:pt>
    <dgm:pt modelId="{B11E6E4A-4621-4651-BA38-2007D71F8C65}" type="pres">
      <dgm:prSet presAssocID="{93E76E21-7186-4CAD-B271-FFD8205DE28A}" presName="level3hierChild" presStyleCnt="0"/>
      <dgm:spPr/>
    </dgm:pt>
  </dgm:ptLst>
  <dgm:cxnLst>
    <dgm:cxn modelId="{4AE40201-41EE-4806-83A6-963EF1CF3D5B}" type="presOf" srcId="{3FF32A21-5244-468E-9A39-B39E740F0E1D}" destId="{9714B52A-95FF-4932-AB1B-35E8C6A3FEA2}" srcOrd="0" destOrd="0" presId="urn:microsoft.com/office/officeart/2008/layout/HorizontalMultiLevelHierarchy"/>
    <dgm:cxn modelId="{C8D49601-7DB1-4CE1-9EFE-CFDDCE80BA44}" type="presOf" srcId="{FD6D11FC-EBFE-4CAE-9868-1CA1535F8014}" destId="{3DD5CF2B-56FA-4703-B3C7-9FA2240C2B96}" srcOrd="0" destOrd="0" presId="urn:microsoft.com/office/officeart/2008/layout/HorizontalMultiLevelHierarchy"/>
    <dgm:cxn modelId="{4938A403-E0A1-44BE-9BAA-5C996712BAEF}" type="presOf" srcId="{2DB3CDEA-6C18-47F6-9E7D-B86BF774742C}" destId="{7F1259D1-B06C-433D-9CA8-A43E2ABF7EB1}" srcOrd="1" destOrd="0" presId="urn:microsoft.com/office/officeart/2008/layout/HorizontalMultiLevelHierarchy"/>
    <dgm:cxn modelId="{DB36CE03-7948-4A79-B35F-9B08796EF30A}" type="presOf" srcId="{771E0A1A-1442-40FC-98CC-E1D1CE414DBB}" destId="{5BAF159F-81EE-4B8F-9E59-C07FCA3AAFC7}" srcOrd="0" destOrd="0" presId="urn:microsoft.com/office/officeart/2008/layout/HorizontalMultiLevelHierarchy"/>
    <dgm:cxn modelId="{AEFBA406-7FFE-41D8-8378-77339D77883F}" srcId="{FD6D11FC-EBFE-4CAE-9868-1CA1535F8014}" destId="{6970B77F-BEE2-46C6-9F8B-37594371BF8C}" srcOrd="0" destOrd="0" parTransId="{8F81A53E-DDF7-457F-9C17-093009A798E8}" sibTransId="{B6D10EF0-92FA-47D5-947A-3B888886006D}"/>
    <dgm:cxn modelId="{6449EA06-6869-4C52-B74E-E403B1BFF5D7}" srcId="{660C0B7E-0267-40A9-8E3F-32770459E6C7}" destId="{B5FE7B6E-F9EE-4EAB-9309-8FA4187D0C32}" srcOrd="1" destOrd="0" parTransId="{1C80A697-3E1A-4BF9-B9D3-7219990EFB3C}" sibTransId="{9FA49C0F-32F6-4F61-A467-ACEC17326DF5}"/>
    <dgm:cxn modelId="{8546E009-59BC-4502-9F45-FD66632511BD}" srcId="{BBF042B8-FAF5-456D-A94E-5A4366BF9A9C}" destId="{334FF3EC-7D6E-41AC-AFA6-841B7389279F}" srcOrd="0" destOrd="0" parTransId="{239EECFC-D226-4CA8-A463-44594717241E}" sibTransId="{796D49B6-3CCE-4267-8CEB-B6B665FA255A}"/>
    <dgm:cxn modelId="{7DA71D0B-AC6B-4AF4-9F61-1809C3209050}" type="presOf" srcId="{26E84020-1A7B-47E7-9EB1-BD8863C3661E}" destId="{FA786489-844E-4616-B23E-4782D7091C77}" srcOrd="0" destOrd="0" presId="urn:microsoft.com/office/officeart/2008/layout/HorizontalMultiLevelHierarchy"/>
    <dgm:cxn modelId="{F887800B-2B6A-47E0-B9F1-82DB591D55BE}" type="presOf" srcId="{B5FE7B6E-F9EE-4EAB-9309-8FA4187D0C32}" destId="{89264525-849F-4457-ABF8-E21B6D084B83}" srcOrd="0" destOrd="0" presId="urn:microsoft.com/office/officeart/2008/layout/HorizontalMultiLevelHierarchy"/>
    <dgm:cxn modelId="{2568130F-8C43-4752-9F4D-2900C03DD9D3}" srcId="{3FF32A21-5244-468E-9A39-B39E740F0E1D}" destId="{3B99AA99-87BB-40B8-B3CC-342A2706EB7F}" srcOrd="3" destOrd="0" parTransId="{B834FED9-EAFB-4AB5-97F7-8C9174CDD3DC}" sibTransId="{AF95DED3-0658-457F-BF5F-1F40D5C4C94A}"/>
    <dgm:cxn modelId="{8CA8C60F-D934-4CB3-BCC5-ED1C984589D7}" type="presOf" srcId="{5FEB25A2-E104-4598-B6F2-2BCB55B87340}" destId="{8B94AAF7-BEAA-4BA2-A749-76C69AE6F1F4}" srcOrd="1" destOrd="0" presId="urn:microsoft.com/office/officeart/2008/layout/HorizontalMultiLevelHierarchy"/>
    <dgm:cxn modelId="{827A2210-7B15-45B1-B08E-5F55D390170A}" type="presOf" srcId="{FD5C9B49-6636-413C-86BB-45DF485806E7}" destId="{1956FEB1-066E-4486-891B-0D4A6AD101ED}" srcOrd="0" destOrd="0" presId="urn:microsoft.com/office/officeart/2008/layout/HorizontalMultiLevelHierarchy"/>
    <dgm:cxn modelId="{F5320D13-1D39-4A25-8D63-30D5CF713664}" type="presOf" srcId="{C3AD303A-93A5-4751-B162-EED55A3F90FF}" destId="{2CB55170-E532-4082-8C3E-7D13BF6418D1}" srcOrd="1" destOrd="0" presId="urn:microsoft.com/office/officeart/2008/layout/HorizontalMultiLevelHierarchy"/>
    <dgm:cxn modelId="{19848B13-7721-4769-A232-B9721BA0CAEA}" type="presOf" srcId="{1878FAC1-CBB4-47DA-B189-28C22D2ABF84}" destId="{21DB09DE-9117-462D-B1D7-11FCC73D9523}" srcOrd="0" destOrd="0" presId="urn:microsoft.com/office/officeart/2008/layout/HorizontalMultiLevelHierarchy"/>
    <dgm:cxn modelId="{102FC313-36D2-49D0-A466-E311B340DE8F}" type="presOf" srcId="{C4A8E522-30A7-4C09-866B-CDDB8EA7A6EA}" destId="{814F169E-0328-4939-9497-2FA3D89A89F1}" srcOrd="0" destOrd="0" presId="urn:microsoft.com/office/officeart/2008/layout/HorizontalMultiLevelHierarchy"/>
    <dgm:cxn modelId="{CBE0CF14-CC3D-4A39-BF5B-ADF0CA647A95}" type="presOf" srcId="{0121B92D-2547-43D3-B5E4-08A9F96C609D}" destId="{6AAF5B32-2049-4532-8027-BD8970E3CC27}" srcOrd="0" destOrd="0" presId="urn:microsoft.com/office/officeart/2008/layout/HorizontalMultiLevelHierarchy"/>
    <dgm:cxn modelId="{BC7ECC15-DDFE-4401-A529-F4BB15059143}" srcId="{50FCD195-823D-43A4-B300-7020C73F113A}" destId="{F65EC366-ED20-442A-8D59-955ABFBCC6A0}" srcOrd="1" destOrd="0" parTransId="{A67BE9E0-F4EE-4288-9B93-5FE369F54CF2}" sibTransId="{0BD798E9-EB94-4391-9AC1-7C258AA5BE4B}"/>
    <dgm:cxn modelId="{D54CA316-0FF3-4C0F-8698-85B04D6B8ECC}" srcId="{8696EE03-B20D-49D5-8565-7F99B8A93959}" destId="{50FCD195-823D-43A4-B300-7020C73F113A}" srcOrd="0" destOrd="0" parTransId="{8D7F6C06-2961-4BE3-8A25-1B6955EA5B5F}" sibTransId="{2EEEB29E-3F49-4E0A-93F0-EF8568828E41}"/>
    <dgm:cxn modelId="{CCE0C717-E3AD-42CF-A0CA-AD3A20C43250}" srcId="{EE4FDF13-AC84-4CB3-875B-3ED935FE0EA7}" destId="{3DF4734F-9AFB-4093-8A77-BC84DE0EFA22}" srcOrd="0" destOrd="0" parTransId="{98FC2191-AE35-48F7-8AEB-652384B30299}" sibTransId="{1E9A27ED-C855-4883-97BC-7D31B6327F14}"/>
    <dgm:cxn modelId="{22A79319-43DE-4ABC-A672-2B0A90159C6F}" type="presOf" srcId="{56FCB529-B11E-42F9-84BF-ACC6B4D6A4AA}" destId="{AE28C1D1-199F-4FA4-904C-721003BBCB80}" srcOrd="0" destOrd="0" presId="urn:microsoft.com/office/officeart/2008/layout/HorizontalMultiLevelHierarchy"/>
    <dgm:cxn modelId="{1F55F51A-2BAF-4A5C-85C7-607FAE027562}" srcId="{B5FE7B6E-F9EE-4EAB-9309-8FA4187D0C32}" destId="{418E9EBA-FECF-49D6-8243-BCE2101B39A8}" srcOrd="0" destOrd="0" parTransId="{0B865D4B-654B-4161-BB58-6B2C825A273D}" sibTransId="{CCF828AA-7781-4491-B2AE-223325255126}"/>
    <dgm:cxn modelId="{58997D1C-FF2C-4E44-9B11-2C918B11D91C}" srcId="{0F73312E-66B8-49E2-8B13-A525C3935888}" destId="{8D0EBB7E-B2A2-4B65-BC65-546067504D4E}" srcOrd="0" destOrd="0" parTransId="{BF23DA74-45CE-454A-A309-78EDD5482A18}" sibTransId="{D670DB3A-EB28-409A-8646-692DD162BBA6}"/>
    <dgm:cxn modelId="{F82A761D-D228-4BA3-9077-D4ECE3FEFB35}" type="presOf" srcId="{8D0EBB7E-B2A2-4B65-BC65-546067504D4E}" destId="{0395065F-B377-40D0-BDDF-F0DF9EEBBE61}" srcOrd="0" destOrd="0" presId="urn:microsoft.com/office/officeart/2008/layout/HorizontalMultiLevelHierarchy"/>
    <dgm:cxn modelId="{4F4D241E-9DF1-4C8E-9DA4-1DB8323F8918}" type="presOf" srcId="{1C80A697-3E1A-4BF9-B9D3-7219990EFB3C}" destId="{F879102B-89EE-47B7-8516-6FEBE0E8F440}" srcOrd="0" destOrd="0" presId="urn:microsoft.com/office/officeart/2008/layout/HorizontalMultiLevelHierarchy"/>
    <dgm:cxn modelId="{A220E920-D177-4D3E-B155-EEE02CEF314C}" type="presOf" srcId="{8D7F6C06-2961-4BE3-8A25-1B6955EA5B5F}" destId="{17DBE69C-1273-42AA-A328-2E4FBB95E102}" srcOrd="1" destOrd="0" presId="urn:microsoft.com/office/officeart/2008/layout/HorizontalMultiLevelHierarchy"/>
    <dgm:cxn modelId="{BC135621-4D21-47B3-A753-123529A0F401}" type="presOf" srcId="{6E3E161A-2DB1-482C-8769-FCC60DA2DF0E}" destId="{BFE06FE2-6707-4675-BBF8-2065B2D683C9}" srcOrd="0" destOrd="0" presId="urn:microsoft.com/office/officeart/2008/layout/HorizontalMultiLevelHierarchy"/>
    <dgm:cxn modelId="{B7B52323-51DA-411F-B7EC-11386C51BD52}" type="presOf" srcId="{3BA3AD68-E59A-4F9D-81C1-F5816AAF4288}" destId="{DA144B53-A3DA-4907-B2D0-36B7B7500CC5}" srcOrd="0" destOrd="0" presId="urn:microsoft.com/office/officeart/2008/layout/HorizontalMultiLevelHierarchy"/>
    <dgm:cxn modelId="{AC20D323-9C33-4280-A0FD-4F649E832CCC}" type="presOf" srcId="{239EECFC-D226-4CA8-A463-44594717241E}" destId="{B29268DE-43B6-41FC-B61D-161BB1530343}" srcOrd="1" destOrd="0" presId="urn:microsoft.com/office/officeart/2008/layout/HorizontalMultiLevelHierarchy"/>
    <dgm:cxn modelId="{B4959729-C4FC-4065-955E-75FFE9330D98}" srcId="{21534580-FBF2-43F8-82E3-E5AB3BC57F20}" destId="{DF6BEC4F-A4DD-4D9D-82A3-9ECAC3C1E629}" srcOrd="0" destOrd="0" parTransId="{C89AA78B-F012-477D-97AF-9F8107F3B0CD}" sibTransId="{28CA6CA0-5B34-4CBD-B7B4-BA80F1EB9CB4}"/>
    <dgm:cxn modelId="{534C8F2B-59DA-46AF-8C6E-727422095D22}" type="presOf" srcId="{1C80A697-3E1A-4BF9-B9D3-7219990EFB3C}" destId="{00C56851-7987-4EB9-9E2B-10E6C3BFC73B}" srcOrd="1" destOrd="0" presId="urn:microsoft.com/office/officeart/2008/layout/HorizontalMultiLevelHierarchy"/>
    <dgm:cxn modelId="{7F2F652D-BD1C-48C2-BD5C-331C7226322A}" type="presOf" srcId="{2DB3CDEA-6C18-47F6-9E7D-B86BF774742C}" destId="{1E7AE80D-B5F9-4E9B-9621-EC31D392A6B0}" srcOrd="0" destOrd="0" presId="urn:microsoft.com/office/officeart/2008/layout/HorizontalMultiLevelHierarchy"/>
    <dgm:cxn modelId="{77CF072F-A98C-4897-8B64-F1D5EB9D30F8}" type="presOf" srcId="{2A7C2DDE-34C1-4884-A8BF-09744EAFED94}" destId="{C650AC87-095C-4638-95D5-A88996E217F5}" srcOrd="0" destOrd="0" presId="urn:microsoft.com/office/officeart/2008/layout/HorizontalMultiLevelHierarchy"/>
    <dgm:cxn modelId="{DA9A9730-9880-4659-9FB7-6E09B14C1F83}" type="presOf" srcId="{9BD0D2A7-0D02-4DA7-8385-35D0B1879026}" destId="{70B40E3F-876B-421D-994B-870D2BEA3F37}" srcOrd="0" destOrd="0" presId="urn:microsoft.com/office/officeart/2008/layout/HorizontalMultiLevelHierarchy"/>
    <dgm:cxn modelId="{FBBC0732-9ADD-48CC-95CC-3F492EA3E24B}" type="presOf" srcId="{3E08B84A-18F2-483F-8F7F-553271827BED}" destId="{729D4354-19A4-49E2-B249-ED3AF8FC5FF9}" srcOrd="0" destOrd="0" presId="urn:microsoft.com/office/officeart/2008/layout/HorizontalMultiLevelHierarchy"/>
    <dgm:cxn modelId="{16AB8F34-4B69-4223-84C4-3104D451713A}" srcId="{FD5C9B49-6636-413C-86BB-45DF485806E7}" destId="{8696EE03-B20D-49D5-8565-7F99B8A93959}" srcOrd="0" destOrd="0" parTransId="{C7F02A7A-196F-49C7-B887-6B7BB7CB36E9}" sibTransId="{AC42AA35-40AD-4525-A5D7-DC4DB42988F9}"/>
    <dgm:cxn modelId="{8D841F38-B9F3-4B60-8EFF-20F4EE00BEBC}" srcId="{775AD0B7-BB14-434A-8C56-BE3E99DD47AB}" destId="{93E76E21-7186-4CAD-B271-FFD8205DE28A}" srcOrd="0" destOrd="0" parTransId="{F7BE00E0-82C4-4B75-85D8-D6CE2967DEA8}" sibTransId="{5954B1C2-4373-49A4-83A3-9DAA1F9D13C0}"/>
    <dgm:cxn modelId="{94C37E38-5250-4001-96F3-44007784BA01}" type="presOf" srcId="{6E74B9D0-5F45-4B1E-9DA3-A335E0B94E6E}" destId="{74FFDEC9-C285-4ABF-B9BB-5AB44F5FFE97}" srcOrd="1" destOrd="0" presId="urn:microsoft.com/office/officeart/2008/layout/HorizontalMultiLevelHierarchy"/>
    <dgm:cxn modelId="{89C27F39-04DE-43A0-83A1-60B9AAF6450A}" type="presOf" srcId="{0B865D4B-654B-4161-BB58-6B2C825A273D}" destId="{8349CA35-2112-4426-AAD7-A3403E74BF88}" srcOrd="0" destOrd="0" presId="urn:microsoft.com/office/officeart/2008/layout/HorizontalMultiLevelHierarchy"/>
    <dgm:cxn modelId="{2351AD39-F504-48CA-9C4D-C6A25BD558CE}" type="presOf" srcId="{15F90836-B83A-43A9-B1B3-1DA55856789D}" destId="{67A47C65-5C7C-42DF-8F88-461CE6AC06A7}" srcOrd="0" destOrd="0" presId="urn:microsoft.com/office/officeart/2008/layout/HorizontalMultiLevelHierarchy"/>
    <dgm:cxn modelId="{15E0E63A-7E19-4CB5-AD7B-EA2723B1CAC0}" type="presOf" srcId="{C89AA78B-F012-477D-97AF-9F8107F3B0CD}" destId="{672B504B-BF97-449E-9D03-E3E7CBDCBF76}" srcOrd="0" destOrd="0" presId="urn:microsoft.com/office/officeart/2008/layout/HorizontalMultiLevelHierarchy"/>
    <dgm:cxn modelId="{2455303B-306C-453B-AD03-7A05DF45D0F9}" type="presOf" srcId="{A67BE9E0-F4EE-4288-9B93-5FE369F54CF2}" destId="{147EE54B-BFEF-49F7-9C84-658BDE1B9A5E}" srcOrd="1" destOrd="0" presId="urn:microsoft.com/office/officeart/2008/layout/HorizontalMultiLevelHierarchy"/>
    <dgm:cxn modelId="{DB3D9A3B-4B9F-4806-A21D-A983EB038311}" type="presOf" srcId="{C3AD303A-93A5-4751-B162-EED55A3F90FF}" destId="{D2269867-504F-41BD-BCD6-A37AFE0D0D61}" srcOrd="0" destOrd="0" presId="urn:microsoft.com/office/officeart/2008/layout/HorizontalMultiLevelHierarchy"/>
    <dgm:cxn modelId="{990B133C-AEAE-4862-B34E-4D19288AB699}" type="presOf" srcId="{0F73312E-66B8-49E2-8B13-A525C3935888}" destId="{2A5256D9-61A6-4F1C-9B41-A7068E3195FF}" srcOrd="0" destOrd="0" presId="urn:microsoft.com/office/officeart/2008/layout/HorizontalMultiLevelHierarchy"/>
    <dgm:cxn modelId="{0A7F793C-980C-4D2E-AC13-F2907CAED3BB}" type="presOf" srcId="{3DF4734F-9AFB-4093-8A77-BC84DE0EFA22}" destId="{1DEAA22B-A0EC-4CA3-AEC0-D80D801AD080}" srcOrd="0" destOrd="0" presId="urn:microsoft.com/office/officeart/2008/layout/HorizontalMultiLevelHierarchy"/>
    <dgm:cxn modelId="{5ED6B63C-575B-4423-9861-FCED83DCCC3D}" srcId="{3FF32A21-5244-468E-9A39-B39E740F0E1D}" destId="{0F73312E-66B8-49E2-8B13-A525C3935888}" srcOrd="0" destOrd="0" parTransId="{A131A797-864B-48C3-828E-74BC16A87BE1}" sibTransId="{51BDBC62-2F32-4179-8B24-4B5F91F3DD33}"/>
    <dgm:cxn modelId="{2814EC3E-F6B3-4CEC-AA8F-1B268F892058}" type="presOf" srcId="{6970B77F-BEE2-46C6-9F8B-37594371BF8C}" destId="{42E5ED98-E1E7-494C-AB77-1C1B958D9F87}" srcOrd="0" destOrd="0" presId="urn:microsoft.com/office/officeart/2008/layout/HorizontalMultiLevelHierarchy"/>
    <dgm:cxn modelId="{2F81CB3F-6FA7-48C5-B476-947F0A5A2793}" type="presOf" srcId="{3B99AA99-87BB-40B8-B3CC-342A2706EB7F}" destId="{3D296C69-6FC6-4D55-967C-8CA2E337121F}" srcOrd="0" destOrd="0" presId="urn:microsoft.com/office/officeart/2008/layout/HorizontalMultiLevelHierarchy"/>
    <dgm:cxn modelId="{5A4BD95B-EDC0-4EA8-8D4E-0952FA10A33C}" srcId="{8696EE03-B20D-49D5-8565-7F99B8A93959}" destId="{1957C772-DDD8-4124-A58F-F66B2C176DBF}" srcOrd="2" destOrd="0" parTransId="{9F415D42-4043-4AA3-B6E3-58F2713449D6}" sibTransId="{559CB3C7-3582-4244-AC8A-E999B50D322F}"/>
    <dgm:cxn modelId="{450CA05C-A42A-4FE2-ADF5-5B6FD8D305D8}" type="presOf" srcId="{B834FED9-EAFB-4AB5-97F7-8C9174CDD3DC}" destId="{2153C15A-4A34-433F-8F75-7D3DC0429C8A}" srcOrd="0" destOrd="0" presId="urn:microsoft.com/office/officeart/2008/layout/HorizontalMultiLevelHierarchy"/>
    <dgm:cxn modelId="{9B89E45D-55F3-49B6-8AA6-023AF4B1157E}" type="presOf" srcId="{1E2B15E7-64DA-4AA9-A102-6C778B5FD2DE}" destId="{A8C93BA2-843C-4DC4-A649-F9C935EFEAFC}" srcOrd="0" destOrd="0" presId="urn:microsoft.com/office/officeart/2008/layout/HorizontalMultiLevelHierarchy"/>
    <dgm:cxn modelId="{09057760-5126-4BA9-B633-FB7A67A695B2}" type="presOf" srcId="{433D9C23-6748-4889-AE38-B3A0DF4DBD51}" destId="{7BD9D309-659D-486A-8C4B-0A67078CFEB2}" srcOrd="0" destOrd="0" presId="urn:microsoft.com/office/officeart/2008/layout/HorizontalMultiLevelHierarchy"/>
    <dgm:cxn modelId="{27ECBF60-9CF8-4E5A-A0BE-66602C3C4443}" type="presOf" srcId="{3BA3AD68-E59A-4F9D-81C1-F5816AAF4288}" destId="{109641CA-0CCC-4555-AF86-9BEC3D692755}" srcOrd="1" destOrd="0" presId="urn:microsoft.com/office/officeart/2008/layout/HorizontalMultiLevelHierarchy"/>
    <dgm:cxn modelId="{F041C963-F838-49E6-A29A-C64CE1433A01}" type="presOf" srcId="{32A343A4-5847-45C7-B5BE-21BA0D8A2F39}" destId="{9886C71E-A279-45C2-9219-FABDBFF0EC86}" srcOrd="1" destOrd="0" presId="urn:microsoft.com/office/officeart/2008/layout/HorizontalMultiLevelHierarchy"/>
    <dgm:cxn modelId="{D9E4F663-37E2-480D-8901-4C2D17DCFFB8}" srcId="{BBF042B8-FAF5-456D-A94E-5A4366BF9A9C}" destId="{1E2B15E7-64DA-4AA9-A102-6C778B5FD2DE}" srcOrd="1" destOrd="0" parTransId="{959F5CC7-6C1B-40E6-B967-D2C92F92CE12}" sibTransId="{96BD5628-538A-441C-8018-D1DBDE7A2269}"/>
    <dgm:cxn modelId="{CF807D64-AB35-406B-8E92-A008203CF7AA}" srcId="{50FCD195-823D-43A4-B300-7020C73F113A}" destId="{0BD069C3-8E56-4FAE-AD79-4FE0EAF72E81}" srcOrd="0" destOrd="0" parTransId="{48627913-6878-49B5-A54A-EA85B5DAD5F9}" sibTransId="{54E65749-3BA2-4FB6-AB8C-FC3D29B3BFE8}"/>
    <dgm:cxn modelId="{AE255245-111C-406E-80BD-975B88460EE7}" srcId="{C27FA841-870C-41CC-AC04-067C162364D9}" destId="{DD0BBA55-0593-487F-BAB8-2B337351C3A0}" srcOrd="0" destOrd="0" parTransId="{C6BFC6D5-E0CB-462B-B9D8-DB577B9965A4}" sibTransId="{8F33D1BF-BF5E-44DF-AF1B-FB69A71BE3EE}"/>
    <dgm:cxn modelId="{86B0F846-73EE-4625-A451-EB2C6ECD48AD}" type="presOf" srcId="{14F018E0-EDCC-4FB9-982F-FD9A92B3380D}" destId="{773C2C17-05DE-4341-B63C-456568A4CB19}" srcOrd="1" destOrd="0" presId="urn:microsoft.com/office/officeart/2008/layout/HorizontalMultiLevelHierarchy"/>
    <dgm:cxn modelId="{95A11468-26B5-40D9-81C2-59D80FF3A9F1}" srcId="{572CAE3C-16C1-4927-ABB9-47A1675F0125}" destId="{6E3E161A-2DB1-482C-8769-FCC60DA2DF0E}" srcOrd="0" destOrd="0" parTransId="{96AFA0A5-06CF-4986-875F-22B68E82365E}" sibTransId="{B28B92BC-7379-4996-AA99-38B601160416}"/>
    <dgm:cxn modelId="{51632B69-48BE-4F79-BCF3-01C581815231}" type="presOf" srcId="{334FF3EC-7D6E-41AC-AFA6-841B7389279F}" destId="{632FE402-C631-43F8-BA44-CED358152D5B}" srcOrd="0" destOrd="0" presId="urn:microsoft.com/office/officeart/2008/layout/HorizontalMultiLevelHierarchy"/>
    <dgm:cxn modelId="{20B8126A-1911-4475-BF1C-5F5967F89E8B}" type="presOf" srcId="{418E9EBA-FECF-49D6-8243-BCE2101B39A8}" destId="{DC3C3D29-F749-4C88-9802-045673E9973A}" srcOrd="0" destOrd="0" presId="urn:microsoft.com/office/officeart/2008/layout/HorizontalMultiLevelHierarchy"/>
    <dgm:cxn modelId="{73B2246A-BAC6-4D3A-90B7-FAC12FC2176E}" type="presOf" srcId="{B03F1EF5-2E6F-4BA5-9600-746BD36C9D28}" destId="{04948C86-49DF-4137-B940-41C7FBC97C97}" srcOrd="1" destOrd="0" presId="urn:microsoft.com/office/officeart/2008/layout/HorizontalMultiLevelHierarchy"/>
    <dgm:cxn modelId="{8523754A-BDA7-41C3-A0A6-81DB0EECF3DD}" type="presOf" srcId="{1A1FE4C1-22C4-4537-963F-45127AB3736D}" destId="{0889EA4E-91DA-4A6B-8292-5BF103478FBC}" srcOrd="0" destOrd="0" presId="urn:microsoft.com/office/officeart/2008/layout/HorizontalMultiLevelHierarchy"/>
    <dgm:cxn modelId="{2255F76A-F44E-4439-9672-E41F73EA165D}" type="presOf" srcId="{74488E2D-E079-4B32-BE5A-CF9AFA527DB4}" destId="{D43EC341-7EE2-41B3-B709-69F58070EB41}" srcOrd="0" destOrd="0" presId="urn:microsoft.com/office/officeart/2008/layout/HorizontalMultiLevelHierarchy"/>
    <dgm:cxn modelId="{821F3F6B-7916-466E-8D18-5F3F5F8D1796}" type="presOf" srcId="{F65EC366-ED20-442A-8D59-955ABFBCC6A0}" destId="{C2295E44-F7D9-4763-92A4-C9FC66ACA205}" srcOrd="0" destOrd="0" presId="urn:microsoft.com/office/officeart/2008/layout/HorizontalMultiLevelHierarchy"/>
    <dgm:cxn modelId="{E31A374D-BC3D-4B96-BFE7-AB188C955E82}" srcId="{F496D35C-FAD1-4542-94F6-9218AF237265}" destId="{771E0A1A-1442-40FC-98CC-E1D1CE414DBB}" srcOrd="0" destOrd="0" parTransId="{96BA0561-E5A6-42F9-B22B-92D86D756A3F}" sibTransId="{3251F722-E025-431F-9F47-6E804BAEFDD2}"/>
    <dgm:cxn modelId="{D9E4496E-53D4-49D8-824E-8F7B50122E26}" srcId="{660C0B7E-0267-40A9-8E3F-32770459E6C7}" destId="{775AD0B7-BB14-434A-8C56-BE3E99DD47AB}" srcOrd="2" destOrd="0" parTransId="{0B0FA213-58DA-4937-93D1-0D948B9D62A4}" sibTransId="{49D5E80F-19AC-48B3-8822-36275E992ECB}"/>
    <dgm:cxn modelId="{FEFB916E-7535-4258-9BE1-7E62DC5BE1EB}" type="presOf" srcId="{04180E86-B10E-477C-8638-A31BA97C0DE4}" destId="{D214C455-FE2C-499D-8899-BB3CAAAD4C36}" srcOrd="1" destOrd="0" presId="urn:microsoft.com/office/officeart/2008/layout/HorizontalMultiLevelHierarchy"/>
    <dgm:cxn modelId="{7138646F-8CA9-4EBC-9375-9BBDFDB2BEBF}" type="presOf" srcId="{96AFA0A5-06CF-4986-875F-22B68E82365E}" destId="{2C618826-2585-4067-A53B-A8BD54FA6CA3}" srcOrd="1" destOrd="0" presId="urn:microsoft.com/office/officeart/2008/layout/HorizontalMultiLevelHierarchy"/>
    <dgm:cxn modelId="{8E066D6F-FB64-4F5A-A36F-7A498280BBDA}" type="presOf" srcId="{9BD0D2A7-0D02-4DA7-8385-35D0B1879026}" destId="{079FC33D-ABF5-480B-B808-15E16E738D77}" srcOrd="1" destOrd="0" presId="urn:microsoft.com/office/officeart/2008/layout/HorizontalMultiLevelHierarchy"/>
    <dgm:cxn modelId="{5F622150-F38F-4D8F-98B9-A002E48E6B28}" srcId="{8D0EBB7E-B2A2-4B65-BC65-546067504D4E}" destId="{21534580-FBF2-43F8-82E3-E5AB3BC57F20}" srcOrd="2" destOrd="0" parTransId="{08795DBC-7913-4A3E-A5A9-66DD5A814E88}" sibTransId="{91585EF4-2F30-4CB6-8112-C363F48D0405}"/>
    <dgm:cxn modelId="{5B21E470-304D-4A65-90E3-8F7C872D1FE4}" srcId="{334FF3EC-7D6E-41AC-AFA6-841B7389279F}" destId="{C724236B-163B-4E5A-BAB7-512A5CE517CA}" srcOrd="0" destOrd="0" parTransId="{15F90836-B83A-43A9-B1B3-1DA55856789D}" sibTransId="{7A2E57E7-3D46-445C-BAB9-D57C5E4D8095}"/>
    <dgm:cxn modelId="{B0721354-2AEB-4124-80CC-AAB8415A7615}" type="presOf" srcId="{C89AA78B-F012-477D-97AF-9F8107F3B0CD}" destId="{29CA20B8-A022-4E72-A4BC-3D0757925EC6}" srcOrd="1" destOrd="0" presId="urn:microsoft.com/office/officeart/2008/layout/HorizontalMultiLevelHierarchy"/>
    <dgm:cxn modelId="{A3AA0455-7CDF-4DF9-B843-AAD9F7712DDC}" type="presOf" srcId="{0B0FA213-58DA-4937-93D1-0D948B9D62A4}" destId="{586CD86E-77B0-4C47-B02E-568101DCEDB6}" srcOrd="0" destOrd="0" presId="urn:microsoft.com/office/officeart/2008/layout/HorizontalMultiLevelHierarchy"/>
    <dgm:cxn modelId="{3CA22B55-CE44-4297-8827-EB33DEF86C3E}" type="presOf" srcId="{98FC2191-AE35-48F7-8AEB-652384B30299}" destId="{4F64B0EF-694F-4BAE-8DF1-F743B370297C}" srcOrd="1" destOrd="0" presId="urn:microsoft.com/office/officeart/2008/layout/HorizontalMultiLevelHierarchy"/>
    <dgm:cxn modelId="{FBC9D955-64AF-408F-AFB3-6D5B038E7113}" type="presOf" srcId="{227622AB-214A-4307-A325-9AC253D9D5E4}" destId="{0726155D-9DD3-4A6C-A9E2-F60AA7F17D86}" srcOrd="0" destOrd="0" presId="urn:microsoft.com/office/officeart/2008/layout/HorizontalMultiLevelHierarchy"/>
    <dgm:cxn modelId="{01FADB55-F23E-4324-90ED-5FD06CBF4B2D}" type="presOf" srcId="{4E2598DB-2463-404C-9269-EE246D362DE9}" destId="{7C7A42A1-AA95-43D8-AED6-B5ABEA651610}" srcOrd="0" destOrd="0" presId="urn:microsoft.com/office/officeart/2008/layout/HorizontalMultiLevelHierarchy"/>
    <dgm:cxn modelId="{68969A76-F43D-4D6D-B1DF-DA351D8234F1}" srcId="{7DDCD62B-7B5C-4683-AF8E-45ADBAAF854C}" destId="{660C0B7E-0267-40A9-8E3F-32770459E6C7}" srcOrd="0" destOrd="0" parTransId="{227622AB-214A-4307-A325-9AC253D9D5E4}" sibTransId="{D657F5B1-D172-4F7D-97F8-41822A07B533}"/>
    <dgm:cxn modelId="{DD97B957-B7F5-47A9-BED8-179DAF4547D9}" type="presOf" srcId="{D18AC5AF-5431-4569-8D14-70BBDFB00C0B}" destId="{D90681BD-E619-4D28-8C0D-B19B341EF699}" srcOrd="0" destOrd="0" presId="urn:microsoft.com/office/officeart/2008/layout/HorizontalMultiLevelHierarchy"/>
    <dgm:cxn modelId="{6D78A178-4B62-413B-9548-3E2530F6DA89}" type="presOf" srcId="{B03F1EF5-2E6F-4BA5-9600-746BD36C9D28}" destId="{A45DF887-5D70-4150-903A-4DC190915C9F}" srcOrd="0" destOrd="0" presId="urn:microsoft.com/office/officeart/2008/layout/HorizontalMultiLevelHierarchy"/>
    <dgm:cxn modelId="{BD15F578-967D-4254-8D30-ECE0D69C2E59}" type="presOf" srcId="{0BD069C3-8E56-4FAE-AD79-4FE0EAF72E81}" destId="{F6B156F4-9EA5-428D-A532-5DCA909A9C7A}" srcOrd="0" destOrd="0" presId="urn:microsoft.com/office/officeart/2008/layout/HorizontalMultiLevelHierarchy"/>
    <dgm:cxn modelId="{102FF678-9116-4811-94AD-70A6715810D9}" type="presOf" srcId="{A131A797-864B-48C3-828E-74BC16A87BE1}" destId="{3F608716-3171-4988-AD4B-DA5AA3A757CB}" srcOrd="1" destOrd="0" presId="urn:microsoft.com/office/officeart/2008/layout/HorizontalMultiLevelHierarchy"/>
    <dgm:cxn modelId="{05CE0359-D04B-43FF-871B-BC85A5B96F10}" type="presOf" srcId="{2EF7ACA1-82EC-4073-B059-792C26C89D27}" destId="{552A302F-90ED-46AD-B3AD-A998DD253D91}" srcOrd="0" destOrd="0" presId="urn:microsoft.com/office/officeart/2008/layout/HorizontalMultiLevelHierarchy"/>
    <dgm:cxn modelId="{A01F6E7A-8693-4D78-9893-1FA54ED48C56}" srcId="{D4214262-0790-4416-A371-148488A8485C}" destId="{1BA0AE06-FC0E-4F2E-B81A-B9FA38B4D19E}" srcOrd="0" destOrd="0" parTransId="{7AC5DD02-EA9D-4E2F-8EB6-A162FA86F827}" sibTransId="{8CB9A18F-BB59-496B-99CD-AF862961C4F4}"/>
    <dgm:cxn modelId="{21588A5A-5DB7-4040-9031-DAE588842E09}" type="presOf" srcId="{2F033E4C-0346-4045-944D-27A3031C4A62}" destId="{225AF99D-FE27-4F89-BD1C-1FA54C669472}" srcOrd="0" destOrd="0" presId="urn:microsoft.com/office/officeart/2008/layout/HorizontalMultiLevelHierarchy"/>
    <dgm:cxn modelId="{9DF9937A-89CA-47CE-9E2B-6E97C37B9124}" type="presOf" srcId="{9F415D42-4043-4AA3-B6E3-58F2713449D6}" destId="{4B957C83-B39C-4C88-8445-DDE8B9F93F53}" srcOrd="0" destOrd="0" presId="urn:microsoft.com/office/officeart/2008/layout/HorizontalMultiLevelHierarchy"/>
    <dgm:cxn modelId="{E425327C-A914-4379-976D-E8DBB2259FEF}" type="presOf" srcId="{572CAE3C-16C1-4927-ABB9-47A1675F0125}" destId="{973F5677-A689-45E0-BCFE-EA83439C2961}" srcOrd="0" destOrd="0" presId="urn:microsoft.com/office/officeart/2008/layout/HorizontalMultiLevelHierarchy"/>
    <dgm:cxn modelId="{C22BD87C-499A-4555-B0C4-4D5539454858}" type="presOf" srcId="{A131A797-864B-48C3-828E-74BC16A87BE1}" destId="{2AD76205-20B5-4CCB-8B00-81DE7B75CFF6}" srcOrd="0" destOrd="0" presId="urn:microsoft.com/office/officeart/2008/layout/HorizontalMultiLevelHierarchy"/>
    <dgm:cxn modelId="{F0DD587E-63E0-4101-9102-7B6AC818AE24}" type="presOf" srcId="{A67BE9E0-F4EE-4288-9B93-5FE369F54CF2}" destId="{4FC98D40-A313-4D80-82D2-E4B55D1C5187}" srcOrd="0" destOrd="0" presId="urn:microsoft.com/office/officeart/2008/layout/HorizontalMultiLevelHierarchy"/>
    <dgm:cxn modelId="{EE73BF80-F0FA-4EA2-9109-3E8FC22E044D}" type="presOf" srcId="{E67E868D-58FB-4260-A7E5-F1E9FAA80AB5}" destId="{E25933FF-6528-4474-A3B4-8597529740E3}" srcOrd="1" destOrd="0" presId="urn:microsoft.com/office/officeart/2008/layout/HorizontalMultiLevelHierarchy"/>
    <dgm:cxn modelId="{F3E6DA80-DD74-473F-85D4-A123F51984D5}" srcId="{3E08B84A-18F2-483F-8F7F-553271827BED}" destId="{EA9820A7-8227-4216-96E1-118399060880}" srcOrd="0" destOrd="0" parTransId="{05A797D6-2E93-49C3-AFF1-9E6850DEA285}" sibTransId="{CE72E94E-824F-4957-A819-015E823CAD3D}"/>
    <dgm:cxn modelId="{57423881-86E4-4AAA-9F07-F3047A951946}" srcId="{1957C772-DDD8-4124-A58F-F66B2C176DBF}" destId="{2A7C2DDE-34C1-4884-A8BF-09744EAFED94}" srcOrd="0" destOrd="0" parTransId="{0121B92D-2547-43D3-B5E4-08A9F96C609D}" sibTransId="{D7E0C16A-7966-488C-9132-94D196187757}"/>
    <dgm:cxn modelId="{A3D45581-044E-4754-9ECC-7EDED4A40E39}" type="presOf" srcId="{EE4FDF13-AC84-4CB3-875B-3ED935FE0EA7}" destId="{F068CEA2-4EBB-4B54-A0E1-05273E98E298}" srcOrd="0" destOrd="0" presId="urn:microsoft.com/office/officeart/2008/layout/HorizontalMultiLevelHierarchy"/>
    <dgm:cxn modelId="{BA12E481-00BD-43F7-88D0-E8F7FCAE66EA}" type="presOf" srcId="{DCE87028-FCDE-4A05-A901-659562098D1E}" destId="{FD6B2024-FC7A-4A5A-A7AC-84B4010463EF}" srcOrd="0" destOrd="0" presId="urn:microsoft.com/office/officeart/2008/layout/HorizontalMultiLevelHierarchy"/>
    <dgm:cxn modelId="{945CF181-A7EA-49D7-8C5D-AD911E2CA111}" type="presOf" srcId="{5FEB25A2-E104-4598-B6F2-2BCB55B87340}" destId="{4092848B-6544-43EA-B61E-1509C4C0A1AA}" srcOrd="0" destOrd="0" presId="urn:microsoft.com/office/officeart/2008/layout/HorizontalMultiLevelHierarchy"/>
    <dgm:cxn modelId="{C96B3782-312F-4AC4-ADAC-BC96ED3F110F}" type="presOf" srcId="{B834FED9-EAFB-4AB5-97F7-8C9174CDD3DC}" destId="{B8A3B50D-D156-46AA-BC97-401AA173CDE8}" srcOrd="1" destOrd="0" presId="urn:microsoft.com/office/officeart/2008/layout/HorizontalMultiLevelHierarchy"/>
    <dgm:cxn modelId="{A8F26782-415D-491E-A484-5F6B887560A2}" srcId="{D18AC5AF-5431-4569-8D14-70BBDFB00C0B}" destId="{1E60AFBA-36ED-4196-A1DE-E62CE4BDDC74}" srcOrd="0" destOrd="0" parTransId="{1A1FE4C1-22C4-4537-963F-45127AB3736D}" sibTransId="{7BDFD3B6-B66C-49AC-AEFB-D2C9418196D7}"/>
    <dgm:cxn modelId="{20957982-AF3D-4BB3-BFA3-DEF497ED32D8}" type="presOf" srcId="{1957C772-DDD8-4124-A58F-F66B2C176DBF}" destId="{29DF8EE7-89C0-4633-8CBE-A33F573E71C5}" srcOrd="0" destOrd="0" presId="urn:microsoft.com/office/officeart/2008/layout/HorizontalMultiLevelHierarchy"/>
    <dgm:cxn modelId="{581F7583-B966-4334-A1A7-8FBB110C4BE4}" type="presOf" srcId="{C7F02A7A-196F-49C7-B887-6B7BB7CB36E9}" destId="{0EE2F23F-156B-4BF7-BE71-9BE71713264C}" srcOrd="0" destOrd="0" presId="urn:microsoft.com/office/officeart/2008/layout/HorizontalMultiLevelHierarchy"/>
    <dgm:cxn modelId="{715BCA83-A164-4D69-8D00-B14AA0D23EB8}" type="presOf" srcId="{8696EE03-B20D-49D5-8565-7F99B8A93959}" destId="{5D648211-31CD-4B70-A709-09C9B57F8BCA}" srcOrd="0" destOrd="0" presId="urn:microsoft.com/office/officeart/2008/layout/HorizontalMultiLevelHierarchy"/>
    <dgm:cxn modelId="{03D35B84-A859-4816-9DCB-857E76787BFE}" type="presOf" srcId="{959F5CC7-6C1B-40E6-B967-D2C92F92CE12}" destId="{4D6FD2D8-0497-4CB3-9FD7-1C4320CE48D2}" srcOrd="1" destOrd="0" presId="urn:microsoft.com/office/officeart/2008/layout/HorizontalMultiLevelHierarchy"/>
    <dgm:cxn modelId="{2EFAD486-62A9-49E3-9F47-E51F394EE23A}" type="presOf" srcId="{239EECFC-D226-4CA8-A463-44594717241E}" destId="{85136F1B-0644-4B08-8D11-385898038CB8}" srcOrd="0" destOrd="0" presId="urn:microsoft.com/office/officeart/2008/layout/HorizontalMultiLevelHierarchy"/>
    <dgm:cxn modelId="{000F6887-82FB-4133-B255-82B019FD2DE4}" type="presOf" srcId="{0B865D4B-654B-4161-BB58-6B2C825A273D}" destId="{F5A94860-1481-4969-A6EA-5514BCD34451}" srcOrd="1" destOrd="0" presId="urn:microsoft.com/office/officeart/2008/layout/HorizontalMultiLevelHierarchy"/>
    <dgm:cxn modelId="{04B2CC8A-5B7B-4CFB-9A5F-11C7904CFD57}" type="presOf" srcId="{660C0B7E-0267-40A9-8E3F-32770459E6C7}" destId="{06B7DAD4-FBDA-49D4-970D-9E538F61E2AD}" srcOrd="0" destOrd="0" presId="urn:microsoft.com/office/officeart/2008/layout/HorizontalMultiLevelHierarchy"/>
    <dgm:cxn modelId="{AFCC188C-4069-4A20-90B5-9814F1A38595}" type="presOf" srcId="{4E2598DB-2463-404C-9269-EE246D362DE9}" destId="{E1ABCE0E-A76E-4CF4-B751-2B21383C6F3E}" srcOrd="1" destOrd="0" presId="urn:microsoft.com/office/officeart/2008/layout/HorizontalMultiLevelHierarchy"/>
    <dgm:cxn modelId="{066D3E8C-2554-49FE-B2DD-E9F1F3CD3152}" type="presOf" srcId="{7AC5DD02-EA9D-4E2F-8EB6-A162FA86F827}" destId="{E1CAB4B0-5A07-4BE3-8BCD-A3F5B2CCEB29}" srcOrd="0" destOrd="0" presId="urn:microsoft.com/office/officeart/2008/layout/HorizontalMultiLevelHierarchy"/>
    <dgm:cxn modelId="{50B2458E-E6B3-446C-A774-A51515DC2F90}" srcId="{3FF32A21-5244-468E-9A39-B39E740F0E1D}" destId="{0EAF29B2-BA05-4DAA-BE29-9BFD166BC2B7}" srcOrd="2" destOrd="0" parTransId="{6E74B9D0-5F45-4B1E-9DA3-A335E0B94E6E}" sibTransId="{13A9DDBD-98F1-4DAF-9CE9-D0B9FA9A0460}"/>
    <dgm:cxn modelId="{1A2A3F8F-6CCD-4B7B-B5E4-7AE52FDB0C55}" type="presOf" srcId="{96AFA0A5-06CF-4986-875F-22B68E82365E}" destId="{CCD8AEAE-43F9-46FA-A2E7-F477325C16CE}" srcOrd="0" destOrd="0" presId="urn:microsoft.com/office/officeart/2008/layout/HorizontalMultiLevelHierarchy"/>
    <dgm:cxn modelId="{B4089090-C135-40FC-8B16-390B4A6850C8}" type="presOf" srcId="{2EA7BF95-9F5F-4C04-8742-77396844B38D}" destId="{4529AD4C-0ED3-42AD-AE7F-758D641F43F3}" srcOrd="0" destOrd="0" presId="urn:microsoft.com/office/officeart/2008/layout/HorizontalMultiLevelHierarchy"/>
    <dgm:cxn modelId="{E9E9C491-BF88-4ECF-B96D-09ECF7A933FB}" type="presOf" srcId="{98FC2191-AE35-48F7-8AEB-652384B30299}" destId="{A68884A8-333C-44ED-BC73-E25C05CD52D9}" srcOrd="0" destOrd="0" presId="urn:microsoft.com/office/officeart/2008/layout/HorizontalMultiLevelHierarchy"/>
    <dgm:cxn modelId="{61E89793-B424-4F6B-A5A6-4D336C05B1B0}" type="presOf" srcId="{32A343A4-5847-45C7-B5BE-21BA0D8A2F39}" destId="{B65452D2-F151-4A7F-B9D7-4A90DFA78349}" srcOrd="0" destOrd="0" presId="urn:microsoft.com/office/officeart/2008/layout/HorizontalMultiLevelHierarchy"/>
    <dgm:cxn modelId="{7181A794-B3E5-49A8-8A94-2E19D2EDF75F}" srcId="{DCE87028-FCDE-4A05-A901-659562098D1E}" destId="{56FCB529-B11E-42F9-84BF-ACC6B4D6A4AA}" srcOrd="0" destOrd="0" parTransId="{9BD0D2A7-0D02-4DA7-8385-35D0B1879026}" sibTransId="{3BF80902-AA83-428F-92D1-3CA910C21595}"/>
    <dgm:cxn modelId="{7B648095-0205-47C4-A12B-C0429FCC3FC2}" srcId="{0F73312E-66B8-49E2-8B13-A525C3935888}" destId="{FD5C9B49-6636-413C-86BB-45DF485806E7}" srcOrd="2" destOrd="0" parTransId="{3BA3AD68-E59A-4F9D-81C1-F5816AAF4288}" sibTransId="{0F222F03-196B-442E-A65A-D425A760845F}"/>
    <dgm:cxn modelId="{0B35E798-C51E-4A7B-8D7F-3FBEEF55868A}" type="presOf" srcId="{15F90836-B83A-43A9-B1B3-1DA55856789D}" destId="{0466DDC7-20FC-4BC9-8B5D-76B9DADC9138}" srcOrd="1" destOrd="0" presId="urn:microsoft.com/office/officeart/2008/layout/HorizontalMultiLevelHierarchy"/>
    <dgm:cxn modelId="{DA21FBA1-E355-44D5-A259-1433670EBCC4}" srcId="{D8D70FC5-3D03-49F8-915D-14531526ABA2}" destId="{3FF32A21-5244-468E-9A39-B39E740F0E1D}" srcOrd="0" destOrd="0" parTransId="{B2E82E7D-0519-4B11-9DC1-3B05EDAC6C41}" sibTransId="{07D637DA-A151-4858-B784-321CFB81C28E}"/>
    <dgm:cxn modelId="{49B7DBA3-E7E1-4149-A044-CFA21E4505E1}" type="presOf" srcId="{9F415D42-4043-4AA3-B6E3-58F2713449D6}" destId="{34C79BBF-690E-4E3A-9371-FDA4245EAB61}" srcOrd="1" destOrd="0" presId="urn:microsoft.com/office/officeart/2008/layout/HorizontalMultiLevelHierarchy"/>
    <dgm:cxn modelId="{5B40ADA4-1474-442B-86C4-87EDEA45A355}" type="presOf" srcId="{1878FAC1-CBB4-47DA-B189-28C22D2ABF84}" destId="{3A2B5166-684F-490B-96A7-AA73CEB67EB2}" srcOrd="1" destOrd="0" presId="urn:microsoft.com/office/officeart/2008/layout/HorizontalMultiLevelHierarchy"/>
    <dgm:cxn modelId="{5CB5F8A4-E1DE-436E-B3CA-6F741F5A5AF4}" type="presOf" srcId="{14F018E0-EDCC-4FB9-982F-FD9A92B3380D}" destId="{1207952F-88EF-410F-82E8-D2961DD4299D}" srcOrd="0" destOrd="0" presId="urn:microsoft.com/office/officeart/2008/layout/HorizontalMultiLevelHierarchy"/>
    <dgm:cxn modelId="{791C17A5-6BB5-4E27-B7DC-577D0F18E3A6}" type="presOf" srcId="{7DDCD62B-7B5C-4683-AF8E-45ADBAAF854C}" destId="{946B66E5-9045-45B5-8FBC-648D480DBED4}" srcOrd="0" destOrd="0" presId="urn:microsoft.com/office/officeart/2008/layout/HorizontalMultiLevelHierarchy"/>
    <dgm:cxn modelId="{14D60FA6-CD9C-4541-99B8-7F2F3A0A18F6}" type="presOf" srcId="{8D7F6C06-2961-4BE3-8A25-1B6955EA5B5F}" destId="{4CC9EE13-3886-43D5-A26E-8395A22C66BD}" srcOrd="0" destOrd="0" presId="urn:microsoft.com/office/officeart/2008/layout/HorizontalMultiLevelHierarchy"/>
    <dgm:cxn modelId="{627C2BA6-1F21-47FB-8939-2D13671572E0}" type="presOf" srcId="{0B0FA213-58DA-4937-93D1-0D948B9D62A4}" destId="{E20447C0-D5C2-4A8B-A7AF-66E0427AD428}" srcOrd="1" destOrd="0" presId="urn:microsoft.com/office/officeart/2008/layout/HorizontalMultiLevelHierarchy"/>
    <dgm:cxn modelId="{787F01A7-B747-4F3D-8C52-BF30F339DD19}" srcId="{1E2B15E7-64DA-4AA9-A102-6C778B5FD2DE}" destId="{F496D35C-FAD1-4542-94F6-9218AF237265}" srcOrd="0" destOrd="0" parTransId="{C20C7001-DDA0-4471-AF1C-892858437136}" sibTransId="{4CB11333-8F15-4520-AB20-0435943FE862}"/>
    <dgm:cxn modelId="{320A84A7-22B6-4A46-A310-8AADF60422C2}" type="presOf" srcId="{0121B92D-2547-43D3-B5E4-08A9F96C609D}" destId="{3E849AB0-E12F-4FC6-B1CA-B4E245DFAC5D}" srcOrd="1" destOrd="0" presId="urn:microsoft.com/office/officeart/2008/layout/HorizontalMultiLevelHierarchy"/>
    <dgm:cxn modelId="{28E546A8-32C5-4708-89BF-F82B8CE08D5C}" type="presOf" srcId="{C20C7001-DDA0-4471-AF1C-892858437136}" destId="{69162D92-5346-47E6-ADBE-54787F86A134}" srcOrd="0" destOrd="0" presId="urn:microsoft.com/office/officeart/2008/layout/HorizontalMultiLevelHierarchy"/>
    <dgm:cxn modelId="{ADF149A8-682C-49C6-AF69-DA244FEAA9D6}" srcId="{433D9C23-6748-4889-AE38-B3A0DF4DBD51}" destId="{26E84020-1A7B-47E7-9EB1-BD8863C3661E}" srcOrd="0" destOrd="0" parTransId="{74488E2D-E079-4B32-BE5A-CF9AFA527DB4}" sibTransId="{FA4318E3-FE59-4296-97E0-FE7C5243A026}"/>
    <dgm:cxn modelId="{E14C65AD-5BCE-4C94-A4C9-CEFF2295DEF8}" type="presOf" srcId="{D3AA2669-5A98-4713-AA61-DBBA3CBB3796}" destId="{B6763292-0EA5-4A8F-9DB8-9A06CDA7CB85}" srcOrd="0" destOrd="0" presId="urn:microsoft.com/office/officeart/2008/layout/HorizontalMultiLevelHierarchy"/>
    <dgm:cxn modelId="{23AF4FAD-E241-45FF-82E6-962000C68E99}" type="presOf" srcId="{C20C7001-DDA0-4471-AF1C-892858437136}" destId="{368F374E-11E0-4BD3-A695-1F376E22296F}" srcOrd="1" destOrd="0" presId="urn:microsoft.com/office/officeart/2008/layout/HorizontalMultiLevelHierarchy"/>
    <dgm:cxn modelId="{A32F7CAD-3DF0-4231-B225-795B37CF3973}" type="presOf" srcId="{227622AB-214A-4307-A325-9AC253D9D5E4}" destId="{AB0EF4AF-DDED-4E4F-ADA8-293C9A62EF7B}" srcOrd="1" destOrd="0" presId="urn:microsoft.com/office/officeart/2008/layout/HorizontalMultiLevelHierarchy"/>
    <dgm:cxn modelId="{2D88FEB1-FC4A-47B7-929A-CDF26911ACED}" type="presOf" srcId="{96BA0561-E5A6-42F9-B22B-92D86D756A3F}" destId="{BD594576-65F5-4E94-9C29-238CD63F9F36}" srcOrd="1" destOrd="0" presId="urn:microsoft.com/office/officeart/2008/layout/HorizontalMultiLevelHierarchy"/>
    <dgm:cxn modelId="{AB097DB2-EA1D-4B18-A32F-767A7AF4298A}" type="presOf" srcId="{DD0BBA55-0593-487F-BAB8-2B337351C3A0}" destId="{54F71AC5-ED5A-4C59-9F41-D4887C568B54}" srcOrd="0" destOrd="0" presId="urn:microsoft.com/office/officeart/2008/layout/HorizontalMultiLevelHierarchy"/>
    <dgm:cxn modelId="{5E4593B2-0303-46CF-982A-1F64369EC2E6}" type="presOf" srcId="{48627913-6878-49B5-A54A-EA85B5DAD5F9}" destId="{7725FB6A-B341-4FB4-BB3E-FE6A8F9D7230}" srcOrd="0" destOrd="0" presId="urn:microsoft.com/office/officeart/2008/layout/HorizontalMultiLevelHierarchy"/>
    <dgm:cxn modelId="{D46DEAB2-C394-4503-B3CC-0449636AA087}" type="presOf" srcId="{959F5CC7-6C1B-40E6-B967-D2C92F92CE12}" destId="{CC4F7F06-57FD-490C-9F3D-280366803FBA}" srcOrd="0" destOrd="0" presId="urn:microsoft.com/office/officeart/2008/layout/HorizontalMultiLevelHierarchy"/>
    <dgm:cxn modelId="{6AB46CB3-8CDA-42D7-ADDC-4E10EC0AFF80}" srcId="{433D9C23-6748-4889-AE38-B3A0DF4DBD51}" destId="{D3AA2669-5A98-4713-AA61-DBBA3CBB3796}" srcOrd="1" destOrd="0" parTransId="{E67E868D-58FB-4260-A7E5-F1E9FAA80AB5}" sibTransId="{6172A79F-6ECB-4AE3-92B5-294BE6082770}"/>
    <dgm:cxn modelId="{5C80B8B3-6F94-48D7-8453-06D8A699E0D6}" type="presOf" srcId="{48627913-6878-49B5-A54A-EA85B5DAD5F9}" destId="{DC75F63B-353D-4841-A100-EA695C737A57}" srcOrd="1" destOrd="0" presId="urn:microsoft.com/office/officeart/2008/layout/HorizontalMultiLevelHierarchy"/>
    <dgm:cxn modelId="{6648E6B7-A000-4FE9-85AF-F3E3A50C6642}" type="presOf" srcId="{C724236B-163B-4E5A-BAB7-512A5CE517CA}" destId="{960FB414-EE48-4F17-8CE7-1D75A399EBD6}" srcOrd="0" destOrd="0" presId="urn:microsoft.com/office/officeart/2008/layout/HorizontalMultiLevelHierarchy"/>
    <dgm:cxn modelId="{615B56BC-2830-411F-9E56-85243A2F111F}" type="presOf" srcId="{F496D35C-FAD1-4542-94F6-9218AF237265}" destId="{BA2936C9-EEDC-41A1-8EFF-9A4788E57B51}" srcOrd="0" destOrd="0" presId="urn:microsoft.com/office/officeart/2008/layout/HorizontalMultiLevelHierarchy"/>
    <dgm:cxn modelId="{C6E5D9BC-35BB-4582-B4F8-2558767BBF97}" type="presOf" srcId="{C6BFC6D5-E0CB-462B-B9D8-DB577B9965A4}" destId="{45ABCFA4-106A-4C3D-A28A-C4BB64722E17}" srcOrd="0" destOrd="0" presId="urn:microsoft.com/office/officeart/2008/layout/HorizontalMultiLevelHierarchy"/>
    <dgm:cxn modelId="{CF3C17BD-DEA7-4D10-8E10-2B68BDEDAF9D}" srcId="{660C0B7E-0267-40A9-8E3F-32770459E6C7}" destId="{D4214262-0790-4416-A371-148488A8485C}" srcOrd="0" destOrd="0" parTransId="{2EA7BF95-9F5F-4C04-8742-77396844B38D}" sibTransId="{10DD2D48-9E7E-4EEC-BCFE-7C346495C5BE}"/>
    <dgm:cxn modelId="{20B222BE-AC3D-460C-B8B4-2D9936AE3710}" type="presOf" srcId="{BBF042B8-FAF5-456D-A94E-5A4366BF9A9C}" destId="{B8188345-89BF-4F7F-954A-B5C6D704C6D6}" srcOrd="0" destOrd="0" presId="urn:microsoft.com/office/officeart/2008/layout/HorizontalMultiLevelHierarchy"/>
    <dgm:cxn modelId="{75F5AABF-E9F0-4A4F-81FC-BB9544E06427}" srcId="{3FF32A21-5244-468E-9A39-B39E740F0E1D}" destId="{BBF042B8-FAF5-456D-A94E-5A4366BF9A9C}" srcOrd="1" destOrd="0" parTransId="{66AD3D04-6796-415B-91B1-5526C15E9316}" sibTransId="{A7CE402A-D043-4980-832F-C39ABF215A14}"/>
    <dgm:cxn modelId="{B4E1FAC1-EFD2-4C4B-8242-C699D0CBF210}" type="presOf" srcId="{1BA0AE06-FC0E-4F2E-B81A-B9FA38B4D19E}" destId="{BFE55298-3570-489D-9AF0-AED2AE989411}" srcOrd="0" destOrd="0" presId="urn:microsoft.com/office/officeart/2008/layout/HorizontalMultiLevelHierarchy"/>
    <dgm:cxn modelId="{D42E6BC2-2976-46AB-919D-7C4C9DA96F43}" type="presOf" srcId="{CC8DD4C8-EBCA-4536-BC08-EF10932FEEFD}" destId="{D92AB499-F8F9-44D0-B8F8-B362B5BBFC8E}" srcOrd="0" destOrd="0" presId="urn:microsoft.com/office/officeart/2008/layout/HorizontalMultiLevelHierarchy"/>
    <dgm:cxn modelId="{D24B4CC3-520B-4250-87BD-8D13B948CED8}" type="presOf" srcId="{8F81A53E-DDF7-457F-9C17-093009A798E8}" destId="{15A1A606-F15C-4DE2-877A-6937C7FF9AF2}" srcOrd="1" destOrd="0" presId="urn:microsoft.com/office/officeart/2008/layout/HorizontalMultiLevelHierarchy"/>
    <dgm:cxn modelId="{EB9FCBC3-BC5B-48CB-A305-8AE0953E9D77}" type="presOf" srcId="{2EA7BF95-9F5F-4C04-8742-77396844B38D}" destId="{CC11BE0D-993A-4ED1-9F54-F85E23055A64}" srcOrd="1" destOrd="0" presId="urn:microsoft.com/office/officeart/2008/layout/HorizontalMultiLevelHierarchy"/>
    <dgm:cxn modelId="{C94FD6C3-5A5F-45AA-8B8C-C1A703AA5522}" srcId="{0F73312E-66B8-49E2-8B13-A525C3935888}" destId="{DCE87028-FCDE-4A05-A901-659562098D1E}" srcOrd="1" destOrd="0" parTransId="{4E2598DB-2463-404C-9269-EE246D362DE9}" sibTransId="{B6709A29-6F23-4B3F-B729-F718FACA4013}"/>
    <dgm:cxn modelId="{E86AADC4-942E-46AF-9BA8-65886902C83C}" type="presOf" srcId="{1A1FE4C1-22C4-4537-963F-45127AB3736D}" destId="{A889E125-BA6A-403B-952E-7F01D346B34A}" srcOrd="1" destOrd="0" presId="urn:microsoft.com/office/officeart/2008/layout/HorizontalMultiLevelHierarchy"/>
    <dgm:cxn modelId="{A2142AC7-958F-4D60-B97A-3C180D903739}" type="presOf" srcId="{08795DBC-7913-4A3E-A5A9-66DD5A814E88}" destId="{0E58284B-AB2C-495E-9AB6-621A4C40DAFA}" srcOrd="1" destOrd="0" presId="urn:microsoft.com/office/officeart/2008/layout/HorizontalMultiLevelHierarchy"/>
    <dgm:cxn modelId="{921598C7-A7C7-4D66-B71C-A9746EB44FE4}" srcId="{8696EE03-B20D-49D5-8565-7F99B8A93959}" destId="{C27FA841-870C-41CC-AC04-067C162364D9}" srcOrd="1" destOrd="0" parTransId="{2DB3CDEA-6C18-47F6-9E7D-B86BF774742C}" sibTransId="{F71E638E-0449-4769-9026-CBD487ED108C}"/>
    <dgm:cxn modelId="{FF76CFC7-E910-420A-B5BE-52EB8FB1C1D0}" type="presOf" srcId="{50FCD195-823D-43A4-B300-7020C73F113A}" destId="{4523C7D7-62F1-4AB7-A8B4-4FDF3ABD84F7}" srcOrd="0" destOrd="0" presId="urn:microsoft.com/office/officeart/2008/layout/HorizontalMultiLevelHierarchy"/>
    <dgm:cxn modelId="{5B689BC8-EBF7-4A66-A554-DA26194B1D24}" type="presOf" srcId="{66AD3D04-6796-415B-91B1-5526C15E9316}" destId="{605E908D-F768-4281-B40B-0C005137D255}" srcOrd="0" destOrd="0" presId="urn:microsoft.com/office/officeart/2008/layout/HorizontalMultiLevelHierarchy"/>
    <dgm:cxn modelId="{27E811CB-0900-4FED-B6BA-9FC49879F400}" type="presOf" srcId="{74488E2D-E079-4B32-BE5A-CF9AFA527DB4}" destId="{5B4865D3-9086-4BE8-AD1F-8205DCCE897C}" srcOrd="1" destOrd="0" presId="urn:microsoft.com/office/officeart/2008/layout/HorizontalMultiLevelHierarchy"/>
    <dgm:cxn modelId="{18D777CB-E0F2-4065-B004-03DDBB68259B}" type="presOf" srcId="{BF23DA74-45CE-454A-A309-78EDD5482A18}" destId="{4E65A050-7E1F-42EA-AC8E-9B350B3A9890}" srcOrd="1" destOrd="0" presId="urn:microsoft.com/office/officeart/2008/layout/HorizontalMultiLevelHierarchy"/>
    <dgm:cxn modelId="{08B047CE-5D06-4805-8498-A0D26ABCA5B0}" type="presOf" srcId="{EA9820A7-8227-4216-96E1-118399060880}" destId="{725A4F84-F45F-42D3-821C-A0F809BC1085}" srcOrd="0" destOrd="0" presId="urn:microsoft.com/office/officeart/2008/layout/HorizontalMultiLevelHierarchy"/>
    <dgm:cxn modelId="{6022FECF-622B-4657-89BE-9B4EE814FA9B}" srcId="{3B99AA99-87BB-40B8-B3CC-342A2706EB7F}" destId="{FD6D11FC-EBFE-4CAE-9868-1CA1535F8014}" srcOrd="0" destOrd="0" parTransId="{14F018E0-EDCC-4FB9-982F-FD9A92B3380D}" sibTransId="{13065753-9AD8-4FB2-BBCE-6A6A429D50EA}"/>
    <dgm:cxn modelId="{E6DC16D1-59CD-434C-8111-A1552F3215B7}" type="presOf" srcId="{C6BFC6D5-E0CB-462B-B9D8-DB577B9965A4}" destId="{41270DE6-F8D5-46F9-BE9A-70FD421A9090}" srcOrd="1" destOrd="0" presId="urn:microsoft.com/office/officeart/2008/layout/HorizontalMultiLevelHierarchy"/>
    <dgm:cxn modelId="{DC914AD3-A82C-4995-92C6-C9F3A9B85CED}" type="presOf" srcId="{E67E868D-58FB-4260-A7E5-F1E9FAA80AB5}" destId="{8660D5F9-5491-4989-BB3B-1AF70B39AAEB}" srcOrd="0" destOrd="0" presId="urn:microsoft.com/office/officeart/2008/layout/HorizontalMultiLevelHierarchy"/>
    <dgm:cxn modelId="{832AF0D4-EE6F-4938-AAA8-E59C936D09ED}" type="presOf" srcId="{7AC5DD02-EA9D-4E2F-8EB6-A162FA86F827}" destId="{50B32038-C98C-42FD-842A-99F78E3D980A}" srcOrd="1" destOrd="0" presId="urn:microsoft.com/office/officeart/2008/layout/HorizontalMultiLevelHierarchy"/>
    <dgm:cxn modelId="{8A059AD5-A638-4637-8E3E-1F854919CA16}" srcId="{3B99AA99-87BB-40B8-B3CC-342A2706EB7F}" destId="{433D9C23-6748-4889-AE38-B3A0DF4DBD51}" srcOrd="2" destOrd="0" parTransId="{CC8DD4C8-EBCA-4536-BC08-EF10932FEEFD}" sibTransId="{ED826247-0826-428B-B459-B854883FD3EF}"/>
    <dgm:cxn modelId="{8A0FC3D5-AB95-48E2-A2A1-85C2073208A5}" type="presOf" srcId="{05A797D6-2E93-49C3-AFF1-9E6850DEA285}" destId="{67100D99-077E-4BE6-974F-594BD6DDB94D}" srcOrd="1" destOrd="0" presId="urn:microsoft.com/office/officeart/2008/layout/HorizontalMultiLevelHierarchy"/>
    <dgm:cxn modelId="{6568F7D6-FE44-42D9-86D3-B792E2D57E61}" type="presOf" srcId="{F7BE00E0-82C4-4B75-85D8-D6CE2967DEA8}" destId="{D2D10C4C-AE35-4DFE-9A90-FD22B17B7623}" srcOrd="0" destOrd="0" presId="urn:microsoft.com/office/officeart/2008/layout/HorizontalMultiLevelHierarchy"/>
    <dgm:cxn modelId="{E16D63D7-5938-4DCA-87F0-61E8FC350DE9}" srcId="{C27FA841-870C-41CC-AC04-067C162364D9}" destId="{2F033E4C-0346-4045-944D-27A3031C4A62}" srcOrd="1" destOrd="0" parTransId="{2EF7ACA1-82EC-4073-B059-792C26C89D27}" sibTransId="{2C32DBBF-711D-4CB0-890E-FD0BEE05A9F0}"/>
    <dgm:cxn modelId="{796903D9-7E65-457D-A928-0E9FF2D6C2CD}" type="presOf" srcId="{96BA0561-E5A6-42F9-B22B-92D86D756A3F}" destId="{5FCF3432-0270-4B18-BE41-6D9F0C88590F}" srcOrd="0" destOrd="0" presId="urn:microsoft.com/office/officeart/2008/layout/HorizontalMultiLevelHierarchy"/>
    <dgm:cxn modelId="{C160E9DA-FF30-49EE-B374-4545EBE7947D}" srcId="{3B99AA99-87BB-40B8-B3CC-342A2706EB7F}" destId="{EE4FDF13-AC84-4CB3-875B-3ED935FE0EA7}" srcOrd="1" destOrd="0" parTransId="{6D4305A2-CB6E-435A-BDA4-E78226BC9AFC}" sibTransId="{21E27B62-231C-41BE-9F5E-2FD8AB2541D5}"/>
    <dgm:cxn modelId="{E3EEBEDB-F53F-4DF5-9D78-1228C0D8FF54}" type="presOf" srcId="{04180E86-B10E-477C-8638-A31BA97C0DE4}" destId="{CE73047B-7204-43A2-8F50-9B5E313F2DBF}" srcOrd="0" destOrd="0" presId="urn:microsoft.com/office/officeart/2008/layout/HorizontalMultiLevelHierarchy"/>
    <dgm:cxn modelId="{22205CE1-663F-4D55-AE5B-C03A69E0CB85}" type="presOf" srcId="{CC8DD4C8-EBCA-4536-BC08-EF10932FEEFD}" destId="{2429BCC3-6A72-4D15-A87B-178582AA1E55}" srcOrd="1" destOrd="0" presId="urn:microsoft.com/office/officeart/2008/layout/HorizontalMultiLevelHierarchy"/>
    <dgm:cxn modelId="{F4D648E1-2CED-420E-A84E-CE5A589396BC}" type="presOf" srcId="{2EF7ACA1-82EC-4073-B059-792C26C89D27}" destId="{A34F1C04-2928-4805-983E-19BDE4B99C42}" srcOrd="1" destOrd="0" presId="urn:microsoft.com/office/officeart/2008/layout/HorizontalMultiLevelHierarchy"/>
    <dgm:cxn modelId="{A73BBEE2-1949-4C16-970C-F7428D953F0A}" type="presOf" srcId="{6D4305A2-CB6E-435A-BDA4-E78226BC9AFC}" destId="{72C53159-F813-4CD0-876E-8A976B5D29BD}" srcOrd="0" destOrd="0" presId="urn:microsoft.com/office/officeart/2008/layout/HorizontalMultiLevelHierarchy"/>
    <dgm:cxn modelId="{82DA70E3-E91A-40B1-802A-9FA417BE868A}" type="presOf" srcId="{93E76E21-7186-4CAD-B271-FFD8205DE28A}" destId="{F5AC0CA4-7482-4643-B5A3-A798F447934C}" srcOrd="0" destOrd="0" presId="urn:microsoft.com/office/officeart/2008/layout/HorizontalMultiLevelHierarchy"/>
    <dgm:cxn modelId="{CC4435E4-6311-432B-A2D0-82A96E2AAEE7}" type="presOf" srcId="{6E74B9D0-5F45-4B1E-9DA3-A335E0B94E6E}" destId="{C98F4E33-D463-4070-838F-8CF34F0AE196}" srcOrd="0" destOrd="0" presId="urn:microsoft.com/office/officeart/2008/layout/HorizontalMultiLevelHierarchy"/>
    <dgm:cxn modelId="{ADFF50E5-4D39-49D9-9A4B-7894644518F3}" type="presOf" srcId="{DF6BEC4F-A4DD-4D9D-82A3-9ECAC3C1E629}" destId="{3906AE0F-AA45-4731-8A34-E068E3CBB849}" srcOrd="0" destOrd="0" presId="urn:microsoft.com/office/officeart/2008/layout/HorizontalMultiLevelHierarchy"/>
    <dgm:cxn modelId="{4FB7CEE5-DA12-4312-B11E-A08379378DAA}" srcId="{0EAF29B2-BA05-4DAA-BE29-9BFD166BC2B7}" destId="{C4A8E522-30A7-4C09-866B-CDDB8EA7A6EA}" srcOrd="0" destOrd="0" parTransId="{5FEB25A2-E104-4598-B6F2-2BCB55B87340}" sibTransId="{BC755835-C56C-46BD-B3FF-4D8120B22C30}"/>
    <dgm:cxn modelId="{9040B8E6-8021-4B39-8B99-5C38311CFE2D}" srcId="{8D0EBB7E-B2A2-4B65-BC65-546067504D4E}" destId="{572CAE3C-16C1-4927-ABB9-47A1675F0125}" srcOrd="0" destOrd="0" parTransId="{B03F1EF5-2E6F-4BA5-9600-746BD36C9D28}" sibTransId="{A4C352CB-13FC-4CC6-A844-AF6728000116}"/>
    <dgm:cxn modelId="{94E32DE8-8A0A-4A7E-AD14-EDE9C0567D73}" type="presOf" srcId="{05A797D6-2E93-49C3-AFF1-9E6850DEA285}" destId="{B6A24AB6-281E-4C0D-85BE-E218E506D9F0}" srcOrd="0" destOrd="0" presId="urn:microsoft.com/office/officeart/2008/layout/HorizontalMultiLevelHierarchy"/>
    <dgm:cxn modelId="{A36955E8-34E6-4613-888A-6B17EF013338}" type="presOf" srcId="{F7BE00E0-82C4-4B75-85D8-D6CE2967DEA8}" destId="{1CE100A7-EE42-4D6D-81C5-AE7DEC2267B0}" srcOrd="1" destOrd="0" presId="urn:microsoft.com/office/officeart/2008/layout/HorizontalMultiLevelHierarchy"/>
    <dgm:cxn modelId="{76297FE8-CD97-4D95-BF50-806D8DE8257E}" srcId="{3B99AA99-87BB-40B8-B3CC-342A2706EB7F}" destId="{7DDCD62B-7B5C-4683-AF8E-45ADBAAF854C}" srcOrd="3" destOrd="0" parTransId="{C3AD303A-93A5-4751-B162-EED55A3F90FF}" sibTransId="{34EE80E0-CC41-4CAF-9586-D215C1E06AB7}"/>
    <dgm:cxn modelId="{4EFCEDE8-4D41-4BB1-8FC7-616CC5C8289E}" type="presOf" srcId="{BF23DA74-45CE-454A-A309-78EDD5482A18}" destId="{E0462EE3-D96E-47CE-90D3-B9D9D3D6A22A}" srcOrd="0" destOrd="0" presId="urn:microsoft.com/office/officeart/2008/layout/HorizontalMultiLevelHierarchy"/>
    <dgm:cxn modelId="{C3776CEA-7494-4004-A8E9-2CFBF4DAAA98}" type="presOf" srcId="{0EAF29B2-BA05-4DAA-BE29-9BFD166BC2B7}" destId="{DF3DF3F7-141F-44D6-8E6F-AB82056DC042}" srcOrd="0" destOrd="0" presId="urn:microsoft.com/office/officeart/2008/layout/HorizontalMultiLevelHierarchy"/>
    <dgm:cxn modelId="{C27A56EB-6739-495A-A6C3-2469F68CBC2A}" type="presOf" srcId="{66AD3D04-6796-415B-91B1-5526C15E9316}" destId="{699FC848-481C-4FE6-B136-385954570B21}" srcOrd="1" destOrd="0" presId="urn:microsoft.com/office/officeart/2008/layout/HorizontalMultiLevelHierarchy"/>
    <dgm:cxn modelId="{FB58FFEC-B00B-415C-B0B8-753A5BAD7BCA}" type="presOf" srcId="{D8D70FC5-3D03-49F8-915D-14531526ABA2}" destId="{56EA5E94-551A-424C-9A8F-EAD5C0B5DD2C}" srcOrd="0" destOrd="0" presId="urn:microsoft.com/office/officeart/2008/layout/HorizontalMultiLevelHierarchy"/>
    <dgm:cxn modelId="{77AC6CF1-DCA8-4582-A277-EB68CB3B3040}" type="presOf" srcId="{21534580-FBF2-43F8-82E3-E5AB3BC57F20}" destId="{3012C96E-1C95-475B-AF61-19C26ED67F0D}" srcOrd="0" destOrd="0" presId="urn:microsoft.com/office/officeart/2008/layout/HorizontalMultiLevelHierarchy"/>
    <dgm:cxn modelId="{7A1ABBF2-EEAB-4315-95D7-39DAA4B37F76}" type="presOf" srcId="{5D2D928E-61EE-4E07-8179-285BA5027C50}" destId="{894E6C7C-93CA-4ACE-9D27-B3043F5C5F73}" srcOrd="0" destOrd="0" presId="urn:microsoft.com/office/officeart/2008/layout/HorizontalMultiLevelHierarchy"/>
    <dgm:cxn modelId="{F88306F4-8313-4DA8-BEEB-2448D22BA092}" type="presOf" srcId="{D4214262-0790-4416-A371-148488A8485C}" destId="{C9F0CCAB-EBDE-40A8-A2EF-FB4287D71B91}" srcOrd="0" destOrd="0" presId="urn:microsoft.com/office/officeart/2008/layout/HorizontalMultiLevelHierarchy"/>
    <dgm:cxn modelId="{991584F4-CD17-4127-A02D-BE7BFFAB2D0D}" type="presOf" srcId="{8F81A53E-DDF7-457F-9C17-093009A798E8}" destId="{977AE1FB-9263-4081-B69A-63240FBAFA92}" srcOrd="0" destOrd="0" presId="urn:microsoft.com/office/officeart/2008/layout/HorizontalMultiLevelHierarchy"/>
    <dgm:cxn modelId="{89686EF7-FA18-476E-AD99-672E0DA8CC43}" type="presOf" srcId="{C27FA841-870C-41CC-AC04-067C162364D9}" destId="{9428A318-4196-4E6E-A24F-E532192FD9F2}" srcOrd="0" destOrd="0" presId="urn:microsoft.com/office/officeart/2008/layout/HorizontalMultiLevelHierarchy"/>
    <dgm:cxn modelId="{CF69A3F7-85C2-46BD-89E4-0E981EE20F98}" type="presOf" srcId="{6D4305A2-CB6E-435A-BDA4-E78226BC9AFC}" destId="{2F6B0951-FA1A-4F2C-870F-75DC22A3405B}" srcOrd="1" destOrd="0" presId="urn:microsoft.com/office/officeart/2008/layout/HorizontalMultiLevelHierarchy"/>
    <dgm:cxn modelId="{CD7949FA-F6B5-4317-BCD7-8FE25898D8F5}" type="presOf" srcId="{08795DBC-7913-4A3E-A5A9-66DD5A814E88}" destId="{0764E9A1-7E9A-4492-A0C4-543C18B605A2}" srcOrd="0" destOrd="0" presId="urn:microsoft.com/office/officeart/2008/layout/HorizontalMultiLevelHierarchy"/>
    <dgm:cxn modelId="{B5B3A3FA-672D-407D-A7E3-806B3D103184}" type="presOf" srcId="{1E60AFBA-36ED-4196-A1DE-E62CE4BDDC74}" destId="{98D881E0-F0E4-4A46-B4DC-0D6D87B558B1}" srcOrd="0" destOrd="0" presId="urn:microsoft.com/office/officeart/2008/layout/HorizontalMultiLevelHierarchy"/>
    <dgm:cxn modelId="{12CE6CFB-2D9A-4BAC-A5E7-5B279035D9F2}" type="presOf" srcId="{C7F02A7A-196F-49C7-B887-6B7BB7CB36E9}" destId="{4C62BAF1-394F-46CE-9A97-54B78C4C85A4}" srcOrd="1" destOrd="0" presId="urn:microsoft.com/office/officeart/2008/layout/HorizontalMultiLevelHierarchy"/>
    <dgm:cxn modelId="{137CEBFB-BA85-4E64-96A7-FB2F59F0FFA0}" srcId="{0EAF29B2-BA05-4DAA-BE29-9BFD166BC2B7}" destId="{D18AC5AF-5431-4569-8D14-70BBDFB00C0B}" srcOrd="1" destOrd="0" parTransId="{04180E86-B10E-477C-8638-A31BA97C0DE4}" sibTransId="{ACEE570E-243D-44FC-81AA-C880DE547EEF}"/>
    <dgm:cxn modelId="{4DD091FD-D062-41CE-A48B-C24260DB3898}" srcId="{8D0EBB7E-B2A2-4B65-BC65-546067504D4E}" destId="{3E08B84A-18F2-483F-8F7F-553271827BED}" srcOrd="1" destOrd="0" parTransId="{32A343A4-5847-45C7-B5BE-21BA0D8A2F39}" sibTransId="{D00DD490-F84F-45B3-9737-AE737F02B11D}"/>
    <dgm:cxn modelId="{097D38FF-E654-4580-A9FC-E4A55E30563E}" srcId="{433D9C23-6748-4889-AE38-B3A0DF4DBD51}" destId="{5D2D928E-61EE-4E07-8179-285BA5027C50}" srcOrd="2" destOrd="0" parTransId="{1878FAC1-CBB4-47DA-B189-28C22D2ABF84}" sibTransId="{B2CB1261-A20D-48AA-A16F-FD9ED2E9CB9C}"/>
    <dgm:cxn modelId="{5D9958FF-E2F5-410C-B740-B9FCE422D249}" type="presOf" srcId="{775AD0B7-BB14-434A-8C56-BE3E99DD47AB}" destId="{7FD13B45-51BC-48FF-90FE-8DE2EDC3EF1E}" srcOrd="0" destOrd="0" presId="urn:microsoft.com/office/officeart/2008/layout/HorizontalMultiLevelHierarchy"/>
    <dgm:cxn modelId="{C181BFE1-D611-47B6-845C-DD8B0BA3E91D}" type="presParOf" srcId="{56EA5E94-551A-424C-9A8F-EAD5C0B5DD2C}" destId="{F3FD314B-5F86-48A3-ACAA-14241DEC50DC}" srcOrd="0" destOrd="0" presId="urn:microsoft.com/office/officeart/2008/layout/HorizontalMultiLevelHierarchy"/>
    <dgm:cxn modelId="{039E8B3D-EA08-4215-A911-B106920D74EC}" type="presParOf" srcId="{F3FD314B-5F86-48A3-ACAA-14241DEC50DC}" destId="{9714B52A-95FF-4932-AB1B-35E8C6A3FEA2}" srcOrd="0" destOrd="0" presId="urn:microsoft.com/office/officeart/2008/layout/HorizontalMultiLevelHierarchy"/>
    <dgm:cxn modelId="{E4689124-E78D-4C84-AC6F-D9B39E28ED82}" type="presParOf" srcId="{F3FD314B-5F86-48A3-ACAA-14241DEC50DC}" destId="{3C95755A-619C-449A-A4F3-D8E9935CF4A7}" srcOrd="1" destOrd="0" presId="urn:microsoft.com/office/officeart/2008/layout/HorizontalMultiLevelHierarchy"/>
    <dgm:cxn modelId="{CA0A5FEC-3F95-422B-8907-EE9B8EE52302}" type="presParOf" srcId="{3C95755A-619C-449A-A4F3-D8E9935CF4A7}" destId="{2AD76205-20B5-4CCB-8B00-81DE7B75CFF6}" srcOrd="0" destOrd="0" presId="urn:microsoft.com/office/officeart/2008/layout/HorizontalMultiLevelHierarchy"/>
    <dgm:cxn modelId="{558FF003-DD67-452E-805F-90549A125ABA}" type="presParOf" srcId="{2AD76205-20B5-4CCB-8B00-81DE7B75CFF6}" destId="{3F608716-3171-4988-AD4B-DA5AA3A757CB}" srcOrd="0" destOrd="0" presId="urn:microsoft.com/office/officeart/2008/layout/HorizontalMultiLevelHierarchy"/>
    <dgm:cxn modelId="{1ABDB265-FD44-4E95-9C58-135A627B6680}" type="presParOf" srcId="{3C95755A-619C-449A-A4F3-D8E9935CF4A7}" destId="{33A3717A-7F8D-4D26-B828-DB38BB81F357}" srcOrd="1" destOrd="0" presId="urn:microsoft.com/office/officeart/2008/layout/HorizontalMultiLevelHierarchy"/>
    <dgm:cxn modelId="{A9E0D85A-C6E6-4821-AD6F-3A3BD2794D25}" type="presParOf" srcId="{33A3717A-7F8D-4D26-B828-DB38BB81F357}" destId="{2A5256D9-61A6-4F1C-9B41-A7068E3195FF}" srcOrd="0" destOrd="0" presId="urn:microsoft.com/office/officeart/2008/layout/HorizontalMultiLevelHierarchy"/>
    <dgm:cxn modelId="{F4E795E9-84B2-43BA-BA36-7C68B6F78021}" type="presParOf" srcId="{33A3717A-7F8D-4D26-B828-DB38BB81F357}" destId="{7B3497D7-948C-4722-96D5-743EDF7CC4DC}" srcOrd="1" destOrd="0" presId="urn:microsoft.com/office/officeart/2008/layout/HorizontalMultiLevelHierarchy"/>
    <dgm:cxn modelId="{80276C55-6613-4EC7-B532-F97CE06A072C}" type="presParOf" srcId="{7B3497D7-948C-4722-96D5-743EDF7CC4DC}" destId="{E0462EE3-D96E-47CE-90D3-B9D9D3D6A22A}" srcOrd="0" destOrd="0" presId="urn:microsoft.com/office/officeart/2008/layout/HorizontalMultiLevelHierarchy"/>
    <dgm:cxn modelId="{8B66DE26-0AF2-4B4D-B047-90E2AF7B00F2}" type="presParOf" srcId="{E0462EE3-D96E-47CE-90D3-B9D9D3D6A22A}" destId="{4E65A050-7E1F-42EA-AC8E-9B350B3A9890}" srcOrd="0" destOrd="0" presId="urn:microsoft.com/office/officeart/2008/layout/HorizontalMultiLevelHierarchy"/>
    <dgm:cxn modelId="{7B83222B-D01A-49F5-9738-0C708D11898D}" type="presParOf" srcId="{7B3497D7-948C-4722-96D5-743EDF7CC4DC}" destId="{470CA20D-57AF-4E7A-9C29-223777811568}" srcOrd="1" destOrd="0" presId="urn:microsoft.com/office/officeart/2008/layout/HorizontalMultiLevelHierarchy"/>
    <dgm:cxn modelId="{691538B3-26E4-46BE-A988-784F9350F253}" type="presParOf" srcId="{470CA20D-57AF-4E7A-9C29-223777811568}" destId="{0395065F-B377-40D0-BDDF-F0DF9EEBBE61}" srcOrd="0" destOrd="0" presId="urn:microsoft.com/office/officeart/2008/layout/HorizontalMultiLevelHierarchy"/>
    <dgm:cxn modelId="{A983D463-D61C-43C4-A25D-011713FABE44}" type="presParOf" srcId="{470CA20D-57AF-4E7A-9C29-223777811568}" destId="{19621D9E-0CA8-4525-80D9-455F6B0AA3F2}" srcOrd="1" destOrd="0" presId="urn:microsoft.com/office/officeart/2008/layout/HorizontalMultiLevelHierarchy"/>
    <dgm:cxn modelId="{465C5867-1935-478B-8B31-1F1054878294}" type="presParOf" srcId="{19621D9E-0CA8-4525-80D9-455F6B0AA3F2}" destId="{A45DF887-5D70-4150-903A-4DC190915C9F}" srcOrd="0" destOrd="0" presId="urn:microsoft.com/office/officeart/2008/layout/HorizontalMultiLevelHierarchy"/>
    <dgm:cxn modelId="{3577C4A3-60A1-42CB-B746-8E966E31A982}" type="presParOf" srcId="{A45DF887-5D70-4150-903A-4DC190915C9F}" destId="{04948C86-49DF-4137-B940-41C7FBC97C97}" srcOrd="0" destOrd="0" presId="urn:microsoft.com/office/officeart/2008/layout/HorizontalMultiLevelHierarchy"/>
    <dgm:cxn modelId="{60255635-1B2E-4CDE-9F81-C7B3ED0ACFC9}" type="presParOf" srcId="{19621D9E-0CA8-4525-80D9-455F6B0AA3F2}" destId="{C7BC6D25-68A7-4A55-B1DE-06459EF0FE8E}" srcOrd="1" destOrd="0" presId="urn:microsoft.com/office/officeart/2008/layout/HorizontalMultiLevelHierarchy"/>
    <dgm:cxn modelId="{91E1937E-261D-49A4-B446-F5286A3891DC}" type="presParOf" srcId="{C7BC6D25-68A7-4A55-B1DE-06459EF0FE8E}" destId="{973F5677-A689-45E0-BCFE-EA83439C2961}" srcOrd="0" destOrd="0" presId="urn:microsoft.com/office/officeart/2008/layout/HorizontalMultiLevelHierarchy"/>
    <dgm:cxn modelId="{F7B6D1E3-03A7-4CF2-9F3E-AFBEAE475076}" type="presParOf" srcId="{C7BC6D25-68A7-4A55-B1DE-06459EF0FE8E}" destId="{92C23F68-8DA5-4DFA-A34D-4B4EA26E934E}" srcOrd="1" destOrd="0" presId="urn:microsoft.com/office/officeart/2008/layout/HorizontalMultiLevelHierarchy"/>
    <dgm:cxn modelId="{B52BE98B-F6C5-4A2B-9CDE-0700822E1DAD}" type="presParOf" srcId="{92C23F68-8DA5-4DFA-A34D-4B4EA26E934E}" destId="{CCD8AEAE-43F9-46FA-A2E7-F477325C16CE}" srcOrd="0" destOrd="0" presId="urn:microsoft.com/office/officeart/2008/layout/HorizontalMultiLevelHierarchy"/>
    <dgm:cxn modelId="{DEA41DA5-4193-409B-9670-809FF735D668}" type="presParOf" srcId="{CCD8AEAE-43F9-46FA-A2E7-F477325C16CE}" destId="{2C618826-2585-4067-A53B-A8BD54FA6CA3}" srcOrd="0" destOrd="0" presId="urn:microsoft.com/office/officeart/2008/layout/HorizontalMultiLevelHierarchy"/>
    <dgm:cxn modelId="{B538E457-C2D5-4C04-AD10-1DC6EFB4F053}" type="presParOf" srcId="{92C23F68-8DA5-4DFA-A34D-4B4EA26E934E}" destId="{672BB443-1768-4418-8C8C-5A383D3400F3}" srcOrd="1" destOrd="0" presId="urn:microsoft.com/office/officeart/2008/layout/HorizontalMultiLevelHierarchy"/>
    <dgm:cxn modelId="{5C74A9EE-B901-46B4-85F9-222084604219}" type="presParOf" srcId="{672BB443-1768-4418-8C8C-5A383D3400F3}" destId="{BFE06FE2-6707-4675-BBF8-2065B2D683C9}" srcOrd="0" destOrd="0" presId="urn:microsoft.com/office/officeart/2008/layout/HorizontalMultiLevelHierarchy"/>
    <dgm:cxn modelId="{6214F914-D1D2-40B0-B9D1-DFBECD02B08E}" type="presParOf" srcId="{672BB443-1768-4418-8C8C-5A383D3400F3}" destId="{97E48294-09A8-45FC-8315-97C794F67354}" srcOrd="1" destOrd="0" presId="urn:microsoft.com/office/officeart/2008/layout/HorizontalMultiLevelHierarchy"/>
    <dgm:cxn modelId="{D6CEB40B-E499-46DD-A781-0240D40853C7}" type="presParOf" srcId="{19621D9E-0CA8-4525-80D9-455F6B0AA3F2}" destId="{B65452D2-F151-4A7F-B9D7-4A90DFA78349}" srcOrd="2" destOrd="0" presId="urn:microsoft.com/office/officeart/2008/layout/HorizontalMultiLevelHierarchy"/>
    <dgm:cxn modelId="{7C13B585-E56E-4498-90AF-4215698254AA}" type="presParOf" srcId="{B65452D2-F151-4A7F-B9D7-4A90DFA78349}" destId="{9886C71E-A279-45C2-9219-FABDBFF0EC86}" srcOrd="0" destOrd="0" presId="urn:microsoft.com/office/officeart/2008/layout/HorizontalMultiLevelHierarchy"/>
    <dgm:cxn modelId="{AF9845CA-645B-474F-A57A-8969AF75DB56}" type="presParOf" srcId="{19621D9E-0CA8-4525-80D9-455F6B0AA3F2}" destId="{3EF9B1AA-7AF4-4DF9-99F7-D29E5CA83325}" srcOrd="3" destOrd="0" presId="urn:microsoft.com/office/officeart/2008/layout/HorizontalMultiLevelHierarchy"/>
    <dgm:cxn modelId="{FC8817E8-70D3-41A8-B1FE-C4E992149E6D}" type="presParOf" srcId="{3EF9B1AA-7AF4-4DF9-99F7-D29E5CA83325}" destId="{729D4354-19A4-49E2-B249-ED3AF8FC5FF9}" srcOrd="0" destOrd="0" presId="urn:microsoft.com/office/officeart/2008/layout/HorizontalMultiLevelHierarchy"/>
    <dgm:cxn modelId="{93AC455E-0EE7-42C6-A53F-75472F172659}" type="presParOf" srcId="{3EF9B1AA-7AF4-4DF9-99F7-D29E5CA83325}" destId="{5BEF2617-9DC8-47ED-8E37-CD1BE1BBB87F}" srcOrd="1" destOrd="0" presId="urn:microsoft.com/office/officeart/2008/layout/HorizontalMultiLevelHierarchy"/>
    <dgm:cxn modelId="{F262E77C-F5EF-4ED5-A2B1-82EB2AB37FA9}" type="presParOf" srcId="{5BEF2617-9DC8-47ED-8E37-CD1BE1BBB87F}" destId="{B6A24AB6-281E-4C0D-85BE-E218E506D9F0}" srcOrd="0" destOrd="0" presId="urn:microsoft.com/office/officeart/2008/layout/HorizontalMultiLevelHierarchy"/>
    <dgm:cxn modelId="{83D46DA2-28EE-450B-83BA-4645C385E4F0}" type="presParOf" srcId="{B6A24AB6-281E-4C0D-85BE-E218E506D9F0}" destId="{67100D99-077E-4BE6-974F-594BD6DDB94D}" srcOrd="0" destOrd="0" presId="urn:microsoft.com/office/officeart/2008/layout/HorizontalMultiLevelHierarchy"/>
    <dgm:cxn modelId="{DE861E91-CFBC-4D33-8603-EA73742D9BE5}" type="presParOf" srcId="{5BEF2617-9DC8-47ED-8E37-CD1BE1BBB87F}" destId="{7A6F06F4-DADA-4DA8-A9EB-4008E8C89FB4}" srcOrd="1" destOrd="0" presId="urn:microsoft.com/office/officeart/2008/layout/HorizontalMultiLevelHierarchy"/>
    <dgm:cxn modelId="{2C04DC5A-318D-414F-A471-5469557B258B}" type="presParOf" srcId="{7A6F06F4-DADA-4DA8-A9EB-4008E8C89FB4}" destId="{725A4F84-F45F-42D3-821C-A0F809BC1085}" srcOrd="0" destOrd="0" presId="urn:microsoft.com/office/officeart/2008/layout/HorizontalMultiLevelHierarchy"/>
    <dgm:cxn modelId="{0B1BE270-B4CA-4F39-9838-3D4DFEF8D659}" type="presParOf" srcId="{7A6F06F4-DADA-4DA8-A9EB-4008E8C89FB4}" destId="{1FDBA964-26CC-4229-8540-FE09BE32EDC6}" srcOrd="1" destOrd="0" presId="urn:microsoft.com/office/officeart/2008/layout/HorizontalMultiLevelHierarchy"/>
    <dgm:cxn modelId="{4BB1B458-0854-482B-9FED-814C425955E6}" type="presParOf" srcId="{19621D9E-0CA8-4525-80D9-455F6B0AA3F2}" destId="{0764E9A1-7E9A-4492-A0C4-543C18B605A2}" srcOrd="4" destOrd="0" presId="urn:microsoft.com/office/officeart/2008/layout/HorizontalMultiLevelHierarchy"/>
    <dgm:cxn modelId="{D084E26E-B5C2-4FE5-A488-2739F600BB70}" type="presParOf" srcId="{0764E9A1-7E9A-4492-A0C4-543C18B605A2}" destId="{0E58284B-AB2C-495E-9AB6-621A4C40DAFA}" srcOrd="0" destOrd="0" presId="urn:microsoft.com/office/officeart/2008/layout/HorizontalMultiLevelHierarchy"/>
    <dgm:cxn modelId="{6F637F9E-02FE-499A-8BCF-B70E2ED30CBB}" type="presParOf" srcId="{19621D9E-0CA8-4525-80D9-455F6B0AA3F2}" destId="{B7244429-33F4-4D32-960C-CFB3E8268211}" srcOrd="5" destOrd="0" presId="urn:microsoft.com/office/officeart/2008/layout/HorizontalMultiLevelHierarchy"/>
    <dgm:cxn modelId="{D6740C0A-69BA-4E63-9539-24E26B8D7873}" type="presParOf" srcId="{B7244429-33F4-4D32-960C-CFB3E8268211}" destId="{3012C96E-1C95-475B-AF61-19C26ED67F0D}" srcOrd="0" destOrd="0" presId="urn:microsoft.com/office/officeart/2008/layout/HorizontalMultiLevelHierarchy"/>
    <dgm:cxn modelId="{335C30ED-337D-49C2-83B5-D49BDA19EFDC}" type="presParOf" srcId="{B7244429-33F4-4D32-960C-CFB3E8268211}" destId="{BE5F2644-ED26-4727-BBAB-8FBC608E7C44}" srcOrd="1" destOrd="0" presId="urn:microsoft.com/office/officeart/2008/layout/HorizontalMultiLevelHierarchy"/>
    <dgm:cxn modelId="{8D92D6DD-D303-44AC-B8FA-5DA41F070035}" type="presParOf" srcId="{BE5F2644-ED26-4727-BBAB-8FBC608E7C44}" destId="{672B504B-BF97-449E-9D03-E3E7CBDCBF76}" srcOrd="0" destOrd="0" presId="urn:microsoft.com/office/officeart/2008/layout/HorizontalMultiLevelHierarchy"/>
    <dgm:cxn modelId="{02266708-FAA1-44B4-97D4-AF2E9D39C237}" type="presParOf" srcId="{672B504B-BF97-449E-9D03-E3E7CBDCBF76}" destId="{29CA20B8-A022-4E72-A4BC-3D0757925EC6}" srcOrd="0" destOrd="0" presId="urn:microsoft.com/office/officeart/2008/layout/HorizontalMultiLevelHierarchy"/>
    <dgm:cxn modelId="{1EEB4F97-40BE-4CE8-ABD2-83CF74FE0090}" type="presParOf" srcId="{BE5F2644-ED26-4727-BBAB-8FBC608E7C44}" destId="{6933CB6D-AD46-46A8-B979-094C3F8BD1AF}" srcOrd="1" destOrd="0" presId="urn:microsoft.com/office/officeart/2008/layout/HorizontalMultiLevelHierarchy"/>
    <dgm:cxn modelId="{89E5C097-5669-4088-833C-4312E6ED493B}" type="presParOf" srcId="{6933CB6D-AD46-46A8-B979-094C3F8BD1AF}" destId="{3906AE0F-AA45-4731-8A34-E068E3CBB849}" srcOrd="0" destOrd="0" presId="urn:microsoft.com/office/officeart/2008/layout/HorizontalMultiLevelHierarchy"/>
    <dgm:cxn modelId="{1551FDDE-5DAA-4725-BE11-8B08738E43F8}" type="presParOf" srcId="{6933CB6D-AD46-46A8-B979-094C3F8BD1AF}" destId="{C91B09F2-76AC-4F54-8BE8-018C6ED8A87A}" srcOrd="1" destOrd="0" presId="urn:microsoft.com/office/officeart/2008/layout/HorizontalMultiLevelHierarchy"/>
    <dgm:cxn modelId="{994C612E-AD4D-4F4F-98C8-B270782E2FAF}" type="presParOf" srcId="{7B3497D7-948C-4722-96D5-743EDF7CC4DC}" destId="{7C7A42A1-AA95-43D8-AED6-B5ABEA651610}" srcOrd="2" destOrd="0" presId="urn:microsoft.com/office/officeart/2008/layout/HorizontalMultiLevelHierarchy"/>
    <dgm:cxn modelId="{C2E527DE-9E3B-42D1-AEA8-580923D47CE9}" type="presParOf" srcId="{7C7A42A1-AA95-43D8-AED6-B5ABEA651610}" destId="{E1ABCE0E-A76E-4CF4-B751-2B21383C6F3E}" srcOrd="0" destOrd="0" presId="urn:microsoft.com/office/officeart/2008/layout/HorizontalMultiLevelHierarchy"/>
    <dgm:cxn modelId="{6DCF9123-5385-4AA0-B3D5-03CFE5A3E4AC}" type="presParOf" srcId="{7B3497D7-948C-4722-96D5-743EDF7CC4DC}" destId="{33E102EF-29B7-4370-9026-0A29157DD95F}" srcOrd="3" destOrd="0" presId="urn:microsoft.com/office/officeart/2008/layout/HorizontalMultiLevelHierarchy"/>
    <dgm:cxn modelId="{62D59747-3E66-4DFC-A0C1-421E2A318A94}" type="presParOf" srcId="{33E102EF-29B7-4370-9026-0A29157DD95F}" destId="{FD6B2024-FC7A-4A5A-A7AC-84B4010463EF}" srcOrd="0" destOrd="0" presId="urn:microsoft.com/office/officeart/2008/layout/HorizontalMultiLevelHierarchy"/>
    <dgm:cxn modelId="{5DFDE8C7-A095-4E40-B433-EA9EF3D733D6}" type="presParOf" srcId="{33E102EF-29B7-4370-9026-0A29157DD95F}" destId="{98929050-7FF9-4406-8943-248CDC66C74F}" srcOrd="1" destOrd="0" presId="urn:microsoft.com/office/officeart/2008/layout/HorizontalMultiLevelHierarchy"/>
    <dgm:cxn modelId="{9A163A55-9A6D-42A4-9AAD-A9F55AF9FE84}" type="presParOf" srcId="{98929050-7FF9-4406-8943-248CDC66C74F}" destId="{70B40E3F-876B-421D-994B-870D2BEA3F37}" srcOrd="0" destOrd="0" presId="urn:microsoft.com/office/officeart/2008/layout/HorizontalMultiLevelHierarchy"/>
    <dgm:cxn modelId="{760EEE89-56F5-4525-A036-DF7E2588647F}" type="presParOf" srcId="{70B40E3F-876B-421D-994B-870D2BEA3F37}" destId="{079FC33D-ABF5-480B-B808-15E16E738D77}" srcOrd="0" destOrd="0" presId="urn:microsoft.com/office/officeart/2008/layout/HorizontalMultiLevelHierarchy"/>
    <dgm:cxn modelId="{FFA18B92-F349-4B5D-BF7F-417E6BB87D18}" type="presParOf" srcId="{98929050-7FF9-4406-8943-248CDC66C74F}" destId="{38D0043B-EFE6-4D8F-BF0A-E1CEFAFECA6D}" srcOrd="1" destOrd="0" presId="urn:microsoft.com/office/officeart/2008/layout/HorizontalMultiLevelHierarchy"/>
    <dgm:cxn modelId="{6877C32F-2E85-42C3-8375-656837C47758}" type="presParOf" srcId="{38D0043B-EFE6-4D8F-BF0A-E1CEFAFECA6D}" destId="{AE28C1D1-199F-4FA4-904C-721003BBCB80}" srcOrd="0" destOrd="0" presId="urn:microsoft.com/office/officeart/2008/layout/HorizontalMultiLevelHierarchy"/>
    <dgm:cxn modelId="{2ECA1A81-45CC-4D76-AAB9-BE2397E216A3}" type="presParOf" srcId="{38D0043B-EFE6-4D8F-BF0A-E1CEFAFECA6D}" destId="{C2E6D0BA-99F7-47C7-9FEE-5C08EAEEFB72}" srcOrd="1" destOrd="0" presId="urn:microsoft.com/office/officeart/2008/layout/HorizontalMultiLevelHierarchy"/>
    <dgm:cxn modelId="{18EFA101-C3D6-4110-827C-94D6870D9DD3}" type="presParOf" srcId="{7B3497D7-948C-4722-96D5-743EDF7CC4DC}" destId="{DA144B53-A3DA-4907-B2D0-36B7B7500CC5}" srcOrd="4" destOrd="0" presId="urn:microsoft.com/office/officeart/2008/layout/HorizontalMultiLevelHierarchy"/>
    <dgm:cxn modelId="{A3AFC253-92C1-40F3-977D-7554F3F8BD7F}" type="presParOf" srcId="{DA144B53-A3DA-4907-B2D0-36B7B7500CC5}" destId="{109641CA-0CCC-4555-AF86-9BEC3D692755}" srcOrd="0" destOrd="0" presId="urn:microsoft.com/office/officeart/2008/layout/HorizontalMultiLevelHierarchy"/>
    <dgm:cxn modelId="{598A7BFE-0898-49D5-9401-642431A47185}" type="presParOf" srcId="{7B3497D7-948C-4722-96D5-743EDF7CC4DC}" destId="{A2D240A3-037A-4748-92E4-D1A053C305CB}" srcOrd="5" destOrd="0" presId="urn:microsoft.com/office/officeart/2008/layout/HorizontalMultiLevelHierarchy"/>
    <dgm:cxn modelId="{7FAD75FC-D89A-4879-87A0-3BBAB29210E2}" type="presParOf" srcId="{A2D240A3-037A-4748-92E4-D1A053C305CB}" destId="{1956FEB1-066E-4486-891B-0D4A6AD101ED}" srcOrd="0" destOrd="0" presId="urn:microsoft.com/office/officeart/2008/layout/HorizontalMultiLevelHierarchy"/>
    <dgm:cxn modelId="{5A30BDFD-5349-4A90-9757-143251D870C6}" type="presParOf" srcId="{A2D240A3-037A-4748-92E4-D1A053C305CB}" destId="{B635FD07-FD94-4540-95D8-4A0970B6F30A}" srcOrd="1" destOrd="0" presId="urn:microsoft.com/office/officeart/2008/layout/HorizontalMultiLevelHierarchy"/>
    <dgm:cxn modelId="{A9FA5A2F-C84B-48A7-84CB-6BF28AEC67B6}" type="presParOf" srcId="{B635FD07-FD94-4540-95D8-4A0970B6F30A}" destId="{0EE2F23F-156B-4BF7-BE71-9BE71713264C}" srcOrd="0" destOrd="0" presId="urn:microsoft.com/office/officeart/2008/layout/HorizontalMultiLevelHierarchy"/>
    <dgm:cxn modelId="{2AC0959D-F413-4D68-939F-4068F401DD4A}" type="presParOf" srcId="{0EE2F23F-156B-4BF7-BE71-9BE71713264C}" destId="{4C62BAF1-394F-46CE-9A97-54B78C4C85A4}" srcOrd="0" destOrd="0" presId="urn:microsoft.com/office/officeart/2008/layout/HorizontalMultiLevelHierarchy"/>
    <dgm:cxn modelId="{9EF382DF-117D-48FE-89B0-15F2ADB4D2A8}" type="presParOf" srcId="{B635FD07-FD94-4540-95D8-4A0970B6F30A}" destId="{ACE7F246-FCBC-4B36-B1F8-7F59D76CE370}" srcOrd="1" destOrd="0" presId="urn:microsoft.com/office/officeart/2008/layout/HorizontalMultiLevelHierarchy"/>
    <dgm:cxn modelId="{DA245AC8-A2BD-4847-AE26-5019DD12E897}" type="presParOf" srcId="{ACE7F246-FCBC-4B36-B1F8-7F59D76CE370}" destId="{5D648211-31CD-4B70-A709-09C9B57F8BCA}" srcOrd="0" destOrd="0" presId="urn:microsoft.com/office/officeart/2008/layout/HorizontalMultiLevelHierarchy"/>
    <dgm:cxn modelId="{F4E7C748-D4F3-4E0E-8EF0-EBF61BB45BCD}" type="presParOf" srcId="{ACE7F246-FCBC-4B36-B1F8-7F59D76CE370}" destId="{D4555925-C3F2-4B4B-A147-CDA1E850D081}" srcOrd="1" destOrd="0" presId="urn:microsoft.com/office/officeart/2008/layout/HorizontalMultiLevelHierarchy"/>
    <dgm:cxn modelId="{EAC1F5EE-6FA9-47B2-B021-FEE62B9F217E}" type="presParOf" srcId="{D4555925-C3F2-4B4B-A147-CDA1E850D081}" destId="{4CC9EE13-3886-43D5-A26E-8395A22C66BD}" srcOrd="0" destOrd="0" presId="urn:microsoft.com/office/officeart/2008/layout/HorizontalMultiLevelHierarchy"/>
    <dgm:cxn modelId="{2BA637BA-967D-4E26-8EBC-EB6EA7F11310}" type="presParOf" srcId="{4CC9EE13-3886-43D5-A26E-8395A22C66BD}" destId="{17DBE69C-1273-42AA-A328-2E4FBB95E102}" srcOrd="0" destOrd="0" presId="urn:microsoft.com/office/officeart/2008/layout/HorizontalMultiLevelHierarchy"/>
    <dgm:cxn modelId="{72C4EA1E-82FC-47F9-A8F4-7FAF57AFF635}" type="presParOf" srcId="{D4555925-C3F2-4B4B-A147-CDA1E850D081}" destId="{3738DE62-DA21-4F64-BEFD-E5919070B30C}" srcOrd="1" destOrd="0" presId="urn:microsoft.com/office/officeart/2008/layout/HorizontalMultiLevelHierarchy"/>
    <dgm:cxn modelId="{65232724-6ABE-460A-9DB4-081CFFCFC10C}" type="presParOf" srcId="{3738DE62-DA21-4F64-BEFD-E5919070B30C}" destId="{4523C7D7-62F1-4AB7-A8B4-4FDF3ABD84F7}" srcOrd="0" destOrd="0" presId="urn:microsoft.com/office/officeart/2008/layout/HorizontalMultiLevelHierarchy"/>
    <dgm:cxn modelId="{AB821A11-60B6-4607-B3AC-C52DC68B41F2}" type="presParOf" srcId="{3738DE62-DA21-4F64-BEFD-E5919070B30C}" destId="{36C2702A-A21D-4558-A225-12C312B1B9BA}" srcOrd="1" destOrd="0" presId="urn:microsoft.com/office/officeart/2008/layout/HorizontalMultiLevelHierarchy"/>
    <dgm:cxn modelId="{41AE890E-0528-4288-A410-E377F2626BC3}" type="presParOf" srcId="{36C2702A-A21D-4558-A225-12C312B1B9BA}" destId="{7725FB6A-B341-4FB4-BB3E-FE6A8F9D7230}" srcOrd="0" destOrd="0" presId="urn:microsoft.com/office/officeart/2008/layout/HorizontalMultiLevelHierarchy"/>
    <dgm:cxn modelId="{BCEF1B34-EA63-49F9-9F25-BE7C4EA5BEC4}" type="presParOf" srcId="{7725FB6A-B341-4FB4-BB3E-FE6A8F9D7230}" destId="{DC75F63B-353D-4841-A100-EA695C737A57}" srcOrd="0" destOrd="0" presId="urn:microsoft.com/office/officeart/2008/layout/HorizontalMultiLevelHierarchy"/>
    <dgm:cxn modelId="{6D3AE844-F600-4442-B864-839F9A85D8FD}" type="presParOf" srcId="{36C2702A-A21D-4558-A225-12C312B1B9BA}" destId="{5A9E4044-4F3F-4D4F-ABC6-8BD65F5E0D47}" srcOrd="1" destOrd="0" presId="urn:microsoft.com/office/officeart/2008/layout/HorizontalMultiLevelHierarchy"/>
    <dgm:cxn modelId="{FC404D68-0519-4AE5-9F17-AF72FB091BE4}" type="presParOf" srcId="{5A9E4044-4F3F-4D4F-ABC6-8BD65F5E0D47}" destId="{F6B156F4-9EA5-428D-A532-5DCA909A9C7A}" srcOrd="0" destOrd="0" presId="urn:microsoft.com/office/officeart/2008/layout/HorizontalMultiLevelHierarchy"/>
    <dgm:cxn modelId="{CEC1DE2A-7549-458C-AB9F-EE2DEDAAFF8D}" type="presParOf" srcId="{5A9E4044-4F3F-4D4F-ABC6-8BD65F5E0D47}" destId="{951B4E74-181D-4C42-BE89-501A61E1B15B}" srcOrd="1" destOrd="0" presId="urn:microsoft.com/office/officeart/2008/layout/HorizontalMultiLevelHierarchy"/>
    <dgm:cxn modelId="{A27BA56C-85EE-4D1F-9842-F446207FCD7D}" type="presParOf" srcId="{36C2702A-A21D-4558-A225-12C312B1B9BA}" destId="{4FC98D40-A313-4D80-82D2-E4B55D1C5187}" srcOrd="2" destOrd="0" presId="urn:microsoft.com/office/officeart/2008/layout/HorizontalMultiLevelHierarchy"/>
    <dgm:cxn modelId="{113E9C4C-F856-4305-97CF-950B99D70E90}" type="presParOf" srcId="{4FC98D40-A313-4D80-82D2-E4B55D1C5187}" destId="{147EE54B-BFEF-49F7-9C84-658BDE1B9A5E}" srcOrd="0" destOrd="0" presId="urn:microsoft.com/office/officeart/2008/layout/HorizontalMultiLevelHierarchy"/>
    <dgm:cxn modelId="{E1BDC611-DFDB-40AD-AD4A-46042BD8CCCF}" type="presParOf" srcId="{36C2702A-A21D-4558-A225-12C312B1B9BA}" destId="{7251A1E8-4856-49A6-8CA2-AC11EA3868EF}" srcOrd="3" destOrd="0" presId="urn:microsoft.com/office/officeart/2008/layout/HorizontalMultiLevelHierarchy"/>
    <dgm:cxn modelId="{BF22CFCB-AAD0-4D66-8050-599D0C77CB38}" type="presParOf" srcId="{7251A1E8-4856-49A6-8CA2-AC11EA3868EF}" destId="{C2295E44-F7D9-4763-92A4-C9FC66ACA205}" srcOrd="0" destOrd="0" presId="urn:microsoft.com/office/officeart/2008/layout/HorizontalMultiLevelHierarchy"/>
    <dgm:cxn modelId="{C6B05D22-C5D5-4FFA-83FD-8ACCA845D470}" type="presParOf" srcId="{7251A1E8-4856-49A6-8CA2-AC11EA3868EF}" destId="{E828F17D-F87A-46E7-9690-8766F0472091}" srcOrd="1" destOrd="0" presId="urn:microsoft.com/office/officeart/2008/layout/HorizontalMultiLevelHierarchy"/>
    <dgm:cxn modelId="{BD26A33B-33DE-41DE-A101-681F7D821D9C}" type="presParOf" srcId="{D4555925-C3F2-4B4B-A147-CDA1E850D081}" destId="{1E7AE80D-B5F9-4E9B-9621-EC31D392A6B0}" srcOrd="2" destOrd="0" presId="urn:microsoft.com/office/officeart/2008/layout/HorizontalMultiLevelHierarchy"/>
    <dgm:cxn modelId="{5CD20F6D-C25F-4B94-A180-E8E548B2E467}" type="presParOf" srcId="{1E7AE80D-B5F9-4E9B-9621-EC31D392A6B0}" destId="{7F1259D1-B06C-433D-9CA8-A43E2ABF7EB1}" srcOrd="0" destOrd="0" presId="urn:microsoft.com/office/officeart/2008/layout/HorizontalMultiLevelHierarchy"/>
    <dgm:cxn modelId="{AD200A67-D023-4395-BB81-E3204ADD589F}" type="presParOf" srcId="{D4555925-C3F2-4B4B-A147-CDA1E850D081}" destId="{0D4E5755-94EA-457D-805F-747E2F8A7399}" srcOrd="3" destOrd="0" presId="urn:microsoft.com/office/officeart/2008/layout/HorizontalMultiLevelHierarchy"/>
    <dgm:cxn modelId="{6CA7D00A-389C-49BC-97AF-CD9E6C801DBA}" type="presParOf" srcId="{0D4E5755-94EA-457D-805F-747E2F8A7399}" destId="{9428A318-4196-4E6E-A24F-E532192FD9F2}" srcOrd="0" destOrd="0" presId="urn:microsoft.com/office/officeart/2008/layout/HorizontalMultiLevelHierarchy"/>
    <dgm:cxn modelId="{A0862426-C5FD-4EC0-B00D-952A02E311A2}" type="presParOf" srcId="{0D4E5755-94EA-457D-805F-747E2F8A7399}" destId="{4D7DB7DD-24E8-46C1-A998-CD48AE70538C}" srcOrd="1" destOrd="0" presId="urn:microsoft.com/office/officeart/2008/layout/HorizontalMultiLevelHierarchy"/>
    <dgm:cxn modelId="{94FC8A26-335D-4C90-831A-67904ACD46A4}" type="presParOf" srcId="{4D7DB7DD-24E8-46C1-A998-CD48AE70538C}" destId="{45ABCFA4-106A-4C3D-A28A-C4BB64722E17}" srcOrd="0" destOrd="0" presId="urn:microsoft.com/office/officeart/2008/layout/HorizontalMultiLevelHierarchy"/>
    <dgm:cxn modelId="{6335580A-9F4C-490D-8B18-C7ADC065151A}" type="presParOf" srcId="{45ABCFA4-106A-4C3D-A28A-C4BB64722E17}" destId="{41270DE6-F8D5-46F9-BE9A-70FD421A9090}" srcOrd="0" destOrd="0" presId="urn:microsoft.com/office/officeart/2008/layout/HorizontalMultiLevelHierarchy"/>
    <dgm:cxn modelId="{1AD3D198-7D1C-4F8B-BA1F-6C1B092BD2C1}" type="presParOf" srcId="{4D7DB7DD-24E8-46C1-A998-CD48AE70538C}" destId="{47C2D382-F14A-4EC9-A3D3-AD5ACA6D754A}" srcOrd="1" destOrd="0" presId="urn:microsoft.com/office/officeart/2008/layout/HorizontalMultiLevelHierarchy"/>
    <dgm:cxn modelId="{CC01D159-9154-4168-A9DF-E081EC5B9A2C}" type="presParOf" srcId="{47C2D382-F14A-4EC9-A3D3-AD5ACA6D754A}" destId="{54F71AC5-ED5A-4C59-9F41-D4887C568B54}" srcOrd="0" destOrd="0" presId="urn:microsoft.com/office/officeart/2008/layout/HorizontalMultiLevelHierarchy"/>
    <dgm:cxn modelId="{E0A43C63-1BC6-4070-9EF2-EAE145DEAA70}" type="presParOf" srcId="{47C2D382-F14A-4EC9-A3D3-AD5ACA6D754A}" destId="{0D04FE3D-0E33-4D40-8F6A-D9DFACF06033}" srcOrd="1" destOrd="0" presId="urn:microsoft.com/office/officeart/2008/layout/HorizontalMultiLevelHierarchy"/>
    <dgm:cxn modelId="{708CC7B9-7EE2-4D57-81DA-4A4A6DF0536C}" type="presParOf" srcId="{4D7DB7DD-24E8-46C1-A998-CD48AE70538C}" destId="{552A302F-90ED-46AD-B3AD-A998DD253D91}" srcOrd="2" destOrd="0" presId="urn:microsoft.com/office/officeart/2008/layout/HorizontalMultiLevelHierarchy"/>
    <dgm:cxn modelId="{F512DB33-395F-407B-AF16-EB2BD4E2520A}" type="presParOf" srcId="{552A302F-90ED-46AD-B3AD-A998DD253D91}" destId="{A34F1C04-2928-4805-983E-19BDE4B99C42}" srcOrd="0" destOrd="0" presId="urn:microsoft.com/office/officeart/2008/layout/HorizontalMultiLevelHierarchy"/>
    <dgm:cxn modelId="{C47E30B7-AF2D-4FF4-8E51-16DD8DB3780F}" type="presParOf" srcId="{4D7DB7DD-24E8-46C1-A998-CD48AE70538C}" destId="{DB974BAF-35EA-4756-845F-F44953FE736A}" srcOrd="3" destOrd="0" presId="urn:microsoft.com/office/officeart/2008/layout/HorizontalMultiLevelHierarchy"/>
    <dgm:cxn modelId="{DA6359AC-856D-4401-BE72-7C4307EBAB59}" type="presParOf" srcId="{DB974BAF-35EA-4756-845F-F44953FE736A}" destId="{225AF99D-FE27-4F89-BD1C-1FA54C669472}" srcOrd="0" destOrd="0" presId="urn:microsoft.com/office/officeart/2008/layout/HorizontalMultiLevelHierarchy"/>
    <dgm:cxn modelId="{69780881-BB7A-490C-B01C-08A284EC2F4B}" type="presParOf" srcId="{DB974BAF-35EA-4756-845F-F44953FE736A}" destId="{7D422E4E-0B2F-4037-A957-FB57DE1B401C}" srcOrd="1" destOrd="0" presId="urn:microsoft.com/office/officeart/2008/layout/HorizontalMultiLevelHierarchy"/>
    <dgm:cxn modelId="{1BED5238-F4D2-4420-8201-C451FAF2E6F3}" type="presParOf" srcId="{D4555925-C3F2-4B4B-A147-CDA1E850D081}" destId="{4B957C83-B39C-4C88-8445-DDE8B9F93F53}" srcOrd="4" destOrd="0" presId="urn:microsoft.com/office/officeart/2008/layout/HorizontalMultiLevelHierarchy"/>
    <dgm:cxn modelId="{F2A244A4-142C-4FCB-947A-1D2D400ED626}" type="presParOf" srcId="{4B957C83-B39C-4C88-8445-DDE8B9F93F53}" destId="{34C79BBF-690E-4E3A-9371-FDA4245EAB61}" srcOrd="0" destOrd="0" presId="urn:microsoft.com/office/officeart/2008/layout/HorizontalMultiLevelHierarchy"/>
    <dgm:cxn modelId="{E3FCEE1A-298C-4E7C-AAC6-0E8371D565BC}" type="presParOf" srcId="{D4555925-C3F2-4B4B-A147-CDA1E850D081}" destId="{DDEC6D6F-D5C8-4570-9FAA-B6117FE961A3}" srcOrd="5" destOrd="0" presId="urn:microsoft.com/office/officeart/2008/layout/HorizontalMultiLevelHierarchy"/>
    <dgm:cxn modelId="{4F784FA4-B647-4A58-A636-800FD07F7124}" type="presParOf" srcId="{DDEC6D6F-D5C8-4570-9FAA-B6117FE961A3}" destId="{29DF8EE7-89C0-4633-8CBE-A33F573E71C5}" srcOrd="0" destOrd="0" presId="urn:microsoft.com/office/officeart/2008/layout/HorizontalMultiLevelHierarchy"/>
    <dgm:cxn modelId="{96CF3924-89C2-41DB-9171-535A0F03DD9B}" type="presParOf" srcId="{DDEC6D6F-D5C8-4570-9FAA-B6117FE961A3}" destId="{13690071-AC67-4F14-A682-A274D43D1F57}" srcOrd="1" destOrd="0" presId="urn:microsoft.com/office/officeart/2008/layout/HorizontalMultiLevelHierarchy"/>
    <dgm:cxn modelId="{6F6BDBF3-9829-4299-8E8B-A3F4CF3662C7}" type="presParOf" srcId="{13690071-AC67-4F14-A682-A274D43D1F57}" destId="{6AAF5B32-2049-4532-8027-BD8970E3CC27}" srcOrd="0" destOrd="0" presId="urn:microsoft.com/office/officeart/2008/layout/HorizontalMultiLevelHierarchy"/>
    <dgm:cxn modelId="{032723DD-AA74-48B7-ACC2-68601AE01E09}" type="presParOf" srcId="{6AAF5B32-2049-4532-8027-BD8970E3CC27}" destId="{3E849AB0-E12F-4FC6-B1CA-B4E245DFAC5D}" srcOrd="0" destOrd="0" presId="urn:microsoft.com/office/officeart/2008/layout/HorizontalMultiLevelHierarchy"/>
    <dgm:cxn modelId="{F64119F8-BEB9-43A1-9516-C5D576570885}" type="presParOf" srcId="{13690071-AC67-4F14-A682-A274D43D1F57}" destId="{060FFB5D-29C4-448B-B053-83B65C3236A5}" srcOrd="1" destOrd="0" presId="urn:microsoft.com/office/officeart/2008/layout/HorizontalMultiLevelHierarchy"/>
    <dgm:cxn modelId="{89B4C5F6-A061-422A-9810-53AD941CED9E}" type="presParOf" srcId="{060FFB5D-29C4-448B-B053-83B65C3236A5}" destId="{C650AC87-095C-4638-95D5-A88996E217F5}" srcOrd="0" destOrd="0" presId="urn:microsoft.com/office/officeart/2008/layout/HorizontalMultiLevelHierarchy"/>
    <dgm:cxn modelId="{D9E8AA80-EBEA-49E0-815E-10C732320318}" type="presParOf" srcId="{060FFB5D-29C4-448B-B053-83B65C3236A5}" destId="{A779BCFE-0D37-4A63-95AA-5A42B26C0763}" srcOrd="1" destOrd="0" presId="urn:microsoft.com/office/officeart/2008/layout/HorizontalMultiLevelHierarchy"/>
    <dgm:cxn modelId="{5F18EA81-94FB-4AE6-A2EA-C10D01C91473}" type="presParOf" srcId="{3C95755A-619C-449A-A4F3-D8E9935CF4A7}" destId="{605E908D-F768-4281-B40B-0C005137D255}" srcOrd="2" destOrd="0" presId="urn:microsoft.com/office/officeart/2008/layout/HorizontalMultiLevelHierarchy"/>
    <dgm:cxn modelId="{A74ACFD0-5B00-42F4-9834-BB7C87B4762D}" type="presParOf" srcId="{605E908D-F768-4281-B40B-0C005137D255}" destId="{699FC848-481C-4FE6-B136-385954570B21}" srcOrd="0" destOrd="0" presId="urn:microsoft.com/office/officeart/2008/layout/HorizontalMultiLevelHierarchy"/>
    <dgm:cxn modelId="{A13A118F-1618-424C-8DBA-B6CE47E63D8F}" type="presParOf" srcId="{3C95755A-619C-449A-A4F3-D8E9935CF4A7}" destId="{5D709206-4339-49A8-8A62-B4C825AE97A4}" srcOrd="3" destOrd="0" presId="urn:microsoft.com/office/officeart/2008/layout/HorizontalMultiLevelHierarchy"/>
    <dgm:cxn modelId="{BACB4A13-B87A-49D7-A947-753B51D56947}" type="presParOf" srcId="{5D709206-4339-49A8-8A62-B4C825AE97A4}" destId="{B8188345-89BF-4F7F-954A-B5C6D704C6D6}" srcOrd="0" destOrd="0" presId="urn:microsoft.com/office/officeart/2008/layout/HorizontalMultiLevelHierarchy"/>
    <dgm:cxn modelId="{A4255E08-A0B0-44C3-865A-A276D4F6BD1F}" type="presParOf" srcId="{5D709206-4339-49A8-8A62-B4C825AE97A4}" destId="{1FC67E7B-6C8D-476C-BAE9-C4F45A3A5DB3}" srcOrd="1" destOrd="0" presId="urn:microsoft.com/office/officeart/2008/layout/HorizontalMultiLevelHierarchy"/>
    <dgm:cxn modelId="{58753FC9-36F3-4BD8-9195-026D231E85D3}" type="presParOf" srcId="{1FC67E7B-6C8D-476C-BAE9-C4F45A3A5DB3}" destId="{85136F1B-0644-4B08-8D11-385898038CB8}" srcOrd="0" destOrd="0" presId="urn:microsoft.com/office/officeart/2008/layout/HorizontalMultiLevelHierarchy"/>
    <dgm:cxn modelId="{8FC47137-506D-4398-AAC5-4329D8BC74CA}" type="presParOf" srcId="{85136F1B-0644-4B08-8D11-385898038CB8}" destId="{B29268DE-43B6-41FC-B61D-161BB1530343}" srcOrd="0" destOrd="0" presId="urn:microsoft.com/office/officeart/2008/layout/HorizontalMultiLevelHierarchy"/>
    <dgm:cxn modelId="{D6C59D66-3DB5-4AF6-A60B-4C3C910B80AA}" type="presParOf" srcId="{1FC67E7B-6C8D-476C-BAE9-C4F45A3A5DB3}" destId="{F90FA276-D2C8-4AEB-B61D-584E11CAB601}" srcOrd="1" destOrd="0" presId="urn:microsoft.com/office/officeart/2008/layout/HorizontalMultiLevelHierarchy"/>
    <dgm:cxn modelId="{943DB78F-9F2C-499E-83B1-D76D77327834}" type="presParOf" srcId="{F90FA276-D2C8-4AEB-B61D-584E11CAB601}" destId="{632FE402-C631-43F8-BA44-CED358152D5B}" srcOrd="0" destOrd="0" presId="urn:microsoft.com/office/officeart/2008/layout/HorizontalMultiLevelHierarchy"/>
    <dgm:cxn modelId="{5932954E-E36D-439F-9EA4-08EC74E4B7FE}" type="presParOf" srcId="{F90FA276-D2C8-4AEB-B61D-584E11CAB601}" destId="{4F5EFDB9-880F-49C4-86A4-07BFD50D2724}" srcOrd="1" destOrd="0" presId="urn:microsoft.com/office/officeart/2008/layout/HorizontalMultiLevelHierarchy"/>
    <dgm:cxn modelId="{2AC8C498-6BDF-4C50-B7EA-F1938592BEA0}" type="presParOf" srcId="{4F5EFDB9-880F-49C4-86A4-07BFD50D2724}" destId="{67A47C65-5C7C-42DF-8F88-461CE6AC06A7}" srcOrd="0" destOrd="0" presId="urn:microsoft.com/office/officeart/2008/layout/HorizontalMultiLevelHierarchy"/>
    <dgm:cxn modelId="{B4C34E70-6614-4A82-9DCF-E6BD04337963}" type="presParOf" srcId="{67A47C65-5C7C-42DF-8F88-461CE6AC06A7}" destId="{0466DDC7-20FC-4BC9-8B5D-76B9DADC9138}" srcOrd="0" destOrd="0" presId="urn:microsoft.com/office/officeart/2008/layout/HorizontalMultiLevelHierarchy"/>
    <dgm:cxn modelId="{700D1981-04AB-47FB-B39E-D4119F70A9FA}" type="presParOf" srcId="{4F5EFDB9-880F-49C4-86A4-07BFD50D2724}" destId="{06FC3009-D69F-47BC-B0EF-D3289CBAF65B}" srcOrd="1" destOrd="0" presId="urn:microsoft.com/office/officeart/2008/layout/HorizontalMultiLevelHierarchy"/>
    <dgm:cxn modelId="{403D1D8B-0DCC-4E54-8C78-3637465D7D54}" type="presParOf" srcId="{06FC3009-D69F-47BC-B0EF-D3289CBAF65B}" destId="{960FB414-EE48-4F17-8CE7-1D75A399EBD6}" srcOrd="0" destOrd="0" presId="urn:microsoft.com/office/officeart/2008/layout/HorizontalMultiLevelHierarchy"/>
    <dgm:cxn modelId="{9ECB02E7-4B8E-409F-B681-893C7579DC7D}" type="presParOf" srcId="{06FC3009-D69F-47BC-B0EF-D3289CBAF65B}" destId="{E8E6373D-80AC-455E-9A08-873A5D0DD25A}" srcOrd="1" destOrd="0" presId="urn:microsoft.com/office/officeart/2008/layout/HorizontalMultiLevelHierarchy"/>
    <dgm:cxn modelId="{F3A2690C-266D-4DA9-8B5E-FE701B0E90B2}" type="presParOf" srcId="{1FC67E7B-6C8D-476C-BAE9-C4F45A3A5DB3}" destId="{CC4F7F06-57FD-490C-9F3D-280366803FBA}" srcOrd="2" destOrd="0" presId="urn:microsoft.com/office/officeart/2008/layout/HorizontalMultiLevelHierarchy"/>
    <dgm:cxn modelId="{FA0171FE-80D8-4229-B53A-55344984E61B}" type="presParOf" srcId="{CC4F7F06-57FD-490C-9F3D-280366803FBA}" destId="{4D6FD2D8-0497-4CB3-9FD7-1C4320CE48D2}" srcOrd="0" destOrd="0" presId="urn:microsoft.com/office/officeart/2008/layout/HorizontalMultiLevelHierarchy"/>
    <dgm:cxn modelId="{E72D9FE9-B162-443E-A722-8EF7E77EE560}" type="presParOf" srcId="{1FC67E7B-6C8D-476C-BAE9-C4F45A3A5DB3}" destId="{9E4EF736-0C25-4225-AAC2-1C936FCE2874}" srcOrd="3" destOrd="0" presId="urn:microsoft.com/office/officeart/2008/layout/HorizontalMultiLevelHierarchy"/>
    <dgm:cxn modelId="{9F64602C-BAE7-4E8A-A0C3-49CF6BEEE994}" type="presParOf" srcId="{9E4EF736-0C25-4225-AAC2-1C936FCE2874}" destId="{A8C93BA2-843C-4DC4-A649-F9C935EFEAFC}" srcOrd="0" destOrd="0" presId="urn:microsoft.com/office/officeart/2008/layout/HorizontalMultiLevelHierarchy"/>
    <dgm:cxn modelId="{5FB894AC-A41A-4EEB-8984-7AEFDF19DA66}" type="presParOf" srcId="{9E4EF736-0C25-4225-AAC2-1C936FCE2874}" destId="{D2FE67EE-CBE9-4AD5-AEBC-CE838B70F041}" srcOrd="1" destOrd="0" presId="urn:microsoft.com/office/officeart/2008/layout/HorizontalMultiLevelHierarchy"/>
    <dgm:cxn modelId="{8F8EDD43-24C6-4BCB-BBC4-0359A9F8501B}" type="presParOf" srcId="{D2FE67EE-CBE9-4AD5-AEBC-CE838B70F041}" destId="{69162D92-5346-47E6-ADBE-54787F86A134}" srcOrd="0" destOrd="0" presId="urn:microsoft.com/office/officeart/2008/layout/HorizontalMultiLevelHierarchy"/>
    <dgm:cxn modelId="{D977AD3E-A469-4152-A105-B14C49BEC92D}" type="presParOf" srcId="{69162D92-5346-47E6-ADBE-54787F86A134}" destId="{368F374E-11E0-4BD3-A695-1F376E22296F}" srcOrd="0" destOrd="0" presId="urn:microsoft.com/office/officeart/2008/layout/HorizontalMultiLevelHierarchy"/>
    <dgm:cxn modelId="{74C8AB1B-3398-4EA1-84BB-AD0531666EAF}" type="presParOf" srcId="{D2FE67EE-CBE9-4AD5-AEBC-CE838B70F041}" destId="{96AA4BA0-0D85-4528-A61D-C0B5E23344AE}" srcOrd="1" destOrd="0" presId="urn:microsoft.com/office/officeart/2008/layout/HorizontalMultiLevelHierarchy"/>
    <dgm:cxn modelId="{E8013964-14CC-45A8-8E5B-B23A9B90D4F8}" type="presParOf" srcId="{96AA4BA0-0D85-4528-A61D-C0B5E23344AE}" destId="{BA2936C9-EEDC-41A1-8EFF-9A4788E57B51}" srcOrd="0" destOrd="0" presId="urn:microsoft.com/office/officeart/2008/layout/HorizontalMultiLevelHierarchy"/>
    <dgm:cxn modelId="{533E0D05-B27A-46A9-B888-B38BD3336DDA}" type="presParOf" srcId="{96AA4BA0-0D85-4528-A61D-C0B5E23344AE}" destId="{672D66BB-1FF2-4559-BFCC-48B2681E073A}" srcOrd="1" destOrd="0" presId="urn:microsoft.com/office/officeart/2008/layout/HorizontalMultiLevelHierarchy"/>
    <dgm:cxn modelId="{3D0F83D5-6854-4008-9EE3-EEBB43AF9B9B}" type="presParOf" srcId="{672D66BB-1FF2-4559-BFCC-48B2681E073A}" destId="{5FCF3432-0270-4B18-BE41-6D9F0C88590F}" srcOrd="0" destOrd="0" presId="urn:microsoft.com/office/officeart/2008/layout/HorizontalMultiLevelHierarchy"/>
    <dgm:cxn modelId="{2693B28A-164A-401E-9025-F159557B0028}" type="presParOf" srcId="{5FCF3432-0270-4B18-BE41-6D9F0C88590F}" destId="{BD594576-65F5-4E94-9C29-238CD63F9F36}" srcOrd="0" destOrd="0" presId="urn:microsoft.com/office/officeart/2008/layout/HorizontalMultiLevelHierarchy"/>
    <dgm:cxn modelId="{286486EF-E77C-4950-A3D7-0DC2F4A5B07F}" type="presParOf" srcId="{672D66BB-1FF2-4559-BFCC-48B2681E073A}" destId="{39912704-0730-49DB-A580-5F287C881746}" srcOrd="1" destOrd="0" presId="urn:microsoft.com/office/officeart/2008/layout/HorizontalMultiLevelHierarchy"/>
    <dgm:cxn modelId="{EE209C83-F576-45ED-82FC-687F96A0D0B3}" type="presParOf" srcId="{39912704-0730-49DB-A580-5F287C881746}" destId="{5BAF159F-81EE-4B8F-9E59-C07FCA3AAFC7}" srcOrd="0" destOrd="0" presId="urn:microsoft.com/office/officeart/2008/layout/HorizontalMultiLevelHierarchy"/>
    <dgm:cxn modelId="{C0A6D9D9-E4A2-4A37-B612-159F0A8DC572}" type="presParOf" srcId="{39912704-0730-49DB-A580-5F287C881746}" destId="{657669D5-4C13-43FF-9864-CFD190C889C0}" srcOrd="1" destOrd="0" presId="urn:microsoft.com/office/officeart/2008/layout/HorizontalMultiLevelHierarchy"/>
    <dgm:cxn modelId="{B3C43911-C74C-49D7-9634-A3B66CE96C79}" type="presParOf" srcId="{3C95755A-619C-449A-A4F3-D8E9935CF4A7}" destId="{C98F4E33-D463-4070-838F-8CF34F0AE196}" srcOrd="4" destOrd="0" presId="urn:microsoft.com/office/officeart/2008/layout/HorizontalMultiLevelHierarchy"/>
    <dgm:cxn modelId="{A24418AD-2C79-4CEB-BE28-85D7DA480F77}" type="presParOf" srcId="{C98F4E33-D463-4070-838F-8CF34F0AE196}" destId="{74FFDEC9-C285-4ABF-B9BB-5AB44F5FFE97}" srcOrd="0" destOrd="0" presId="urn:microsoft.com/office/officeart/2008/layout/HorizontalMultiLevelHierarchy"/>
    <dgm:cxn modelId="{78BF6D69-B4DB-4C35-B8AB-98F9667F8ABB}" type="presParOf" srcId="{3C95755A-619C-449A-A4F3-D8E9935CF4A7}" destId="{7832D26D-1056-4FDE-81D7-69440B49CAC8}" srcOrd="5" destOrd="0" presId="urn:microsoft.com/office/officeart/2008/layout/HorizontalMultiLevelHierarchy"/>
    <dgm:cxn modelId="{356944B6-A890-4B5A-AB21-3244390726E1}" type="presParOf" srcId="{7832D26D-1056-4FDE-81D7-69440B49CAC8}" destId="{DF3DF3F7-141F-44D6-8E6F-AB82056DC042}" srcOrd="0" destOrd="0" presId="urn:microsoft.com/office/officeart/2008/layout/HorizontalMultiLevelHierarchy"/>
    <dgm:cxn modelId="{A004DF82-8E1D-4428-BCF5-D461B4CB2C35}" type="presParOf" srcId="{7832D26D-1056-4FDE-81D7-69440B49CAC8}" destId="{4F195B2F-80AE-47A1-9E23-35E8E189882A}" srcOrd="1" destOrd="0" presId="urn:microsoft.com/office/officeart/2008/layout/HorizontalMultiLevelHierarchy"/>
    <dgm:cxn modelId="{2669DAD1-6E08-413D-A92B-25E487C5EE19}" type="presParOf" srcId="{4F195B2F-80AE-47A1-9E23-35E8E189882A}" destId="{4092848B-6544-43EA-B61E-1509C4C0A1AA}" srcOrd="0" destOrd="0" presId="urn:microsoft.com/office/officeart/2008/layout/HorizontalMultiLevelHierarchy"/>
    <dgm:cxn modelId="{30529DDF-A765-453F-9116-26A3194656D6}" type="presParOf" srcId="{4092848B-6544-43EA-B61E-1509C4C0A1AA}" destId="{8B94AAF7-BEAA-4BA2-A749-76C69AE6F1F4}" srcOrd="0" destOrd="0" presId="urn:microsoft.com/office/officeart/2008/layout/HorizontalMultiLevelHierarchy"/>
    <dgm:cxn modelId="{978DC50D-D951-41EA-BF14-9FA1AFD1B40C}" type="presParOf" srcId="{4F195B2F-80AE-47A1-9E23-35E8E189882A}" destId="{5C14F466-1284-4C33-85D2-567F03265161}" srcOrd="1" destOrd="0" presId="urn:microsoft.com/office/officeart/2008/layout/HorizontalMultiLevelHierarchy"/>
    <dgm:cxn modelId="{5982D3EC-4226-4D7E-BF32-93539DEB74B7}" type="presParOf" srcId="{5C14F466-1284-4C33-85D2-567F03265161}" destId="{814F169E-0328-4939-9497-2FA3D89A89F1}" srcOrd="0" destOrd="0" presId="urn:microsoft.com/office/officeart/2008/layout/HorizontalMultiLevelHierarchy"/>
    <dgm:cxn modelId="{D29409B7-40E1-4B3A-B75A-1D18D75FA7B0}" type="presParOf" srcId="{5C14F466-1284-4C33-85D2-567F03265161}" destId="{0778444C-FE57-4553-9B51-10AA57B0548E}" srcOrd="1" destOrd="0" presId="urn:microsoft.com/office/officeart/2008/layout/HorizontalMultiLevelHierarchy"/>
    <dgm:cxn modelId="{ACE66F97-EDE0-4A63-8DEF-5E9F2905E2DD}" type="presParOf" srcId="{4F195B2F-80AE-47A1-9E23-35E8E189882A}" destId="{CE73047B-7204-43A2-8F50-9B5E313F2DBF}" srcOrd="2" destOrd="0" presId="urn:microsoft.com/office/officeart/2008/layout/HorizontalMultiLevelHierarchy"/>
    <dgm:cxn modelId="{3BB09CA9-9F4E-4CEC-B23B-6547F7B1842E}" type="presParOf" srcId="{CE73047B-7204-43A2-8F50-9B5E313F2DBF}" destId="{D214C455-FE2C-499D-8899-BB3CAAAD4C36}" srcOrd="0" destOrd="0" presId="urn:microsoft.com/office/officeart/2008/layout/HorizontalMultiLevelHierarchy"/>
    <dgm:cxn modelId="{201B0F3C-E9DA-4830-A146-7E4A7AE757D8}" type="presParOf" srcId="{4F195B2F-80AE-47A1-9E23-35E8E189882A}" destId="{B5A179F3-3ACE-4FD9-8F57-1AFB9CC6A27E}" srcOrd="3" destOrd="0" presId="urn:microsoft.com/office/officeart/2008/layout/HorizontalMultiLevelHierarchy"/>
    <dgm:cxn modelId="{C26B216D-358A-4E82-9345-D4304A247E06}" type="presParOf" srcId="{B5A179F3-3ACE-4FD9-8F57-1AFB9CC6A27E}" destId="{D90681BD-E619-4D28-8C0D-B19B341EF699}" srcOrd="0" destOrd="0" presId="urn:microsoft.com/office/officeart/2008/layout/HorizontalMultiLevelHierarchy"/>
    <dgm:cxn modelId="{69C9B50A-255B-4941-A067-E57D587415D5}" type="presParOf" srcId="{B5A179F3-3ACE-4FD9-8F57-1AFB9CC6A27E}" destId="{4624F725-A0D6-4A28-B12C-FB40CA8F4C0E}" srcOrd="1" destOrd="0" presId="urn:microsoft.com/office/officeart/2008/layout/HorizontalMultiLevelHierarchy"/>
    <dgm:cxn modelId="{53150265-9F01-4B08-96C0-E4FFE3495123}" type="presParOf" srcId="{4624F725-A0D6-4A28-B12C-FB40CA8F4C0E}" destId="{0889EA4E-91DA-4A6B-8292-5BF103478FBC}" srcOrd="0" destOrd="0" presId="urn:microsoft.com/office/officeart/2008/layout/HorizontalMultiLevelHierarchy"/>
    <dgm:cxn modelId="{02156083-4D7A-471A-94DD-005B4C941C92}" type="presParOf" srcId="{0889EA4E-91DA-4A6B-8292-5BF103478FBC}" destId="{A889E125-BA6A-403B-952E-7F01D346B34A}" srcOrd="0" destOrd="0" presId="urn:microsoft.com/office/officeart/2008/layout/HorizontalMultiLevelHierarchy"/>
    <dgm:cxn modelId="{C8D81849-C356-4233-810E-3E0979979B12}" type="presParOf" srcId="{4624F725-A0D6-4A28-B12C-FB40CA8F4C0E}" destId="{5FDEE959-E946-4FE3-B1CB-417C04587D7D}" srcOrd="1" destOrd="0" presId="urn:microsoft.com/office/officeart/2008/layout/HorizontalMultiLevelHierarchy"/>
    <dgm:cxn modelId="{A6DC9CC9-6EB1-4072-9023-406F7039D315}" type="presParOf" srcId="{5FDEE959-E946-4FE3-B1CB-417C04587D7D}" destId="{98D881E0-F0E4-4A46-B4DC-0D6D87B558B1}" srcOrd="0" destOrd="0" presId="urn:microsoft.com/office/officeart/2008/layout/HorizontalMultiLevelHierarchy"/>
    <dgm:cxn modelId="{C480D6BB-7547-41B9-8CB7-42D1A642535A}" type="presParOf" srcId="{5FDEE959-E946-4FE3-B1CB-417C04587D7D}" destId="{A06E755B-1AE9-4E4E-AC6A-AA33C92BC865}" srcOrd="1" destOrd="0" presId="urn:microsoft.com/office/officeart/2008/layout/HorizontalMultiLevelHierarchy"/>
    <dgm:cxn modelId="{295B8C22-A298-48B5-A9D5-2E6A31F6882F}" type="presParOf" srcId="{3C95755A-619C-449A-A4F3-D8E9935CF4A7}" destId="{2153C15A-4A34-433F-8F75-7D3DC0429C8A}" srcOrd="6" destOrd="0" presId="urn:microsoft.com/office/officeart/2008/layout/HorizontalMultiLevelHierarchy"/>
    <dgm:cxn modelId="{A24D2264-B35E-4AB1-BFC0-2D0F84338B08}" type="presParOf" srcId="{2153C15A-4A34-433F-8F75-7D3DC0429C8A}" destId="{B8A3B50D-D156-46AA-BC97-401AA173CDE8}" srcOrd="0" destOrd="0" presId="urn:microsoft.com/office/officeart/2008/layout/HorizontalMultiLevelHierarchy"/>
    <dgm:cxn modelId="{E56CE1B1-2D79-4063-879A-3759013A8B7F}" type="presParOf" srcId="{3C95755A-619C-449A-A4F3-D8E9935CF4A7}" destId="{69B3E27F-C6E7-4435-B0DB-3355E08F9D39}" srcOrd="7" destOrd="0" presId="urn:microsoft.com/office/officeart/2008/layout/HorizontalMultiLevelHierarchy"/>
    <dgm:cxn modelId="{FA70B304-AE58-40FE-AFB1-3947D353D2F3}" type="presParOf" srcId="{69B3E27F-C6E7-4435-B0DB-3355E08F9D39}" destId="{3D296C69-6FC6-4D55-967C-8CA2E337121F}" srcOrd="0" destOrd="0" presId="urn:microsoft.com/office/officeart/2008/layout/HorizontalMultiLevelHierarchy"/>
    <dgm:cxn modelId="{4BF69DC5-A49A-47EE-AA9B-BD736154DADA}" type="presParOf" srcId="{69B3E27F-C6E7-4435-B0DB-3355E08F9D39}" destId="{C07047D7-4BDA-4667-A274-F39C36AD90E5}" srcOrd="1" destOrd="0" presId="urn:microsoft.com/office/officeart/2008/layout/HorizontalMultiLevelHierarchy"/>
    <dgm:cxn modelId="{33876382-F66C-4395-A52B-B74BB85A6430}" type="presParOf" srcId="{C07047D7-4BDA-4667-A274-F39C36AD90E5}" destId="{1207952F-88EF-410F-82E8-D2961DD4299D}" srcOrd="0" destOrd="0" presId="urn:microsoft.com/office/officeart/2008/layout/HorizontalMultiLevelHierarchy"/>
    <dgm:cxn modelId="{C0C42A58-96F4-483F-AB5F-0741EA01C4BD}" type="presParOf" srcId="{1207952F-88EF-410F-82E8-D2961DD4299D}" destId="{773C2C17-05DE-4341-B63C-456568A4CB19}" srcOrd="0" destOrd="0" presId="urn:microsoft.com/office/officeart/2008/layout/HorizontalMultiLevelHierarchy"/>
    <dgm:cxn modelId="{0BEDE039-2741-4B50-8D6D-89F524B970D7}" type="presParOf" srcId="{C07047D7-4BDA-4667-A274-F39C36AD90E5}" destId="{7815C0D2-508E-43B0-9185-B921A6819D41}" srcOrd="1" destOrd="0" presId="urn:microsoft.com/office/officeart/2008/layout/HorizontalMultiLevelHierarchy"/>
    <dgm:cxn modelId="{63518EA8-0C86-4A33-88E4-FA6B3AE98174}" type="presParOf" srcId="{7815C0D2-508E-43B0-9185-B921A6819D41}" destId="{3DD5CF2B-56FA-4703-B3C7-9FA2240C2B96}" srcOrd="0" destOrd="0" presId="urn:microsoft.com/office/officeart/2008/layout/HorizontalMultiLevelHierarchy"/>
    <dgm:cxn modelId="{5B9EDBE7-1211-49BB-B583-6F0A0536879A}" type="presParOf" srcId="{7815C0D2-508E-43B0-9185-B921A6819D41}" destId="{195CF504-73E0-4A14-AE80-50DE30B8CD5E}" srcOrd="1" destOrd="0" presId="urn:microsoft.com/office/officeart/2008/layout/HorizontalMultiLevelHierarchy"/>
    <dgm:cxn modelId="{3AE6E76E-9915-4EB1-89B4-011DAB90263C}" type="presParOf" srcId="{195CF504-73E0-4A14-AE80-50DE30B8CD5E}" destId="{977AE1FB-9263-4081-B69A-63240FBAFA92}" srcOrd="0" destOrd="0" presId="urn:microsoft.com/office/officeart/2008/layout/HorizontalMultiLevelHierarchy"/>
    <dgm:cxn modelId="{4A85BF3C-AB72-45EB-91D6-E9902A080038}" type="presParOf" srcId="{977AE1FB-9263-4081-B69A-63240FBAFA92}" destId="{15A1A606-F15C-4DE2-877A-6937C7FF9AF2}" srcOrd="0" destOrd="0" presId="urn:microsoft.com/office/officeart/2008/layout/HorizontalMultiLevelHierarchy"/>
    <dgm:cxn modelId="{A5CA7888-2143-41DC-ACFF-E3CB157B3D88}" type="presParOf" srcId="{195CF504-73E0-4A14-AE80-50DE30B8CD5E}" destId="{98F010D2-1722-4B5A-914E-B35608979EC4}" srcOrd="1" destOrd="0" presId="urn:microsoft.com/office/officeart/2008/layout/HorizontalMultiLevelHierarchy"/>
    <dgm:cxn modelId="{E87D454B-169B-4592-91C5-3A0ED1C32E06}" type="presParOf" srcId="{98F010D2-1722-4B5A-914E-B35608979EC4}" destId="{42E5ED98-E1E7-494C-AB77-1C1B958D9F87}" srcOrd="0" destOrd="0" presId="urn:microsoft.com/office/officeart/2008/layout/HorizontalMultiLevelHierarchy"/>
    <dgm:cxn modelId="{8FBDEF64-1730-4A38-9B68-044270E201A1}" type="presParOf" srcId="{98F010D2-1722-4B5A-914E-B35608979EC4}" destId="{D7EEF889-CC85-4D39-95C5-CD81DE643371}" srcOrd="1" destOrd="0" presId="urn:microsoft.com/office/officeart/2008/layout/HorizontalMultiLevelHierarchy"/>
    <dgm:cxn modelId="{B4A7811F-EF53-42AC-B31E-4469D73F6C95}" type="presParOf" srcId="{C07047D7-4BDA-4667-A274-F39C36AD90E5}" destId="{72C53159-F813-4CD0-876E-8A976B5D29BD}" srcOrd="2" destOrd="0" presId="urn:microsoft.com/office/officeart/2008/layout/HorizontalMultiLevelHierarchy"/>
    <dgm:cxn modelId="{E1B857FF-C6C7-4BE1-96D7-EBA50E239F9D}" type="presParOf" srcId="{72C53159-F813-4CD0-876E-8A976B5D29BD}" destId="{2F6B0951-FA1A-4F2C-870F-75DC22A3405B}" srcOrd="0" destOrd="0" presId="urn:microsoft.com/office/officeart/2008/layout/HorizontalMultiLevelHierarchy"/>
    <dgm:cxn modelId="{F481B3E9-43A1-40F5-A45B-25B666FFEBA2}" type="presParOf" srcId="{C07047D7-4BDA-4667-A274-F39C36AD90E5}" destId="{C64DEC8A-6F8A-4512-BC0C-CB46E4B9F0F3}" srcOrd="3" destOrd="0" presId="urn:microsoft.com/office/officeart/2008/layout/HorizontalMultiLevelHierarchy"/>
    <dgm:cxn modelId="{3A098728-8FB8-48D6-B0C5-6AB915DD7E30}" type="presParOf" srcId="{C64DEC8A-6F8A-4512-BC0C-CB46E4B9F0F3}" destId="{F068CEA2-4EBB-4B54-A0E1-05273E98E298}" srcOrd="0" destOrd="0" presId="urn:microsoft.com/office/officeart/2008/layout/HorizontalMultiLevelHierarchy"/>
    <dgm:cxn modelId="{BA03A371-205F-4E73-A789-DE2F7BC28850}" type="presParOf" srcId="{C64DEC8A-6F8A-4512-BC0C-CB46E4B9F0F3}" destId="{183D33B2-62B2-49AE-B9EF-7F1CF077C6E5}" srcOrd="1" destOrd="0" presId="urn:microsoft.com/office/officeart/2008/layout/HorizontalMultiLevelHierarchy"/>
    <dgm:cxn modelId="{4AE51035-1287-4FB5-885F-8D8CF2249D72}" type="presParOf" srcId="{183D33B2-62B2-49AE-B9EF-7F1CF077C6E5}" destId="{A68884A8-333C-44ED-BC73-E25C05CD52D9}" srcOrd="0" destOrd="0" presId="urn:microsoft.com/office/officeart/2008/layout/HorizontalMultiLevelHierarchy"/>
    <dgm:cxn modelId="{F79CDD18-5DAA-48A4-AB30-000EEEDBC79A}" type="presParOf" srcId="{A68884A8-333C-44ED-BC73-E25C05CD52D9}" destId="{4F64B0EF-694F-4BAE-8DF1-F743B370297C}" srcOrd="0" destOrd="0" presId="urn:microsoft.com/office/officeart/2008/layout/HorizontalMultiLevelHierarchy"/>
    <dgm:cxn modelId="{BB7FC122-E680-43BE-98AB-A1983DA50FAF}" type="presParOf" srcId="{183D33B2-62B2-49AE-B9EF-7F1CF077C6E5}" destId="{77A0AB96-5D3C-4414-89BE-49AD1012ED82}" srcOrd="1" destOrd="0" presId="urn:microsoft.com/office/officeart/2008/layout/HorizontalMultiLevelHierarchy"/>
    <dgm:cxn modelId="{C5E54F37-5C59-48AC-ACB6-9834AE89F924}" type="presParOf" srcId="{77A0AB96-5D3C-4414-89BE-49AD1012ED82}" destId="{1DEAA22B-A0EC-4CA3-AEC0-D80D801AD080}" srcOrd="0" destOrd="0" presId="urn:microsoft.com/office/officeart/2008/layout/HorizontalMultiLevelHierarchy"/>
    <dgm:cxn modelId="{4EC0409A-A7EF-452E-BA05-36BCA9DF85B8}" type="presParOf" srcId="{77A0AB96-5D3C-4414-89BE-49AD1012ED82}" destId="{606ED1AF-7412-49FD-B3B1-D3D92B87EC77}" srcOrd="1" destOrd="0" presId="urn:microsoft.com/office/officeart/2008/layout/HorizontalMultiLevelHierarchy"/>
    <dgm:cxn modelId="{DD68B380-E60B-4ACF-87D4-4FEE370CFECF}" type="presParOf" srcId="{C07047D7-4BDA-4667-A274-F39C36AD90E5}" destId="{D92AB499-F8F9-44D0-B8F8-B362B5BBFC8E}" srcOrd="4" destOrd="0" presId="urn:microsoft.com/office/officeart/2008/layout/HorizontalMultiLevelHierarchy"/>
    <dgm:cxn modelId="{BDF15B81-C03A-4B9A-9566-5B954DB65B5D}" type="presParOf" srcId="{D92AB499-F8F9-44D0-B8F8-B362B5BBFC8E}" destId="{2429BCC3-6A72-4D15-A87B-178582AA1E55}" srcOrd="0" destOrd="0" presId="urn:microsoft.com/office/officeart/2008/layout/HorizontalMultiLevelHierarchy"/>
    <dgm:cxn modelId="{18BBF8D3-F2F3-4C41-A8D1-012497AE197E}" type="presParOf" srcId="{C07047D7-4BDA-4667-A274-F39C36AD90E5}" destId="{C33395FA-B094-4FB9-9EA6-06A6FEBDF962}" srcOrd="5" destOrd="0" presId="urn:microsoft.com/office/officeart/2008/layout/HorizontalMultiLevelHierarchy"/>
    <dgm:cxn modelId="{A4ABDD43-B3AD-4EEF-85F9-EF9149ED4A1D}" type="presParOf" srcId="{C33395FA-B094-4FB9-9EA6-06A6FEBDF962}" destId="{7BD9D309-659D-486A-8C4B-0A67078CFEB2}" srcOrd="0" destOrd="0" presId="urn:microsoft.com/office/officeart/2008/layout/HorizontalMultiLevelHierarchy"/>
    <dgm:cxn modelId="{FF3A7AD5-54C1-4EAA-B6E3-BDEDDF987A0C}" type="presParOf" srcId="{C33395FA-B094-4FB9-9EA6-06A6FEBDF962}" destId="{9C0183AE-F4C8-4E81-A0EE-C876DE061585}" srcOrd="1" destOrd="0" presId="urn:microsoft.com/office/officeart/2008/layout/HorizontalMultiLevelHierarchy"/>
    <dgm:cxn modelId="{C1523C14-6A53-4E91-A513-4B8C15CAA0DB}" type="presParOf" srcId="{9C0183AE-F4C8-4E81-A0EE-C876DE061585}" destId="{D43EC341-7EE2-41B3-B709-69F58070EB41}" srcOrd="0" destOrd="0" presId="urn:microsoft.com/office/officeart/2008/layout/HorizontalMultiLevelHierarchy"/>
    <dgm:cxn modelId="{0A85E0D5-6507-41D3-8BC4-A758F2690BFA}" type="presParOf" srcId="{D43EC341-7EE2-41B3-B709-69F58070EB41}" destId="{5B4865D3-9086-4BE8-AD1F-8205DCCE897C}" srcOrd="0" destOrd="0" presId="urn:microsoft.com/office/officeart/2008/layout/HorizontalMultiLevelHierarchy"/>
    <dgm:cxn modelId="{228D62D1-6992-4B93-B69F-7F68B5716C38}" type="presParOf" srcId="{9C0183AE-F4C8-4E81-A0EE-C876DE061585}" destId="{722474DC-8718-4CC1-8AE5-3F96F87DC247}" srcOrd="1" destOrd="0" presId="urn:microsoft.com/office/officeart/2008/layout/HorizontalMultiLevelHierarchy"/>
    <dgm:cxn modelId="{D783225B-D5DF-428B-AD41-EF34D36CCE92}" type="presParOf" srcId="{722474DC-8718-4CC1-8AE5-3F96F87DC247}" destId="{FA786489-844E-4616-B23E-4782D7091C77}" srcOrd="0" destOrd="0" presId="urn:microsoft.com/office/officeart/2008/layout/HorizontalMultiLevelHierarchy"/>
    <dgm:cxn modelId="{70B396AB-B771-4023-93D9-523291B5EE2D}" type="presParOf" srcId="{722474DC-8718-4CC1-8AE5-3F96F87DC247}" destId="{76FA7688-5AA7-49EE-9239-CA81825F607F}" srcOrd="1" destOrd="0" presId="urn:microsoft.com/office/officeart/2008/layout/HorizontalMultiLevelHierarchy"/>
    <dgm:cxn modelId="{3A804DE6-6663-48E5-AEFD-6016F919DC0C}" type="presParOf" srcId="{9C0183AE-F4C8-4E81-A0EE-C876DE061585}" destId="{8660D5F9-5491-4989-BB3B-1AF70B39AAEB}" srcOrd="2" destOrd="0" presId="urn:microsoft.com/office/officeart/2008/layout/HorizontalMultiLevelHierarchy"/>
    <dgm:cxn modelId="{0DAABC6D-47A0-48FD-A079-BB816C8CF0D7}" type="presParOf" srcId="{8660D5F9-5491-4989-BB3B-1AF70B39AAEB}" destId="{E25933FF-6528-4474-A3B4-8597529740E3}" srcOrd="0" destOrd="0" presId="urn:microsoft.com/office/officeart/2008/layout/HorizontalMultiLevelHierarchy"/>
    <dgm:cxn modelId="{DE4B042A-9FB1-4855-BEE7-871515B2C914}" type="presParOf" srcId="{9C0183AE-F4C8-4E81-A0EE-C876DE061585}" destId="{B7C9BC0F-92FD-4533-A6EB-8EC8842C3B50}" srcOrd="3" destOrd="0" presId="urn:microsoft.com/office/officeart/2008/layout/HorizontalMultiLevelHierarchy"/>
    <dgm:cxn modelId="{09266594-DE0D-4919-B431-D76E81A90CFB}" type="presParOf" srcId="{B7C9BC0F-92FD-4533-A6EB-8EC8842C3B50}" destId="{B6763292-0EA5-4A8F-9DB8-9A06CDA7CB85}" srcOrd="0" destOrd="0" presId="urn:microsoft.com/office/officeart/2008/layout/HorizontalMultiLevelHierarchy"/>
    <dgm:cxn modelId="{523AC07D-4BDF-495C-B4B6-A6FE719C2C01}" type="presParOf" srcId="{B7C9BC0F-92FD-4533-A6EB-8EC8842C3B50}" destId="{F00B1B3B-A1C1-4FE0-A94D-7963D683AEB4}" srcOrd="1" destOrd="0" presId="urn:microsoft.com/office/officeart/2008/layout/HorizontalMultiLevelHierarchy"/>
    <dgm:cxn modelId="{C491FFB2-C72B-4506-989A-B3867DF70DB9}" type="presParOf" srcId="{9C0183AE-F4C8-4E81-A0EE-C876DE061585}" destId="{21DB09DE-9117-462D-B1D7-11FCC73D9523}" srcOrd="4" destOrd="0" presId="urn:microsoft.com/office/officeart/2008/layout/HorizontalMultiLevelHierarchy"/>
    <dgm:cxn modelId="{E809C830-153C-458D-BC27-1B8C3FD3AFC6}" type="presParOf" srcId="{21DB09DE-9117-462D-B1D7-11FCC73D9523}" destId="{3A2B5166-684F-490B-96A7-AA73CEB67EB2}" srcOrd="0" destOrd="0" presId="urn:microsoft.com/office/officeart/2008/layout/HorizontalMultiLevelHierarchy"/>
    <dgm:cxn modelId="{6419F4F1-4389-47BC-80C8-4155A84446B0}" type="presParOf" srcId="{9C0183AE-F4C8-4E81-A0EE-C876DE061585}" destId="{706DD9E1-1BF5-4757-A588-9A50ACAA12E2}" srcOrd="5" destOrd="0" presId="urn:microsoft.com/office/officeart/2008/layout/HorizontalMultiLevelHierarchy"/>
    <dgm:cxn modelId="{44EBD3EA-3C4C-4482-9808-9B059FC6CE8B}" type="presParOf" srcId="{706DD9E1-1BF5-4757-A588-9A50ACAA12E2}" destId="{894E6C7C-93CA-4ACE-9D27-B3043F5C5F73}" srcOrd="0" destOrd="0" presId="urn:microsoft.com/office/officeart/2008/layout/HorizontalMultiLevelHierarchy"/>
    <dgm:cxn modelId="{7F02A7DB-2452-4D97-BE72-20823D8AC989}" type="presParOf" srcId="{706DD9E1-1BF5-4757-A588-9A50ACAA12E2}" destId="{6BD60655-40AC-4BA7-9DE1-80D877FDB8F1}" srcOrd="1" destOrd="0" presId="urn:microsoft.com/office/officeart/2008/layout/HorizontalMultiLevelHierarchy"/>
    <dgm:cxn modelId="{46237ECB-8CBA-4AC5-B83E-C3A9D161475F}" type="presParOf" srcId="{C07047D7-4BDA-4667-A274-F39C36AD90E5}" destId="{D2269867-504F-41BD-BCD6-A37AFE0D0D61}" srcOrd="6" destOrd="0" presId="urn:microsoft.com/office/officeart/2008/layout/HorizontalMultiLevelHierarchy"/>
    <dgm:cxn modelId="{5D590C36-8830-4EDB-A097-FBB30F5C2FD1}" type="presParOf" srcId="{D2269867-504F-41BD-BCD6-A37AFE0D0D61}" destId="{2CB55170-E532-4082-8C3E-7D13BF6418D1}" srcOrd="0" destOrd="0" presId="urn:microsoft.com/office/officeart/2008/layout/HorizontalMultiLevelHierarchy"/>
    <dgm:cxn modelId="{EACCDEC9-8FB1-4C99-BC2D-CF21EEA6502F}" type="presParOf" srcId="{C07047D7-4BDA-4667-A274-F39C36AD90E5}" destId="{E990938F-D099-4E64-B062-FA07ECED0C38}" srcOrd="7" destOrd="0" presId="urn:microsoft.com/office/officeart/2008/layout/HorizontalMultiLevelHierarchy"/>
    <dgm:cxn modelId="{DB0D306B-E89E-4184-A1EE-93EE59FD2758}" type="presParOf" srcId="{E990938F-D099-4E64-B062-FA07ECED0C38}" destId="{946B66E5-9045-45B5-8FBC-648D480DBED4}" srcOrd="0" destOrd="0" presId="urn:microsoft.com/office/officeart/2008/layout/HorizontalMultiLevelHierarchy"/>
    <dgm:cxn modelId="{CB81FE17-DDB9-4249-920E-139DDBAD83B9}" type="presParOf" srcId="{E990938F-D099-4E64-B062-FA07ECED0C38}" destId="{C6A730FB-865B-4780-B152-C6F680F16E4B}" srcOrd="1" destOrd="0" presId="urn:microsoft.com/office/officeart/2008/layout/HorizontalMultiLevelHierarchy"/>
    <dgm:cxn modelId="{0B29FFD6-7F7A-46B2-B972-51A8011A6350}" type="presParOf" srcId="{C6A730FB-865B-4780-B152-C6F680F16E4B}" destId="{0726155D-9DD3-4A6C-A9E2-F60AA7F17D86}" srcOrd="0" destOrd="0" presId="urn:microsoft.com/office/officeart/2008/layout/HorizontalMultiLevelHierarchy"/>
    <dgm:cxn modelId="{ADE5E4E6-C0E8-4924-BA3B-F8F96AEC5343}" type="presParOf" srcId="{0726155D-9DD3-4A6C-A9E2-F60AA7F17D86}" destId="{AB0EF4AF-DDED-4E4F-ADA8-293C9A62EF7B}" srcOrd="0" destOrd="0" presId="urn:microsoft.com/office/officeart/2008/layout/HorizontalMultiLevelHierarchy"/>
    <dgm:cxn modelId="{62AEF96B-47BA-411B-BA96-02FB6D9D3E9A}" type="presParOf" srcId="{C6A730FB-865B-4780-B152-C6F680F16E4B}" destId="{82BC7005-CC87-4BC0-A00F-AA00B5B92DC3}" srcOrd="1" destOrd="0" presId="urn:microsoft.com/office/officeart/2008/layout/HorizontalMultiLevelHierarchy"/>
    <dgm:cxn modelId="{86BB2428-4457-47AC-B17B-2DBFD6D57A6A}" type="presParOf" srcId="{82BC7005-CC87-4BC0-A00F-AA00B5B92DC3}" destId="{06B7DAD4-FBDA-49D4-970D-9E538F61E2AD}" srcOrd="0" destOrd="0" presId="urn:microsoft.com/office/officeart/2008/layout/HorizontalMultiLevelHierarchy"/>
    <dgm:cxn modelId="{4CBA08D8-AF3F-4F06-AE72-BEB2F44CE966}" type="presParOf" srcId="{82BC7005-CC87-4BC0-A00F-AA00B5B92DC3}" destId="{DA5E1724-76A2-4B03-B39A-609280018D8D}" srcOrd="1" destOrd="0" presId="urn:microsoft.com/office/officeart/2008/layout/HorizontalMultiLevelHierarchy"/>
    <dgm:cxn modelId="{3E3D91E7-C12C-430B-B7E3-71EA7077027F}" type="presParOf" srcId="{DA5E1724-76A2-4B03-B39A-609280018D8D}" destId="{4529AD4C-0ED3-42AD-AE7F-758D641F43F3}" srcOrd="0" destOrd="0" presId="urn:microsoft.com/office/officeart/2008/layout/HorizontalMultiLevelHierarchy"/>
    <dgm:cxn modelId="{2F4EAC88-D6CC-458C-972C-3468F4A6FAE3}" type="presParOf" srcId="{4529AD4C-0ED3-42AD-AE7F-758D641F43F3}" destId="{CC11BE0D-993A-4ED1-9F54-F85E23055A64}" srcOrd="0" destOrd="0" presId="urn:microsoft.com/office/officeart/2008/layout/HorizontalMultiLevelHierarchy"/>
    <dgm:cxn modelId="{6E195580-895E-4DBC-A97F-194DEB6D07AA}" type="presParOf" srcId="{DA5E1724-76A2-4B03-B39A-609280018D8D}" destId="{E02AA901-1051-4172-8D7B-4772DB9ECD02}" srcOrd="1" destOrd="0" presId="urn:microsoft.com/office/officeart/2008/layout/HorizontalMultiLevelHierarchy"/>
    <dgm:cxn modelId="{65196151-FA94-47A3-AEA4-92B3B905619F}" type="presParOf" srcId="{E02AA901-1051-4172-8D7B-4772DB9ECD02}" destId="{C9F0CCAB-EBDE-40A8-A2EF-FB4287D71B91}" srcOrd="0" destOrd="0" presId="urn:microsoft.com/office/officeart/2008/layout/HorizontalMultiLevelHierarchy"/>
    <dgm:cxn modelId="{8CC212E9-C971-46E6-A0C8-FC687013E3BB}" type="presParOf" srcId="{E02AA901-1051-4172-8D7B-4772DB9ECD02}" destId="{25440E1E-1A51-4598-8EE6-54A923B4E184}" srcOrd="1" destOrd="0" presId="urn:microsoft.com/office/officeart/2008/layout/HorizontalMultiLevelHierarchy"/>
    <dgm:cxn modelId="{1D2809AC-932B-49DC-8BBA-1671457760B5}" type="presParOf" srcId="{25440E1E-1A51-4598-8EE6-54A923B4E184}" destId="{E1CAB4B0-5A07-4BE3-8BCD-A3F5B2CCEB29}" srcOrd="0" destOrd="0" presId="urn:microsoft.com/office/officeart/2008/layout/HorizontalMultiLevelHierarchy"/>
    <dgm:cxn modelId="{E6C95D49-420A-41B7-8E72-96A351BE2769}" type="presParOf" srcId="{E1CAB4B0-5A07-4BE3-8BCD-A3F5B2CCEB29}" destId="{50B32038-C98C-42FD-842A-99F78E3D980A}" srcOrd="0" destOrd="0" presId="urn:microsoft.com/office/officeart/2008/layout/HorizontalMultiLevelHierarchy"/>
    <dgm:cxn modelId="{5B7D5964-67BA-4841-98C0-C0A67CFB84AF}" type="presParOf" srcId="{25440E1E-1A51-4598-8EE6-54A923B4E184}" destId="{471AA227-BEE0-45E8-A157-A705CBC66A4D}" srcOrd="1" destOrd="0" presId="urn:microsoft.com/office/officeart/2008/layout/HorizontalMultiLevelHierarchy"/>
    <dgm:cxn modelId="{3785BC4D-C3BA-4D94-ADB2-30421A3D1B45}" type="presParOf" srcId="{471AA227-BEE0-45E8-A157-A705CBC66A4D}" destId="{BFE55298-3570-489D-9AF0-AED2AE989411}" srcOrd="0" destOrd="0" presId="urn:microsoft.com/office/officeart/2008/layout/HorizontalMultiLevelHierarchy"/>
    <dgm:cxn modelId="{49265D87-8396-4EFE-A813-7E995CE2EF13}" type="presParOf" srcId="{471AA227-BEE0-45E8-A157-A705CBC66A4D}" destId="{AAC06B80-72F0-4ABD-9DC3-726AD1ACEC75}" srcOrd="1" destOrd="0" presId="urn:microsoft.com/office/officeart/2008/layout/HorizontalMultiLevelHierarchy"/>
    <dgm:cxn modelId="{E718776F-E3DD-4677-AC46-49A5CE6990A1}" type="presParOf" srcId="{DA5E1724-76A2-4B03-B39A-609280018D8D}" destId="{F879102B-89EE-47B7-8516-6FEBE0E8F440}" srcOrd="2" destOrd="0" presId="urn:microsoft.com/office/officeart/2008/layout/HorizontalMultiLevelHierarchy"/>
    <dgm:cxn modelId="{84D312AA-E266-4C0B-B546-754F91730440}" type="presParOf" srcId="{F879102B-89EE-47B7-8516-6FEBE0E8F440}" destId="{00C56851-7987-4EB9-9E2B-10E6C3BFC73B}" srcOrd="0" destOrd="0" presId="urn:microsoft.com/office/officeart/2008/layout/HorizontalMultiLevelHierarchy"/>
    <dgm:cxn modelId="{97522292-FE3D-490D-85EB-9AE8D9E558F5}" type="presParOf" srcId="{DA5E1724-76A2-4B03-B39A-609280018D8D}" destId="{DEFFB15C-A182-4175-A9C2-96D1EC090525}" srcOrd="3" destOrd="0" presId="urn:microsoft.com/office/officeart/2008/layout/HorizontalMultiLevelHierarchy"/>
    <dgm:cxn modelId="{2DEB7E34-2E9A-45C4-A100-FF90E002A9CD}" type="presParOf" srcId="{DEFFB15C-A182-4175-A9C2-96D1EC090525}" destId="{89264525-849F-4457-ABF8-E21B6D084B83}" srcOrd="0" destOrd="0" presId="urn:microsoft.com/office/officeart/2008/layout/HorizontalMultiLevelHierarchy"/>
    <dgm:cxn modelId="{F353E579-328C-4D69-9CB0-B61ABCE02E7C}" type="presParOf" srcId="{DEFFB15C-A182-4175-A9C2-96D1EC090525}" destId="{B96018A4-F643-4577-B652-954D5A20CBE9}" srcOrd="1" destOrd="0" presId="urn:microsoft.com/office/officeart/2008/layout/HorizontalMultiLevelHierarchy"/>
    <dgm:cxn modelId="{BB4CCD38-E023-43F0-975A-D0509FE91F76}" type="presParOf" srcId="{B96018A4-F643-4577-B652-954D5A20CBE9}" destId="{8349CA35-2112-4426-AAD7-A3403E74BF88}" srcOrd="0" destOrd="0" presId="urn:microsoft.com/office/officeart/2008/layout/HorizontalMultiLevelHierarchy"/>
    <dgm:cxn modelId="{799E64FC-ED89-4FD4-A0AF-868499519FF2}" type="presParOf" srcId="{8349CA35-2112-4426-AAD7-A3403E74BF88}" destId="{F5A94860-1481-4969-A6EA-5514BCD34451}" srcOrd="0" destOrd="0" presId="urn:microsoft.com/office/officeart/2008/layout/HorizontalMultiLevelHierarchy"/>
    <dgm:cxn modelId="{56EB3E61-718A-4BB3-A0E2-C2F94B1C5E69}" type="presParOf" srcId="{B96018A4-F643-4577-B652-954D5A20CBE9}" destId="{F4467439-AE44-476E-8B89-4AFE07171AD7}" srcOrd="1" destOrd="0" presId="urn:microsoft.com/office/officeart/2008/layout/HorizontalMultiLevelHierarchy"/>
    <dgm:cxn modelId="{4860854A-FE96-46CF-BC99-477AAFD64473}" type="presParOf" srcId="{F4467439-AE44-476E-8B89-4AFE07171AD7}" destId="{DC3C3D29-F749-4C88-9802-045673E9973A}" srcOrd="0" destOrd="0" presId="urn:microsoft.com/office/officeart/2008/layout/HorizontalMultiLevelHierarchy"/>
    <dgm:cxn modelId="{18C4243E-1ABE-4204-8E4B-EC22C278DFA7}" type="presParOf" srcId="{F4467439-AE44-476E-8B89-4AFE07171AD7}" destId="{CCD9879C-B22F-48B8-A1FF-64B425D8DBD0}" srcOrd="1" destOrd="0" presId="urn:microsoft.com/office/officeart/2008/layout/HorizontalMultiLevelHierarchy"/>
    <dgm:cxn modelId="{027BC5FA-30A0-49AC-8939-B161716A88ED}" type="presParOf" srcId="{DA5E1724-76A2-4B03-B39A-609280018D8D}" destId="{586CD86E-77B0-4C47-B02E-568101DCEDB6}" srcOrd="4" destOrd="0" presId="urn:microsoft.com/office/officeart/2008/layout/HorizontalMultiLevelHierarchy"/>
    <dgm:cxn modelId="{662F316A-4DE3-4DC9-AC3F-886CDEBFA5E4}" type="presParOf" srcId="{586CD86E-77B0-4C47-B02E-568101DCEDB6}" destId="{E20447C0-D5C2-4A8B-A7AF-66E0427AD428}" srcOrd="0" destOrd="0" presId="urn:microsoft.com/office/officeart/2008/layout/HorizontalMultiLevelHierarchy"/>
    <dgm:cxn modelId="{8EA28AEF-1DB3-4636-BE84-ABFB3476A787}" type="presParOf" srcId="{DA5E1724-76A2-4B03-B39A-609280018D8D}" destId="{72700BA4-DA64-4030-94FD-60CA3CF615EA}" srcOrd="5" destOrd="0" presId="urn:microsoft.com/office/officeart/2008/layout/HorizontalMultiLevelHierarchy"/>
    <dgm:cxn modelId="{02EBE6BB-7C95-4D8B-AD0C-60750CAB8DC9}" type="presParOf" srcId="{72700BA4-DA64-4030-94FD-60CA3CF615EA}" destId="{7FD13B45-51BC-48FF-90FE-8DE2EDC3EF1E}" srcOrd="0" destOrd="0" presId="urn:microsoft.com/office/officeart/2008/layout/HorizontalMultiLevelHierarchy"/>
    <dgm:cxn modelId="{A79828B9-0664-4458-B9A4-A92C5C7BF658}" type="presParOf" srcId="{72700BA4-DA64-4030-94FD-60CA3CF615EA}" destId="{151D850F-0CDF-4740-8B52-0B8FD651473D}" srcOrd="1" destOrd="0" presId="urn:microsoft.com/office/officeart/2008/layout/HorizontalMultiLevelHierarchy"/>
    <dgm:cxn modelId="{D92168E9-74A5-48E7-87C7-2EAD29B3B052}" type="presParOf" srcId="{151D850F-0CDF-4740-8B52-0B8FD651473D}" destId="{D2D10C4C-AE35-4DFE-9A90-FD22B17B7623}" srcOrd="0" destOrd="0" presId="urn:microsoft.com/office/officeart/2008/layout/HorizontalMultiLevelHierarchy"/>
    <dgm:cxn modelId="{59E8BE4C-DDFD-4C72-9766-BFC96CD795DD}" type="presParOf" srcId="{D2D10C4C-AE35-4DFE-9A90-FD22B17B7623}" destId="{1CE100A7-EE42-4D6D-81C5-AE7DEC2267B0}" srcOrd="0" destOrd="0" presId="urn:microsoft.com/office/officeart/2008/layout/HorizontalMultiLevelHierarchy"/>
    <dgm:cxn modelId="{0305373C-5CA4-4CE6-B01B-3BA604D0DA16}" type="presParOf" srcId="{151D850F-0CDF-4740-8B52-0B8FD651473D}" destId="{AC6AE118-4CB7-4163-BE61-6DD46EE5A781}" srcOrd="1" destOrd="0" presId="urn:microsoft.com/office/officeart/2008/layout/HorizontalMultiLevelHierarchy"/>
    <dgm:cxn modelId="{9E977134-5EAE-4335-B2AC-E9BB0D72A348}" type="presParOf" srcId="{AC6AE118-4CB7-4163-BE61-6DD46EE5A781}" destId="{F5AC0CA4-7482-4643-B5A3-A798F447934C}" srcOrd="0" destOrd="0" presId="urn:microsoft.com/office/officeart/2008/layout/HorizontalMultiLevelHierarchy"/>
    <dgm:cxn modelId="{22560D55-B48D-4505-B2E0-91DEDF995668}" type="presParOf" srcId="{AC6AE118-4CB7-4163-BE61-6DD46EE5A781}" destId="{B11E6E4A-4621-4651-BA38-2007D71F8C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6944638" y="8284460"/>
          <a:ext cx="367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4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9129" y="8320996"/>
        <a:ext cx="18367" cy="18367"/>
      </dsp:txXfrm>
    </dsp:sp>
    <dsp:sp modelId="{A9987CC1-1661-4A72-A6BF-EF73F8DAFA51}">
      <dsp:nvSpPr>
        <dsp:cNvPr id="0" name=""/>
        <dsp:cNvSpPr/>
      </dsp:nvSpPr>
      <dsp:spPr>
        <a:xfrm>
          <a:off x="4740544" y="7105216"/>
          <a:ext cx="367349" cy="1224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224963"/>
              </a:lnTo>
              <a:lnTo>
                <a:pt x="367349" y="12249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2247" y="7685726"/>
        <a:ext cx="63942" cy="63942"/>
      </dsp:txXfrm>
    </dsp:sp>
    <dsp:sp modelId="{6F7FD3A7-FD05-4AC5-B9C2-6F14D39BD1B0}">
      <dsp:nvSpPr>
        <dsp:cNvPr id="0" name=""/>
        <dsp:cNvSpPr/>
      </dsp:nvSpPr>
      <dsp:spPr>
        <a:xfrm>
          <a:off x="6944638" y="7280211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7442521"/>
        <a:ext cx="25369" cy="25369"/>
      </dsp:txXfrm>
    </dsp:sp>
    <dsp:sp modelId="{3641D838-08FA-46A1-9655-238A073E41CE}">
      <dsp:nvSpPr>
        <dsp:cNvPr id="0" name=""/>
        <dsp:cNvSpPr/>
      </dsp:nvSpPr>
      <dsp:spPr>
        <a:xfrm>
          <a:off x="6944638" y="6930221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7092531"/>
        <a:ext cx="25369" cy="25369"/>
      </dsp:txXfrm>
    </dsp:sp>
    <dsp:sp modelId="{EB38FB53-B918-4E1C-8A62-ABD42E66C302}">
      <dsp:nvSpPr>
        <dsp:cNvPr id="0" name=""/>
        <dsp:cNvSpPr/>
      </dsp:nvSpPr>
      <dsp:spPr>
        <a:xfrm>
          <a:off x="4740544" y="7105216"/>
          <a:ext cx="367349" cy="1749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74994"/>
              </a:lnTo>
              <a:lnTo>
                <a:pt x="367349" y="1749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4046" y="7182541"/>
        <a:ext cx="20345" cy="20345"/>
      </dsp:txXfrm>
    </dsp:sp>
    <dsp:sp modelId="{0D5B04A4-6757-4BF1-8FC9-ECAD58A7FAC0}">
      <dsp:nvSpPr>
        <dsp:cNvPr id="0" name=""/>
        <dsp:cNvSpPr/>
      </dsp:nvSpPr>
      <dsp:spPr>
        <a:xfrm>
          <a:off x="6944638" y="5880253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6042563"/>
        <a:ext cx="25369" cy="25369"/>
      </dsp:txXfrm>
    </dsp:sp>
    <dsp:sp modelId="{74D54788-4884-495F-B232-244BE0C1039F}">
      <dsp:nvSpPr>
        <dsp:cNvPr id="0" name=""/>
        <dsp:cNvSpPr/>
      </dsp:nvSpPr>
      <dsp:spPr>
        <a:xfrm>
          <a:off x="6944638" y="5530263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5692573"/>
        <a:ext cx="25369" cy="25369"/>
      </dsp:txXfrm>
    </dsp:sp>
    <dsp:sp modelId="{B2F4DDAE-2525-45AB-847F-F692F33D9201}">
      <dsp:nvSpPr>
        <dsp:cNvPr id="0" name=""/>
        <dsp:cNvSpPr/>
      </dsp:nvSpPr>
      <dsp:spPr>
        <a:xfrm>
          <a:off x="4740544" y="5880253"/>
          <a:ext cx="367349" cy="1224963"/>
        </a:xfrm>
        <a:custGeom>
          <a:avLst/>
          <a:gdLst/>
          <a:ahLst/>
          <a:cxnLst/>
          <a:rect l="0" t="0" r="0" b="0"/>
          <a:pathLst>
            <a:path>
              <a:moveTo>
                <a:pt x="0" y="1224963"/>
              </a:moveTo>
              <a:lnTo>
                <a:pt x="183674" y="1224963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2247" y="6460763"/>
        <a:ext cx="63942" cy="63942"/>
      </dsp:txXfrm>
    </dsp:sp>
    <dsp:sp modelId="{D7249955-1BE1-42D1-B42E-78D7C5626889}">
      <dsp:nvSpPr>
        <dsp:cNvPr id="0" name=""/>
        <dsp:cNvSpPr/>
      </dsp:nvSpPr>
      <dsp:spPr>
        <a:xfrm>
          <a:off x="2536450" y="4042807"/>
          <a:ext cx="367349" cy="3062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062408"/>
              </a:lnTo>
              <a:lnTo>
                <a:pt x="367349" y="3062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43015" y="5496903"/>
        <a:ext cx="154218" cy="154218"/>
      </dsp:txXfrm>
    </dsp:sp>
    <dsp:sp modelId="{BF4B3176-E438-4244-9F44-E9E7095113CA}">
      <dsp:nvSpPr>
        <dsp:cNvPr id="0" name=""/>
        <dsp:cNvSpPr/>
      </dsp:nvSpPr>
      <dsp:spPr>
        <a:xfrm>
          <a:off x="6944638" y="4480294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4642604"/>
        <a:ext cx="25369" cy="25369"/>
      </dsp:txXfrm>
    </dsp:sp>
    <dsp:sp modelId="{B25E76C1-7006-4192-9532-05CD9A56FBE3}">
      <dsp:nvSpPr>
        <dsp:cNvPr id="0" name=""/>
        <dsp:cNvSpPr/>
      </dsp:nvSpPr>
      <dsp:spPr>
        <a:xfrm>
          <a:off x="6944638" y="4130305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4292615"/>
        <a:ext cx="25369" cy="25369"/>
      </dsp:txXfrm>
    </dsp:sp>
    <dsp:sp modelId="{64E8113E-B6C9-45FB-88B1-0606E3637384}">
      <dsp:nvSpPr>
        <dsp:cNvPr id="0" name=""/>
        <dsp:cNvSpPr/>
      </dsp:nvSpPr>
      <dsp:spPr>
        <a:xfrm>
          <a:off x="4740544" y="3430326"/>
          <a:ext cx="367349" cy="10499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1049968"/>
              </a:lnTo>
              <a:lnTo>
                <a:pt x="367349" y="10499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6409" y="3927501"/>
        <a:ext cx="55618" cy="55618"/>
      </dsp:txXfrm>
    </dsp:sp>
    <dsp:sp modelId="{82545CA5-090A-48EC-A06C-0E4D59AAD9D3}">
      <dsp:nvSpPr>
        <dsp:cNvPr id="0" name=""/>
        <dsp:cNvSpPr/>
      </dsp:nvSpPr>
      <dsp:spPr>
        <a:xfrm>
          <a:off x="4740544" y="3430326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1534" y="3592636"/>
        <a:ext cx="25369" cy="25369"/>
      </dsp:txXfrm>
    </dsp:sp>
    <dsp:sp modelId="{AC4D3DF0-E96C-483B-87B3-A0969CA10A18}">
      <dsp:nvSpPr>
        <dsp:cNvPr id="0" name=""/>
        <dsp:cNvSpPr/>
      </dsp:nvSpPr>
      <dsp:spPr>
        <a:xfrm>
          <a:off x="4740544" y="3080336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1534" y="3242646"/>
        <a:ext cx="25369" cy="25369"/>
      </dsp:txXfrm>
    </dsp:sp>
    <dsp:sp modelId="{E4353591-FBD1-4ECC-BBDC-DCB2FC55024B}">
      <dsp:nvSpPr>
        <dsp:cNvPr id="0" name=""/>
        <dsp:cNvSpPr/>
      </dsp:nvSpPr>
      <dsp:spPr>
        <a:xfrm>
          <a:off x="4740544" y="2380357"/>
          <a:ext cx="367349" cy="1049968"/>
        </a:xfrm>
        <a:custGeom>
          <a:avLst/>
          <a:gdLst/>
          <a:ahLst/>
          <a:cxnLst/>
          <a:rect l="0" t="0" r="0" b="0"/>
          <a:pathLst>
            <a:path>
              <a:moveTo>
                <a:pt x="0" y="1049968"/>
              </a:moveTo>
              <a:lnTo>
                <a:pt x="183674" y="1049968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896409" y="2877532"/>
        <a:ext cx="55618" cy="55618"/>
      </dsp:txXfrm>
    </dsp:sp>
    <dsp:sp modelId="{79D01BED-ABD5-452C-B9B7-800F74769EB2}">
      <dsp:nvSpPr>
        <dsp:cNvPr id="0" name=""/>
        <dsp:cNvSpPr/>
      </dsp:nvSpPr>
      <dsp:spPr>
        <a:xfrm>
          <a:off x="2536450" y="3430326"/>
          <a:ext cx="367349" cy="612481"/>
        </a:xfrm>
        <a:custGeom>
          <a:avLst/>
          <a:gdLst/>
          <a:ahLst/>
          <a:cxnLst/>
          <a:rect l="0" t="0" r="0" b="0"/>
          <a:pathLst>
            <a:path>
              <a:moveTo>
                <a:pt x="0" y="612481"/>
              </a:moveTo>
              <a:lnTo>
                <a:pt x="183674" y="612481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702269" y="3718711"/>
        <a:ext cx="35709" cy="35709"/>
      </dsp:txXfrm>
    </dsp:sp>
    <dsp:sp modelId="{6490C6E0-E117-4681-B6E5-35F3A3C53AB6}">
      <dsp:nvSpPr>
        <dsp:cNvPr id="0" name=""/>
        <dsp:cNvSpPr/>
      </dsp:nvSpPr>
      <dsp:spPr>
        <a:xfrm>
          <a:off x="6944638" y="1680378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349989"/>
              </a:lnTo>
              <a:lnTo>
                <a:pt x="367349" y="3499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1842688"/>
        <a:ext cx="25369" cy="25369"/>
      </dsp:txXfrm>
    </dsp:sp>
    <dsp:sp modelId="{3496C9BD-174B-4B5E-8886-C7BC42816E24}">
      <dsp:nvSpPr>
        <dsp:cNvPr id="0" name=""/>
        <dsp:cNvSpPr/>
      </dsp:nvSpPr>
      <dsp:spPr>
        <a:xfrm>
          <a:off x="6944638" y="1330388"/>
          <a:ext cx="367349" cy="349989"/>
        </a:xfrm>
        <a:custGeom>
          <a:avLst/>
          <a:gdLst/>
          <a:ahLst/>
          <a:cxnLst/>
          <a:rect l="0" t="0" r="0" b="0"/>
          <a:pathLst>
            <a:path>
              <a:moveTo>
                <a:pt x="0" y="349989"/>
              </a:moveTo>
              <a:lnTo>
                <a:pt x="183674" y="34998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115628" y="1492698"/>
        <a:ext cx="25369" cy="25369"/>
      </dsp:txXfrm>
    </dsp:sp>
    <dsp:sp modelId="{04386CA4-DA56-4B19-895F-BC8D72DE230E}">
      <dsp:nvSpPr>
        <dsp:cNvPr id="0" name=""/>
        <dsp:cNvSpPr/>
      </dsp:nvSpPr>
      <dsp:spPr>
        <a:xfrm>
          <a:off x="4740544" y="980399"/>
          <a:ext cx="367349" cy="6999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674" y="0"/>
              </a:lnTo>
              <a:lnTo>
                <a:pt x="183674" y="699979"/>
              </a:lnTo>
              <a:lnTo>
                <a:pt x="367349" y="6999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04456" y="1310625"/>
        <a:ext cx="39525" cy="39525"/>
      </dsp:txXfrm>
    </dsp:sp>
    <dsp:sp modelId="{0F8685D3-F083-40CB-A7D8-0110DA215D5B}">
      <dsp:nvSpPr>
        <dsp:cNvPr id="0" name=""/>
        <dsp:cNvSpPr/>
      </dsp:nvSpPr>
      <dsp:spPr>
        <a:xfrm>
          <a:off x="4740544" y="934679"/>
          <a:ext cx="3673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734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15035" y="971215"/>
        <a:ext cx="18367" cy="18367"/>
      </dsp:txXfrm>
    </dsp:sp>
    <dsp:sp modelId="{B0ECCF55-1DBB-40EE-9EAC-B1B2927EE64B}">
      <dsp:nvSpPr>
        <dsp:cNvPr id="0" name=""/>
        <dsp:cNvSpPr/>
      </dsp:nvSpPr>
      <dsp:spPr>
        <a:xfrm>
          <a:off x="4740544" y="280419"/>
          <a:ext cx="367349" cy="699979"/>
        </a:xfrm>
        <a:custGeom>
          <a:avLst/>
          <a:gdLst/>
          <a:ahLst/>
          <a:cxnLst/>
          <a:rect l="0" t="0" r="0" b="0"/>
          <a:pathLst>
            <a:path>
              <a:moveTo>
                <a:pt x="0" y="699979"/>
              </a:moveTo>
              <a:lnTo>
                <a:pt x="183674" y="699979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904456" y="610646"/>
        <a:ext cx="39525" cy="39525"/>
      </dsp:txXfrm>
    </dsp:sp>
    <dsp:sp modelId="{7ACCEB1B-215B-4B63-BAED-F4F404B27F6B}">
      <dsp:nvSpPr>
        <dsp:cNvPr id="0" name=""/>
        <dsp:cNvSpPr/>
      </dsp:nvSpPr>
      <dsp:spPr>
        <a:xfrm>
          <a:off x="2536450" y="980399"/>
          <a:ext cx="367349" cy="3062408"/>
        </a:xfrm>
        <a:custGeom>
          <a:avLst/>
          <a:gdLst/>
          <a:ahLst/>
          <a:cxnLst/>
          <a:rect l="0" t="0" r="0" b="0"/>
          <a:pathLst>
            <a:path>
              <a:moveTo>
                <a:pt x="0" y="3062408"/>
              </a:moveTo>
              <a:lnTo>
                <a:pt x="183674" y="3062408"/>
              </a:lnTo>
              <a:lnTo>
                <a:pt x="183674" y="0"/>
              </a:lnTo>
              <a:lnTo>
                <a:pt x="36734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100" kern="1200"/>
        </a:p>
      </dsp:txBody>
      <dsp:txXfrm>
        <a:off x="2643015" y="2434494"/>
        <a:ext cx="154218" cy="154218"/>
      </dsp:txXfrm>
    </dsp:sp>
    <dsp:sp modelId="{FCF7CC4D-AEF6-4CB9-BC79-AD7819378313}">
      <dsp:nvSpPr>
        <dsp:cNvPr id="0" name=""/>
        <dsp:cNvSpPr/>
      </dsp:nvSpPr>
      <dsp:spPr>
        <a:xfrm rot="16200000">
          <a:off x="313036" y="3762816"/>
          <a:ext cx="3886844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성장으로 인도하는 직관적 특징의  캐릭터</a:t>
          </a:r>
        </a:p>
      </dsp:txBody>
      <dsp:txXfrm>
        <a:off x="313036" y="3762816"/>
        <a:ext cx="3886844" cy="559983"/>
      </dsp:txXfrm>
    </dsp:sp>
    <dsp:sp modelId="{6214FC73-FCAF-4884-BF46-683B52E8B2AC}">
      <dsp:nvSpPr>
        <dsp:cNvPr id="0" name=""/>
        <dsp:cNvSpPr/>
      </dsp:nvSpPr>
      <dsp:spPr>
        <a:xfrm>
          <a:off x="2903799" y="70040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캐릭터</a:t>
          </a:r>
        </a:p>
      </dsp:txBody>
      <dsp:txXfrm>
        <a:off x="2903799" y="700407"/>
        <a:ext cx="1836745" cy="559983"/>
      </dsp:txXfrm>
    </dsp:sp>
    <dsp:sp modelId="{82D459FE-7FC3-43EC-A769-9EC86B042916}">
      <dsp:nvSpPr>
        <dsp:cNvPr id="0" name=""/>
        <dsp:cNvSpPr/>
      </dsp:nvSpPr>
      <dsp:spPr>
        <a:xfrm>
          <a:off x="5107893" y="42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세계관</a:t>
          </a:r>
          <a:endParaRPr lang="en-US" altLang="ko-KR" sz="1500" kern="1200" dirty="0"/>
        </a:p>
      </dsp:txBody>
      <dsp:txXfrm>
        <a:off x="5107893" y="428"/>
        <a:ext cx="1836745" cy="559983"/>
      </dsp:txXfrm>
    </dsp:sp>
    <dsp:sp modelId="{B89F960C-1B2E-4802-B501-44424D4ED9BC}">
      <dsp:nvSpPr>
        <dsp:cNvPr id="0" name=""/>
        <dsp:cNvSpPr/>
      </dsp:nvSpPr>
      <dsp:spPr>
        <a:xfrm>
          <a:off x="5107893" y="70040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특징</a:t>
          </a:r>
          <a:r>
            <a:rPr lang="en-US" altLang="ko-KR" sz="1500" kern="1200" dirty="0"/>
            <a:t>(</a:t>
          </a:r>
          <a:r>
            <a:rPr lang="ko-KR" altLang="en-US" sz="1500" kern="1200" dirty="0"/>
            <a:t>역할</a:t>
          </a:r>
          <a:r>
            <a:rPr lang="en-US" altLang="ko-KR" sz="1500" kern="1200" dirty="0"/>
            <a:t>)</a:t>
          </a:r>
        </a:p>
      </dsp:txBody>
      <dsp:txXfrm>
        <a:off x="5107893" y="700407"/>
        <a:ext cx="1836745" cy="559983"/>
      </dsp:txXfrm>
    </dsp:sp>
    <dsp:sp modelId="{FBB271B2-35D7-483C-A0CC-5DC81A1DB7C7}">
      <dsp:nvSpPr>
        <dsp:cNvPr id="0" name=""/>
        <dsp:cNvSpPr/>
      </dsp:nvSpPr>
      <dsp:spPr>
        <a:xfrm>
          <a:off x="5107893" y="1400386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매력</a:t>
          </a:r>
          <a:endParaRPr lang="en-US" altLang="ko-KR" sz="1500" kern="1200" dirty="0"/>
        </a:p>
      </dsp:txBody>
      <dsp:txXfrm>
        <a:off x="5107893" y="1400386"/>
        <a:ext cx="1836745" cy="559983"/>
      </dsp:txXfrm>
    </dsp:sp>
    <dsp:sp modelId="{70ECC645-6186-4767-9275-0D81D0FEFFF8}">
      <dsp:nvSpPr>
        <dsp:cNvPr id="0" name=""/>
        <dsp:cNvSpPr/>
      </dsp:nvSpPr>
      <dsp:spPr>
        <a:xfrm>
          <a:off x="7311987" y="1050397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외형</a:t>
          </a:r>
          <a:endParaRPr lang="en-US" altLang="ko-KR" sz="1500" kern="1200" dirty="0"/>
        </a:p>
      </dsp:txBody>
      <dsp:txXfrm>
        <a:off x="7311987" y="1050397"/>
        <a:ext cx="1836745" cy="559983"/>
      </dsp:txXfrm>
    </dsp:sp>
    <dsp:sp modelId="{01309FED-D023-4BA4-9E5B-262A44A27DCB}">
      <dsp:nvSpPr>
        <dsp:cNvPr id="0" name=""/>
        <dsp:cNvSpPr/>
      </dsp:nvSpPr>
      <dsp:spPr>
        <a:xfrm>
          <a:off x="7311987" y="1750376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내형</a:t>
          </a:r>
          <a:endParaRPr lang="en-US" altLang="ko-KR" sz="1500" kern="1200" dirty="0"/>
        </a:p>
      </dsp:txBody>
      <dsp:txXfrm>
        <a:off x="7311987" y="1750376"/>
        <a:ext cx="1836745" cy="559983"/>
      </dsp:txXfrm>
    </dsp:sp>
    <dsp:sp modelId="{03A7FF9E-F5F2-4670-B372-D9A04827D98F}">
      <dsp:nvSpPr>
        <dsp:cNvPr id="0" name=""/>
        <dsp:cNvSpPr/>
      </dsp:nvSpPr>
      <dsp:spPr>
        <a:xfrm>
          <a:off x="2903799" y="315033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시스템</a:t>
          </a:r>
        </a:p>
      </dsp:txBody>
      <dsp:txXfrm>
        <a:off x="2903799" y="3150334"/>
        <a:ext cx="1836745" cy="559983"/>
      </dsp:txXfrm>
    </dsp:sp>
    <dsp:sp modelId="{05AD2A0A-4AC1-4754-B47F-A5A8CBA8F804}">
      <dsp:nvSpPr>
        <dsp:cNvPr id="0" name=""/>
        <dsp:cNvSpPr/>
      </dsp:nvSpPr>
      <dsp:spPr>
        <a:xfrm>
          <a:off x="5107893" y="2100365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편의성</a:t>
          </a:r>
        </a:p>
      </dsp:txBody>
      <dsp:txXfrm>
        <a:off x="5107893" y="2100365"/>
        <a:ext cx="1836745" cy="559983"/>
      </dsp:txXfrm>
    </dsp:sp>
    <dsp:sp modelId="{CCBAF6DC-D056-4D51-9AD0-46A36F39BC35}">
      <dsp:nvSpPr>
        <dsp:cNvPr id="0" name=""/>
        <dsp:cNvSpPr/>
      </dsp:nvSpPr>
      <dsp:spPr>
        <a:xfrm>
          <a:off x="5107893" y="280034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접근성</a:t>
          </a:r>
        </a:p>
      </dsp:txBody>
      <dsp:txXfrm>
        <a:off x="5107893" y="2800344"/>
        <a:ext cx="1836745" cy="559983"/>
      </dsp:txXfrm>
    </dsp:sp>
    <dsp:sp modelId="{6EFD6C74-63CE-4D79-97B0-018CEB82EEB6}">
      <dsp:nvSpPr>
        <dsp:cNvPr id="0" name=""/>
        <dsp:cNvSpPr/>
      </dsp:nvSpPr>
      <dsp:spPr>
        <a:xfrm>
          <a:off x="5107893" y="350032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지속성</a:t>
          </a:r>
        </a:p>
      </dsp:txBody>
      <dsp:txXfrm>
        <a:off x="5107893" y="3500323"/>
        <a:ext cx="1836745" cy="559983"/>
      </dsp:txXfrm>
    </dsp:sp>
    <dsp:sp modelId="{1F7258DF-9D95-45DF-A40D-E940A6E16C17}">
      <dsp:nvSpPr>
        <dsp:cNvPr id="0" name=""/>
        <dsp:cNvSpPr/>
      </dsp:nvSpPr>
      <dsp:spPr>
        <a:xfrm>
          <a:off x="5107893" y="420030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게임성</a:t>
          </a:r>
        </a:p>
      </dsp:txBody>
      <dsp:txXfrm>
        <a:off x="5107893" y="4200303"/>
        <a:ext cx="1836745" cy="559983"/>
      </dsp:txXfrm>
    </dsp:sp>
    <dsp:sp modelId="{2FD0AEA4-67E2-443C-B4DD-07CB26E562A7}">
      <dsp:nvSpPr>
        <dsp:cNvPr id="0" name=""/>
        <dsp:cNvSpPr/>
      </dsp:nvSpPr>
      <dsp:spPr>
        <a:xfrm>
          <a:off x="7311987" y="3850313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단계</a:t>
          </a:r>
        </a:p>
      </dsp:txBody>
      <dsp:txXfrm>
        <a:off x="7311987" y="3850313"/>
        <a:ext cx="1836745" cy="559983"/>
      </dsp:txXfrm>
    </dsp:sp>
    <dsp:sp modelId="{4DE189F4-B009-48AE-B02B-E8B8A185F7BF}">
      <dsp:nvSpPr>
        <dsp:cNvPr id="0" name=""/>
        <dsp:cNvSpPr/>
      </dsp:nvSpPr>
      <dsp:spPr>
        <a:xfrm>
          <a:off x="7311987" y="4550292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티어</a:t>
          </a:r>
          <a:endParaRPr lang="ko-KR" altLang="en-US" sz="1500" kern="1200" dirty="0"/>
        </a:p>
      </dsp:txBody>
      <dsp:txXfrm>
        <a:off x="7311987" y="4550292"/>
        <a:ext cx="1836745" cy="559983"/>
      </dsp:txXfrm>
    </dsp:sp>
    <dsp:sp modelId="{E7A93BAF-3B2B-4993-8803-552382AFD701}">
      <dsp:nvSpPr>
        <dsp:cNvPr id="0" name=""/>
        <dsp:cNvSpPr/>
      </dsp:nvSpPr>
      <dsp:spPr>
        <a:xfrm>
          <a:off x="2903799" y="6825224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타겟</a:t>
          </a:r>
        </a:p>
      </dsp:txBody>
      <dsp:txXfrm>
        <a:off x="2903799" y="6825224"/>
        <a:ext cx="1836745" cy="559983"/>
      </dsp:txXfrm>
    </dsp:sp>
    <dsp:sp modelId="{0A7431FA-A6ED-4F65-BB03-48C1BFAED069}">
      <dsp:nvSpPr>
        <dsp:cNvPr id="0" name=""/>
        <dsp:cNvSpPr/>
      </dsp:nvSpPr>
      <dsp:spPr>
        <a:xfrm>
          <a:off x="5107893" y="5600261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시장</a:t>
          </a:r>
        </a:p>
      </dsp:txBody>
      <dsp:txXfrm>
        <a:off x="5107893" y="5600261"/>
        <a:ext cx="1836745" cy="559983"/>
      </dsp:txXfrm>
    </dsp:sp>
    <dsp:sp modelId="{32F8A01F-5054-410F-95AD-7D0395B51BBB}">
      <dsp:nvSpPr>
        <dsp:cNvPr id="0" name=""/>
        <dsp:cNvSpPr/>
      </dsp:nvSpPr>
      <dsp:spPr>
        <a:xfrm>
          <a:off x="7311987" y="5250271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블루오션</a:t>
          </a:r>
        </a:p>
      </dsp:txBody>
      <dsp:txXfrm>
        <a:off x="7311987" y="5250271"/>
        <a:ext cx="1836745" cy="559983"/>
      </dsp:txXfrm>
    </dsp:sp>
    <dsp:sp modelId="{5B54DA27-E838-459D-9C1E-28ABDAC762FB}">
      <dsp:nvSpPr>
        <dsp:cNvPr id="0" name=""/>
        <dsp:cNvSpPr/>
      </dsp:nvSpPr>
      <dsp:spPr>
        <a:xfrm>
          <a:off x="7311987" y="5950250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레드오션</a:t>
          </a:r>
        </a:p>
      </dsp:txBody>
      <dsp:txXfrm>
        <a:off x="7311987" y="5950250"/>
        <a:ext cx="1836745" cy="559983"/>
      </dsp:txXfrm>
    </dsp:sp>
    <dsp:sp modelId="{202E137A-06B2-4E0E-B4DF-AF1C970C0AEA}">
      <dsp:nvSpPr>
        <dsp:cNvPr id="0" name=""/>
        <dsp:cNvSpPr/>
      </dsp:nvSpPr>
      <dsp:spPr>
        <a:xfrm>
          <a:off x="5107893" y="7000219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여가</a:t>
          </a:r>
        </a:p>
      </dsp:txBody>
      <dsp:txXfrm>
        <a:off x="5107893" y="7000219"/>
        <a:ext cx="1836745" cy="559983"/>
      </dsp:txXfrm>
    </dsp:sp>
    <dsp:sp modelId="{61FAED39-0C1A-4428-B756-4314119C2B94}">
      <dsp:nvSpPr>
        <dsp:cNvPr id="0" name=""/>
        <dsp:cNvSpPr/>
      </dsp:nvSpPr>
      <dsp:spPr>
        <a:xfrm>
          <a:off x="7311987" y="6650230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긍정적</a:t>
          </a:r>
        </a:p>
      </dsp:txBody>
      <dsp:txXfrm>
        <a:off x="7311987" y="6650230"/>
        <a:ext cx="1836745" cy="559983"/>
      </dsp:txXfrm>
    </dsp:sp>
    <dsp:sp modelId="{CDC809CC-A4E0-4271-8826-AB532D26B86E}">
      <dsp:nvSpPr>
        <dsp:cNvPr id="0" name=""/>
        <dsp:cNvSpPr/>
      </dsp:nvSpPr>
      <dsp:spPr>
        <a:xfrm>
          <a:off x="7311987" y="7350209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불편</a:t>
          </a:r>
        </a:p>
      </dsp:txBody>
      <dsp:txXfrm>
        <a:off x="7311987" y="7350209"/>
        <a:ext cx="1836745" cy="559983"/>
      </dsp:txXfrm>
    </dsp:sp>
    <dsp:sp modelId="{DDC50B84-9F91-4253-AC39-7A7D3068BCFE}">
      <dsp:nvSpPr>
        <dsp:cNvPr id="0" name=""/>
        <dsp:cNvSpPr/>
      </dsp:nvSpPr>
      <dsp:spPr>
        <a:xfrm>
          <a:off x="5107893" y="805018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매니아</a:t>
          </a:r>
        </a:p>
      </dsp:txBody>
      <dsp:txXfrm>
        <a:off x="5107893" y="8050188"/>
        <a:ext cx="1836745" cy="559983"/>
      </dsp:txXfrm>
    </dsp:sp>
    <dsp:sp modelId="{E2D5F6C4-DC1A-4574-B598-A2D2EBC4FCBD}">
      <dsp:nvSpPr>
        <dsp:cNvPr id="0" name=""/>
        <dsp:cNvSpPr/>
      </dsp:nvSpPr>
      <dsp:spPr>
        <a:xfrm>
          <a:off x="7311987" y="8050188"/>
          <a:ext cx="1836745" cy="5599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보상</a:t>
          </a:r>
        </a:p>
      </dsp:txBody>
      <dsp:txXfrm>
        <a:off x="7311987" y="8050188"/>
        <a:ext cx="1836745" cy="559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5894515" y="8201081"/>
          <a:ext cx="435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4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01365" y="8235914"/>
        <a:ext cx="21773" cy="21773"/>
      </dsp:txXfrm>
    </dsp:sp>
    <dsp:sp modelId="{A9987CC1-1661-4A72-A6BF-EF73F8DAFA51}">
      <dsp:nvSpPr>
        <dsp:cNvPr id="0" name=""/>
        <dsp:cNvSpPr/>
      </dsp:nvSpPr>
      <dsp:spPr>
        <a:xfrm>
          <a:off x="3281673" y="6794669"/>
          <a:ext cx="435473" cy="1452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1452132"/>
              </a:lnTo>
              <a:lnTo>
                <a:pt x="435473" y="14521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61510" y="7482834"/>
        <a:ext cx="75801" cy="75801"/>
      </dsp:txXfrm>
    </dsp:sp>
    <dsp:sp modelId="{6F7FD3A7-FD05-4AC5-B9C2-6F14D39BD1B0}">
      <dsp:nvSpPr>
        <dsp:cNvPr id="0" name=""/>
        <dsp:cNvSpPr/>
      </dsp:nvSpPr>
      <dsp:spPr>
        <a:xfrm>
          <a:off x="5894515" y="7002116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414894"/>
              </a:lnTo>
              <a:lnTo>
                <a:pt x="435473" y="41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97215" y="7194527"/>
        <a:ext cx="30073" cy="30073"/>
      </dsp:txXfrm>
    </dsp:sp>
    <dsp:sp modelId="{3641D838-08FA-46A1-9655-238A073E41CE}">
      <dsp:nvSpPr>
        <dsp:cNvPr id="0" name=""/>
        <dsp:cNvSpPr/>
      </dsp:nvSpPr>
      <dsp:spPr>
        <a:xfrm>
          <a:off x="5894515" y="6587221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414894"/>
              </a:moveTo>
              <a:lnTo>
                <a:pt x="217736" y="414894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97215" y="6779632"/>
        <a:ext cx="30073" cy="30073"/>
      </dsp:txXfrm>
    </dsp:sp>
    <dsp:sp modelId="{EB38FB53-B918-4E1C-8A62-ABD42E66C302}">
      <dsp:nvSpPr>
        <dsp:cNvPr id="0" name=""/>
        <dsp:cNvSpPr/>
      </dsp:nvSpPr>
      <dsp:spPr>
        <a:xfrm>
          <a:off x="3281673" y="6794669"/>
          <a:ext cx="435473" cy="207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207447"/>
              </a:lnTo>
              <a:lnTo>
                <a:pt x="435473" y="207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87351" y="6886334"/>
        <a:ext cx="24118" cy="24118"/>
      </dsp:txXfrm>
    </dsp:sp>
    <dsp:sp modelId="{0D5B04A4-6757-4BF1-8FC9-ECAD58A7FAC0}">
      <dsp:nvSpPr>
        <dsp:cNvPr id="0" name=""/>
        <dsp:cNvSpPr/>
      </dsp:nvSpPr>
      <dsp:spPr>
        <a:xfrm>
          <a:off x="5894515" y="5342537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414894"/>
              </a:lnTo>
              <a:lnTo>
                <a:pt x="435473" y="41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97215" y="5534947"/>
        <a:ext cx="30073" cy="30073"/>
      </dsp:txXfrm>
    </dsp:sp>
    <dsp:sp modelId="{74D54788-4884-495F-B232-244BE0C1039F}">
      <dsp:nvSpPr>
        <dsp:cNvPr id="0" name=""/>
        <dsp:cNvSpPr/>
      </dsp:nvSpPr>
      <dsp:spPr>
        <a:xfrm>
          <a:off x="5894515" y="4927642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414894"/>
              </a:moveTo>
              <a:lnTo>
                <a:pt x="217736" y="414894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97215" y="5120052"/>
        <a:ext cx="30073" cy="30073"/>
      </dsp:txXfrm>
    </dsp:sp>
    <dsp:sp modelId="{B2F4DDAE-2525-45AB-847F-F692F33D9201}">
      <dsp:nvSpPr>
        <dsp:cNvPr id="0" name=""/>
        <dsp:cNvSpPr/>
      </dsp:nvSpPr>
      <dsp:spPr>
        <a:xfrm>
          <a:off x="3281673" y="5342537"/>
          <a:ext cx="435473" cy="1452132"/>
        </a:xfrm>
        <a:custGeom>
          <a:avLst/>
          <a:gdLst/>
          <a:ahLst/>
          <a:cxnLst/>
          <a:rect l="0" t="0" r="0" b="0"/>
          <a:pathLst>
            <a:path>
              <a:moveTo>
                <a:pt x="0" y="1452132"/>
              </a:moveTo>
              <a:lnTo>
                <a:pt x="217736" y="1452132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61510" y="6030702"/>
        <a:ext cx="75801" cy="75801"/>
      </dsp:txXfrm>
    </dsp:sp>
    <dsp:sp modelId="{D7249955-1BE1-42D1-B42E-78D7C5626889}">
      <dsp:nvSpPr>
        <dsp:cNvPr id="0" name=""/>
        <dsp:cNvSpPr/>
      </dsp:nvSpPr>
      <dsp:spPr>
        <a:xfrm>
          <a:off x="668831" y="4097852"/>
          <a:ext cx="435473" cy="2696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2696816"/>
              </a:lnTo>
              <a:lnTo>
                <a:pt x="435473" y="26968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818274" y="5377967"/>
        <a:ext cx="136587" cy="136587"/>
      </dsp:txXfrm>
    </dsp:sp>
    <dsp:sp modelId="{2D0F2CA8-F257-4DD9-A7AB-E34B1D6F9075}">
      <dsp:nvSpPr>
        <dsp:cNvPr id="0" name=""/>
        <dsp:cNvSpPr/>
      </dsp:nvSpPr>
      <dsp:spPr>
        <a:xfrm>
          <a:off x="8507358" y="4097852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414894"/>
              </a:lnTo>
              <a:lnTo>
                <a:pt x="435473" y="41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710058" y="4290263"/>
        <a:ext cx="30073" cy="30073"/>
      </dsp:txXfrm>
    </dsp:sp>
    <dsp:sp modelId="{80A47018-9E8E-4C50-A9B6-F107AD2158B6}">
      <dsp:nvSpPr>
        <dsp:cNvPr id="0" name=""/>
        <dsp:cNvSpPr/>
      </dsp:nvSpPr>
      <dsp:spPr>
        <a:xfrm>
          <a:off x="8507358" y="3682957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414894"/>
              </a:moveTo>
              <a:lnTo>
                <a:pt x="217736" y="414894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710058" y="3875368"/>
        <a:ext cx="30073" cy="30073"/>
      </dsp:txXfrm>
    </dsp:sp>
    <dsp:sp modelId="{1975E7F0-94EA-448F-B167-1845ED319BC0}">
      <dsp:nvSpPr>
        <dsp:cNvPr id="0" name=""/>
        <dsp:cNvSpPr/>
      </dsp:nvSpPr>
      <dsp:spPr>
        <a:xfrm>
          <a:off x="5894515" y="4052132"/>
          <a:ext cx="435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4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01365" y="4086965"/>
        <a:ext cx="21773" cy="21773"/>
      </dsp:txXfrm>
    </dsp:sp>
    <dsp:sp modelId="{82545CA5-090A-48EC-A06C-0E4D59AAD9D3}">
      <dsp:nvSpPr>
        <dsp:cNvPr id="0" name=""/>
        <dsp:cNvSpPr/>
      </dsp:nvSpPr>
      <dsp:spPr>
        <a:xfrm>
          <a:off x="3281673" y="3682957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414894"/>
              </a:lnTo>
              <a:lnTo>
                <a:pt x="435473" y="41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84373" y="3875368"/>
        <a:ext cx="30073" cy="30073"/>
      </dsp:txXfrm>
    </dsp:sp>
    <dsp:sp modelId="{AC4D3DF0-E96C-483B-87B3-A0969CA10A18}">
      <dsp:nvSpPr>
        <dsp:cNvPr id="0" name=""/>
        <dsp:cNvSpPr/>
      </dsp:nvSpPr>
      <dsp:spPr>
        <a:xfrm>
          <a:off x="3281673" y="3268062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414894"/>
              </a:moveTo>
              <a:lnTo>
                <a:pt x="217736" y="414894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84373" y="3460473"/>
        <a:ext cx="30073" cy="30073"/>
      </dsp:txXfrm>
    </dsp:sp>
    <dsp:sp modelId="{79D01BED-ABD5-452C-B9B7-800F74769EB2}">
      <dsp:nvSpPr>
        <dsp:cNvPr id="0" name=""/>
        <dsp:cNvSpPr/>
      </dsp:nvSpPr>
      <dsp:spPr>
        <a:xfrm>
          <a:off x="668831" y="3682957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414894"/>
              </a:moveTo>
              <a:lnTo>
                <a:pt x="217736" y="414894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871531" y="3875368"/>
        <a:ext cx="30073" cy="30073"/>
      </dsp:txXfrm>
    </dsp:sp>
    <dsp:sp modelId="{6490C6E0-E117-4681-B6E5-35F3A3C53AB6}">
      <dsp:nvSpPr>
        <dsp:cNvPr id="0" name=""/>
        <dsp:cNvSpPr/>
      </dsp:nvSpPr>
      <dsp:spPr>
        <a:xfrm>
          <a:off x="5894515" y="2438272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414894"/>
              </a:lnTo>
              <a:lnTo>
                <a:pt x="435473" y="41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97215" y="2630683"/>
        <a:ext cx="30073" cy="30073"/>
      </dsp:txXfrm>
    </dsp:sp>
    <dsp:sp modelId="{3496C9BD-174B-4B5E-8886-C7BC42816E24}">
      <dsp:nvSpPr>
        <dsp:cNvPr id="0" name=""/>
        <dsp:cNvSpPr/>
      </dsp:nvSpPr>
      <dsp:spPr>
        <a:xfrm>
          <a:off x="5894515" y="2023378"/>
          <a:ext cx="435473" cy="414894"/>
        </a:xfrm>
        <a:custGeom>
          <a:avLst/>
          <a:gdLst/>
          <a:ahLst/>
          <a:cxnLst/>
          <a:rect l="0" t="0" r="0" b="0"/>
          <a:pathLst>
            <a:path>
              <a:moveTo>
                <a:pt x="0" y="414894"/>
              </a:moveTo>
              <a:lnTo>
                <a:pt x="217736" y="414894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097215" y="2215788"/>
        <a:ext cx="30073" cy="30073"/>
      </dsp:txXfrm>
    </dsp:sp>
    <dsp:sp modelId="{04386CA4-DA56-4B19-895F-BC8D72DE230E}">
      <dsp:nvSpPr>
        <dsp:cNvPr id="0" name=""/>
        <dsp:cNvSpPr/>
      </dsp:nvSpPr>
      <dsp:spPr>
        <a:xfrm>
          <a:off x="3281673" y="1401035"/>
          <a:ext cx="435473" cy="10372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736" y="0"/>
              </a:lnTo>
              <a:lnTo>
                <a:pt x="217736" y="1037237"/>
              </a:lnTo>
              <a:lnTo>
                <a:pt x="435473" y="103723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287" y="1891530"/>
        <a:ext cx="56247" cy="56247"/>
      </dsp:txXfrm>
    </dsp:sp>
    <dsp:sp modelId="{EF969D5C-EBA2-4C9B-9EB0-05DB9B16F648}">
      <dsp:nvSpPr>
        <dsp:cNvPr id="0" name=""/>
        <dsp:cNvSpPr/>
      </dsp:nvSpPr>
      <dsp:spPr>
        <a:xfrm>
          <a:off x="5894515" y="1147868"/>
          <a:ext cx="4354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473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6101365" y="1182701"/>
        <a:ext cx="21773" cy="21773"/>
      </dsp:txXfrm>
    </dsp:sp>
    <dsp:sp modelId="{0F8685D3-F083-40CB-A7D8-0110DA215D5B}">
      <dsp:nvSpPr>
        <dsp:cNvPr id="0" name=""/>
        <dsp:cNvSpPr/>
      </dsp:nvSpPr>
      <dsp:spPr>
        <a:xfrm>
          <a:off x="3281673" y="1193588"/>
          <a:ext cx="435473" cy="207447"/>
        </a:xfrm>
        <a:custGeom>
          <a:avLst/>
          <a:gdLst/>
          <a:ahLst/>
          <a:cxnLst/>
          <a:rect l="0" t="0" r="0" b="0"/>
          <a:pathLst>
            <a:path>
              <a:moveTo>
                <a:pt x="0" y="207447"/>
              </a:moveTo>
              <a:lnTo>
                <a:pt x="217736" y="207447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87351" y="1285252"/>
        <a:ext cx="24118" cy="24118"/>
      </dsp:txXfrm>
    </dsp:sp>
    <dsp:sp modelId="{B0ECCF55-1DBB-40EE-9EAC-B1B2927EE64B}">
      <dsp:nvSpPr>
        <dsp:cNvPr id="0" name=""/>
        <dsp:cNvSpPr/>
      </dsp:nvSpPr>
      <dsp:spPr>
        <a:xfrm>
          <a:off x="3281673" y="363798"/>
          <a:ext cx="435473" cy="1037237"/>
        </a:xfrm>
        <a:custGeom>
          <a:avLst/>
          <a:gdLst/>
          <a:ahLst/>
          <a:cxnLst/>
          <a:rect l="0" t="0" r="0" b="0"/>
          <a:pathLst>
            <a:path>
              <a:moveTo>
                <a:pt x="0" y="1037237"/>
              </a:moveTo>
              <a:lnTo>
                <a:pt x="217736" y="1037237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3471287" y="854293"/>
        <a:ext cx="56247" cy="56247"/>
      </dsp:txXfrm>
    </dsp:sp>
    <dsp:sp modelId="{7ACCEB1B-215B-4B63-BAED-F4F404B27F6B}">
      <dsp:nvSpPr>
        <dsp:cNvPr id="0" name=""/>
        <dsp:cNvSpPr/>
      </dsp:nvSpPr>
      <dsp:spPr>
        <a:xfrm>
          <a:off x="668831" y="1401035"/>
          <a:ext cx="435473" cy="2696816"/>
        </a:xfrm>
        <a:custGeom>
          <a:avLst/>
          <a:gdLst/>
          <a:ahLst/>
          <a:cxnLst/>
          <a:rect l="0" t="0" r="0" b="0"/>
          <a:pathLst>
            <a:path>
              <a:moveTo>
                <a:pt x="0" y="2696816"/>
              </a:moveTo>
              <a:lnTo>
                <a:pt x="217736" y="2696816"/>
              </a:lnTo>
              <a:lnTo>
                <a:pt x="217736" y="0"/>
              </a:lnTo>
              <a:lnTo>
                <a:pt x="43547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818274" y="2681150"/>
        <a:ext cx="136587" cy="136587"/>
      </dsp:txXfrm>
    </dsp:sp>
    <dsp:sp modelId="{FCF7CC4D-AEF6-4CB9-BC79-AD7819378313}">
      <dsp:nvSpPr>
        <dsp:cNvPr id="0" name=""/>
        <dsp:cNvSpPr/>
      </dsp:nvSpPr>
      <dsp:spPr>
        <a:xfrm rot="16200000">
          <a:off x="-1966912" y="3765936"/>
          <a:ext cx="4607656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절로 성장을 따르고 싶게 만드는 인도자적 캐릭터의 구조란 무엇일까</a:t>
          </a:r>
          <a:r>
            <a:rPr lang="en-US" altLang="ko-KR" sz="1600" kern="1200" dirty="0"/>
            <a:t>?</a:t>
          </a:r>
          <a:endParaRPr lang="ko-KR" altLang="en-US" sz="1600" kern="1200" dirty="0"/>
        </a:p>
      </dsp:txBody>
      <dsp:txXfrm>
        <a:off x="-1966912" y="3765936"/>
        <a:ext cx="4607656" cy="663831"/>
      </dsp:txXfrm>
    </dsp:sp>
    <dsp:sp modelId="{6214FC73-FCAF-4884-BF46-683B52E8B2AC}">
      <dsp:nvSpPr>
        <dsp:cNvPr id="0" name=""/>
        <dsp:cNvSpPr/>
      </dsp:nvSpPr>
      <dsp:spPr>
        <a:xfrm>
          <a:off x="1104305" y="1069119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한눈에 캐릭터를 알아 볼 직관적 특징은 어떻게 구성될까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1104305" y="1069119"/>
        <a:ext cx="2177368" cy="663831"/>
      </dsp:txXfrm>
    </dsp:sp>
    <dsp:sp modelId="{82D459FE-7FC3-43EC-A769-9EC86B042916}">
      <dsp:nvSpPr>
        <dsp:cNvPr id="0" name=""/>
        <dsp:cNvSpPr/>
      </dsp:nvSpPr>
      <dsp:spPr>
        <a:xfrm>
          <a:off x="3717147" y="31882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사람들의 인도를 위해서 완성형의 탄탄한 세계관이 가진 서사 제공이 필요 </a:t>
          </a:r>
          <a:endParaRPr lang="en-US" altLang="ko-KR" sz="900" kern="1200" dirty="0"/>
        </a:p>
      </dsp:txBody>
      <dsp:txXfrm>
        <a:off x="3717147" y="31882"/>
        <a:ext cx="2177368" cy="663831"/>
      </dsp:txXfrm>
    </dsp:sp>
    <dsp:sp modelId="{B89F960C-1B2E-4802-B501-44424D4ED9BC}">
      <dsp:nvSpPr>
        <dsp:cNvPr id="0" name=""/>
        <dsp:cNvSpPr/>
      </dsp:nvSpPr>
      <dsp:spPr>
        <a:xfrm>
          <a:off x="3717147" y="861672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사람의 움직임을 인도하는 역할을 가진 물건들이 어떤 특징을 가질까</a:t>
          </a:r>
          <a:r>
            <a:rPr lang="en-US" altLang="ko-KR" sz="900" kern="1200" dirty="0"/>
            <a:t>?</a:t>
          </a:r>
        </a:p>
      </dsp:txBody>
      <dsp:txXfrm>
        <a:off x="3717147" y="861672"/>
        <a:ext cx="2177368" cy="663831"/>
      </dsp:txXfrm>
    </dsp:sp>
    <dsp:sp modelId="{0EFD63CE-69A4-4A26-96DE-93B0A95AF7C0}">
      <dsp:nvSpPr>
        <dsp:cNvPr id="0" name=""/>
        <dsp:cNvSpPr/>
      </dsp:nvSpPr>
      <dsp:spPr>
        <a:xfrm>
          <a:off x="6329989" y="861672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누구나 한눈에 찾기 쉽고 따라갈 수 있도록 </a:t>
          </a:r>
          <a:r>
            <a:rPr lang="ko-KR" altLang="en-US" sz="900" kern="1200" dirty="0" err="1"/>
            <a:t>만들어야한다</a:t>
          </a:r>
          <a:r>
            <a:rPr lang="en-US" altLang="ko-KR" sz="900" kern="1200" dirty="0"/>
            <a:t>.</a:t>
          </a:r>
        </a:p>
      </dsp:txBody>
      <dsp:txXfrm>
        <a:off x="6329989" y="861672"/>
        <a:ext cx="2177368" cy="663831"/>
      </dsp:txXfrm>
    </dsp:sp>
    <dsp:sp modelId="{FBB271B2-35D7-483C-A0CC-5DC81A1DB7C7}">
      <dsp:nvSpPr>
        <dsp:cNvPr id="0" name=""/>
        <dsp:cNvSpPr/>
      </dsp:nvSpPr>
      <dsp:spPr>
        <a:xfrm>
          <a:off x="3717147" y="210635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인도자가 가져야 할 매력이란 무엇일까</a:t>
          </a:r>
          <a:r>
            <a:rPr lang="en-US" altLang="ko-KR" sz="900" kern="1200" dirty="0"/>
            <a:t>?</a:t>
          </a:r>
        </a:p>
      </dsp:txBody>
      <dsp:txXfrm>
        <a:off x="3717147" y="2106356"/>
        <a:ext cx="2177368" cy="663831"/>
      </dsp:txXfrm>
    </dsp:sp>
    <dsp:sp modelId="{70ECC645-6186-4767-9275-0D81D0FEFFF8}">
      <dsp:nvSpPr>
        <dsp:cNvPr id="0" name=""/>
        <dsp:cNvSpPr/>
      </dsp:nvSpPr>
      <dsp:spPr>
        <a:xfrm>
          <a:off x="6329989" y="1691462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아우라를 뿜어내는 외형이 필요하다</a:t>
          </a:r>
          <a:r>
            <a:rPr lang="en-US" altLang="ko-KR" sz="900" kern="1200" dirty="0"/>
            <a:t>.</a:t>
          </a:r>
        </a:p>
      </dsp:txBody>
      <dsp:txXfrm>
        <a:off x="6329989" y="1691462"/>
        <a:ext cx="2177368" cy="663831"/>
      </dsp:txXfrm>
    </dsp:sp>
    <dsp:sp modelId="{01309FED-D023-4BA4-9E5B-262A44A27DCB}">
      <dsp:nvSpPr>
        <dsp:cNvPr id="0" name=""/>
        <dsp:cNvSpPr/>
      </dsp:nvSpPr>
      <dsp:spPr>
        <a:xfrm>
          <a:off x="6329989" y="2521251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기적적인 효과를 내는 내형의 기술들</a:t>
          </a:r>
          <a:endParaRPr lang="en-US" altLang="ko-KR" sz="900" kern="1200" dirty="0"/>
        </a:p>
      </dsp:txBody>
      <dsp:txXfrm>
        <a:off x="6329989" y="2521251"/>
        <a:ext cx="2177368" cy="663831"/>
      </dsp:txXfrm>
    </dsp:sp>
    <dsp:sp modelId="{03A7FF9E-F5F2-4670-B372-D9A04827D98F}">
      <dsp:nvSpPr>
        <dsp:cNvPr id="0" name=""/>
        <dsp:cNvSpPr/>
      </dsp:nvSpPr>
      <dsp:spPr>
        <a:xfrm>
          <a:off x="1104305" y="3351041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사람들을 성장으로 쉽게 인도할 만한 방법은 무엇일까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1104305" y="3351041"/>
        <a:ext cx="2177368" cy="663831"/>
      </dsp:txXfrm>
    </dsp:sp>
    <dsp:sp modelId="{CCBAF6DC-D056-4D51-9AD0-46A36F39BC35}">
      <dsp:nvSpPr>
        <dsp:cNvPr id="0" name=""/>
        <dsp:cNvSpPr/>
      </dsp:nvSpPr>
      <dsp:spPr>
        <a:xfrm>
          <a:off x="3717147" y="293614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인도자의 깨달음을 그대로 답습 가능한 지침들을 이야기의 형식으로 제공</a:t>
          </a:r>
        </a:p>
      </dsp:txBody>
      <dsp:txXfrm>
        <a:off x="3717147" y="2936146"/>
        <a:ext cx="2177368" cy="663831"/>
      </dsp:txXfrm>
    </dsp:sp>
    <dsp:sp modelId="{6EFD6C74-63CE-4D79-97B0-018CEB82EEB6}">
      <dsp:nvSpPr>
        <dsp:cNvPr id="0" name=""/>
        <dsp:cNvSpPr/>
      </dsp:nvSpPr>
      <dsp:spPr>
        <a:xfrm>
          <a:off x="3717147" y="376593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인도자가 인도하는 바를 계속 따라오게 만들 방법은 뭐가 있지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3717147" y="3765936"/>
        <a:ext cx="2177368" cy="663831"/>
      </dsp:txXfrm>
    </dsp:sp>
    <dsp:sp modelId="{10A2235E-F047-468A-A835-92E1EDDC041F}">
      <dsp:nvSpPr>
        <dsp:cNvPr id="0" name=""/>
        <dsp:cNvSpPr/>
      </dsp:nvSpPr>
      <dsp:spPr>
        <a:xfrm>
          <a:off x="6329989" y="376593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성장해야 하는 이유 즉 목표를 주면 되지 않을까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6329989" y="3765936"/>
        <a:ext cx="2177368" cy="663831"/>
      </dsp:txXfrm>
    </dsp:sp>
    <dsp:sp modelId="{CA1E3CBB-5582-4360-9507-757352D01EE4}">
      <dsp:nvSpPr>
        <dsp:cNvPr id="0" name=""/>
        <dsp:cNvSpPr/>
      </dsp:nvSpPr>
      <dsp:spPr>
        <a:xfrm>
          <a:off x="8942831" y="3351041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목표는 단계별로 제공해서</a:t>
          </a: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쉽고 지속적으로 </a:t>
          </a:r>
          <a:r>
            <a:rPr lang="ko-KR" altLang="en-US" sz="900" kern="1200" dirty="0" err="1"/>
            <a:t>따라오는것을</a:t>
          </a:r>
          <a:r>
            <a:rPr lang="ko-KR" altLang="en-US" sz="900" kern="1200" dirty="0"/>
            <a:t> 유도한다</a:t>
          </a:r>
          <a:r>
            <a:rPr lang="en-US" altLang="ko-KR" sz="900" kern="1200" dirty="0"/>
            <a:t>.</a:t>
          </a:r>
          <a:endParaRPr lang="ko-KR" altLang="en-US" sz="900" kern="1200" dirty="0"/>
        </a:p>
      </dsp:txBody>
      <dsp:txXfrm>
        <a:off x="8942831" y="3351041"/>
        <a:ext cx="2177368" cy="663831"/>
      </dsp:txXfrm>
    </dsp:sp>
    <dsp:sp modelId="{804B44DB-CBB5-49A5-811B-91CA0701828F}">
      <dsp:nvSpPr>
        <dsp:cNvPr id="0" name=""/>
        <dsp:cNvSpPr/>
      </dsp:nvSpPr>
      <dsp:spPr>
        <a:xfrm>
          <a:off x="8942831" y="4180831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인도자의 모습을 여러 단계별로 제공하여</a:t>
          </a:r>
          <a:endParaRPr lang="en-US" altLang="ko-KR" sz="900" kern="1200" dirty="0"/>
        </a:p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인도자의 성장 발자취를 유저가 </a:t>
          </a:r>
          <a:r>
            <a:rPr lang="ko-KR" altLang="en-US" sz="900" kern="1200" dirty="0" err="1"/>
            <a:t>따오로도록</a:t>
          </a:r>
          <a:r>
            <a:rPr lang="ko-KR" altLang="en-US" sz="900" kern="1200" dirty="0"/>
            <a:t> 도와준다</a:t>
          </a:r>
          <a:r>
            <a:rPr lang="en-US" altLang="ko-KR" sz="900" kern="1200" dirty="0"/>
            <a:t>.</a:t>
          </a:r>
          <a:endParaRPr lang="ko-KR" altLang="en-US" sz="900" kern="1200" dirty="0"/>
        </a:p>
      </dsp:txBody>
      <dsp:txXfrm>
        <a:off x="8942831" y="4180831"/>
        <a:ext cx="2177368" cy="663831"/>
      </dsp:txXfrm>
    </dsp:sp>
    <dsp:sp modelId="{E7A93BAF-3B2B-4993-8803-552382AFD701}">
      <dsp:nvSpPr>
        <dsp:cNvPr id="0" name=""/>
        <dsp:cNvSpPr/>
      </dsp:nvSpPr>
      <dsp:spPr>
        <a:xfrm>
          <a:off x="1104305" y="6462753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사람들은 어떤 인도적 캐릭터를 원할까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1104305" y="6462753"/>
        <a:ext cx="2177368" cy="663831"/>
      </dsp:txXfrm>
    </dsp:sp>
    <dsp:sp modelId="{0A7431FA-A6ED-4F65-BB03-48C1BFAED069}">
      <dsp:nvSpPr>
        <dsp:cNvPr id="0" name=""/>
        <dsp:cNvSpPr/>
      </dsp:nvSpPr>
      <dsp:spPr>
        <a:xfrm>
          <a:off x="3717147" y="5010621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시장을 고려한 인도적 캐릭터의 매력 요소는 무엇일까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3717147" y="5010621"/>
        <a:ext cx="2177368" cy="663831"/>
      </dsp:txXfrm>
    </dsp:sp>
    <dsp:sp modelId="{32F8A01F-5054-410F-95AD-7D0395B51BBB}">
      <dsp:nvSpPr>
        <dsp:cNvPr id="0" name=""/>
        <dsp:cNvSpPr/>
      </dsp:nvSpPr>
      <dsp:spPr>
        <a:xfrm>
          <a:off x="6329989" y="459572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아직 흔치 않은 인도적 캐릭터 유형이라면 어떤 특성을 통해 흥미를 줄 수 있을까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6329989" y="4595726"/>
        <a:ext cx="2177368" cy="663831"/>
      </dsp:txXfrm>
    </dsp:sp>
    <dsp:sp modelId="{5B54DA27-E838-459D-9C1E-28ABDAC762FB}">
      <dsp:nvSpPr>
        <dsp:cNvPr id="0" name=""/>
        <dsp:cNvSpPr/>
      </dsp:nvSpPr>
      <dsp:spPr>
        <a:xfrm>
          <a:off x="6329989" y="542551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이미 경쟁이 치열한 시장에서 어떤 점이 캐릭터의 모습을 더욱 매력적으로 만들까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6329989" y="5425516"/>
        <a:ext cx="2177368" cy="663831"/>
      </dsp:txXfrm>
    </dsp:sp>
    <dsp:sp modelId="{202E137A-06B2-4E0E-B4DF-AF1C970C0AEA}">
      <dsp:nvSpPr>
        <dsp:cNvPr id="0" name=""/>
        <dsp:cNvSpPr/>
      </dsp:nvSpPr>
      <dsp:spPr>
        <a:xfrm>
          <a:off x="3717147" y="6670200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여가 활동 중 사람들이 선호할 만한 캐릭터의 특성은 </a:t>
          </a:r>
          <a:r>
            <a:rPr lang="ko-KR" altLang="en-US" sz="900" kern="1200" dirty="0" err="1"/>
            <a:t>뭘까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3717147" y="6670200"/>
        <a:ext cx="2177368" cy="663831"/>
      </dsp:txXfrm>
    </dsp:sp>
    <dsp:sp modelId="{61FAED39-0C1A-4428-B756-4314119C2B94}">
      <dsp:nvSpPr>
        <dsp:cNvPr id="0" name=""/>
        <dsp:cNvSpPr/>
      </dsp:nvSpPr>
      <dsp:spPr>
        <a:xfrm>
          <a:off x="6329989" y="6255306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즐거움</a:t>
          </a:r>
        </a:p>
      </dsp:txBody>
      <dsp:txXfrm>
        <a:off x="6329989" y="6255306"/>
        <a:ext cx="2177368" cy="663831"/>
      </dsp:txXfrm>
    </dsp:sp>
    <dsp:sp modelId="{CDC809CC-A4E0-4271-8826-AB532D26B86E}">
      <dsp:nvSpPr>
        <dsp:cNvPr id="0" name=""/>
        <dsp:cNvSpPr/>
      </dsp:nvSpPr>
      <dsp:spPr>
        <a:xfrm>
          <a:off x="6329989" y="7085095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불편</a:t>
          </a:r>
        </a:p>
      </dsp:txBody>
      <dsp:txXfrm>
        <a:off x="6329989" y="7085095"/>
        <a:ext cx="2177368" cy="663831"/>
      </dsp:txXfrm>
    </dsp:sp>
    <dsp:sp modelId="{DDC50B84-9F91-4253-AC39-7A7D3068BCFE}">
      <dsp:nvSpPr>
        <dsp:cNvPr id="0" name=""/>
        <dsp:cNvSpPr/>
      </dsp:nvSpPr>
      <dsp:spPr>
        <a:xfrm>
          <a:off x="3717147" y="7914885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 err="1"/>
            <a:t>매니아층이</a:t>
          </a:r>
          <a:r>
            <a:rPr lang="ko-KR" altLang="en-US" sz="900" kern="1200" dirty="0"/>
            <a:t> 원하는 캐릭터의 요소는 </a:t>
          </a:r>
          <a:r>
            <a:rPr lang="ko-KR" altLang="en-US" sz="900" kern="1200" dirty="0" err="1"/>
            <a:t>뭘까</a:t>
          </a:r>
          <a:r>
            <a:rPr lang="en-US" altLang="ko-KR" sz="900" kern="1200" dirty="0"/>
            <a:t>?</a:t>
          </a:r>
          <a:endParaRPr lang="ko-KR" altLang="en-US" sz="900" kern="1200" dirty="0"/>
        </a:p>
      </dsp:txBody>
      <dsp:txXfrm>
        <a:off x="3717147" y="7914885"/>
        <a:ext cx="2177368" cy="663831"/>
      </dsp:txXfrm>
    </dsp:sp>
    <dsp:sp modelId="{E2D5F6C4-DC1A-4574-B598-A2D2EBC4FCBD}">
      <dsp:nvSpPr>
        <dsp:cNvPr id="0" name=""/>
        <dsp:cNvSpPr/>
      </dsp:nvSpPr>
      <dsp:spPr>
        <a:xfrm>
          <a:off x="6329989" y="7914885"/>
          <a:ext cx="2177368" cy="6638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900" kern="1200" dirty="0"/>
            <a:t>인도를 따라온 만큼 성취를 느끼도록 단계별 보상을 제공한다</a:t>
          </a:r>
          <a:r>
            <a:rPr lang="en-US" altLang="ko-KR" sz="900" kern="1200" dirty="0"/>
            <a:t>.</a:t>
          </a:r>
          <a:endParaRPr lang="ko-KR" altLang="en-US" sz="900" kern="1200" dirty="0"/>
        </a:p>
      </dsp:txBody>
      <dsp:txXfrm>
        <a:off x="6329989" y="7914885"/>
        <a:ext cx="2177368" cy="663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02E7E-0C77-4395-94F9-F7045315336B}">
      <dsp:nvSpPr>
        <dsp:cNvPr id="0" name=""/>
        <dsp:cNvSpPr/>
      </dsp:nvSpPr>
      <dsp:spPr>
        <a:xfrm>
          <a:off x="7422473" y="8259496"/>
          <a:ext cx="399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8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12396" y="8295220"/>
        <a:ext cx="19991" cy="19991"/>
      </dsp:txXfrm>
    </dsp:sp>
    <dsp:sp modelId="{A9987CC1-1661-4A72-A6BF-EF73F8DAFA51}">
      <dsp:nvSpPr>
        <dsp:cNvPr id="0" name=""/>
        <dsp:cNvSpPr/>
      </dsp:nvSpPr>
      <dsp:spPr>
        <a:xfrm>
          <a:off x="5023437" y="6971910"/>
          <a:ext cx="399839" cy="13333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1333305"/>
              </a:lnTo>
              <a:lnTo>
                <a:pt x="399839" y="13333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88558" y="7603764"/>
        <a:ext cx="69598" cy="69598"/>
      </dsp:txXfrm>
    </dsp:sp>
    <dsp:sp modelId="{6F7FD3A7-FD05-4AC5-B9C2-6F14D39BD1B0}">
      <dsp:nvSpPr>
        <dsp:cNvPr id="0" name=""/>
        <dsp:cNvSpPr/>
      </dsp:nvSpPr>
      <dsp:spPr>
        <a:xfrm>
          <a:off x="7422473" y="7162383"/>
          <a:ext cx="399839" cy="38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380944"/>
              </a:lnTo>
              <a:lnTo>
                <a:pt x="399839" y="380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08586" y="7339048"/>
        <a:ext cx="27612" cy="27612"/>
      </dsp:txXfrm>
    </dsp:sp>
    <dsp:sp modelId="{3641D838-08FA-46A1-9655-238A073E41CE}">
      <dsp:nvSpPr>
        <dsp:cNvPr id="0" name=""/>
        <dsp:cNvSpPr/>
      </dsp:nvSpPr>
      <dsp:spPr>
        <a:xfrm>
          <a:off x="7422473" y="6781438"/>
          <a:ext cx="399839" cy="380944"/>
        </a:xfrm>
        <a:custGeom>
          <a:avLst/>
          <a:gdLst/>
          <a:ahLst/>
          <a:cxnLst/>
          <a:rect l="0" t="0" r="0" b="0"/>
          <a:pathLst>
            <a:path>
              <a:moveTo>
                <a:pt x="0" y="380944"/>
              </a:moveTo>
              <a:lnTo>
                <a:pt x="199919" y="380944"/>
              </a:lnTo>
              <a:lnTo>
                <a:pt x="199919" y="0"/>
              </a:lnTo>
              <a:lnTo>
                <a:pt x="3998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08586" y="6958104"/>
        <a:ext cx="27612" cy="27612"/>
      </dsp:txXfrm>
    </dsp:sp>
    <dsp:sp modelId="{EB38FB53-B918-4E1C-8A62-ABD42E66C302}">
      <dsp:nvSpPr>
        <dsp:cNvPr id="0" name=""/>
        <dsp:cNvSpPr/>
      </dsp:nvSpPr>
      <dsp:spPr>
        <a:xfrm>
          <a:off x="5023437" y="6971910"/>
          <a:ext cx="399839" cy="1904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190472"/>
              </a:lnTo>
              <a:lnTo>
                <a:pt x="399839" y="1904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12285" y="7056074"/>
        <a:ext cx="22144" cy="22144"/>
      </dsp:txXfrm>
    </dsp:sp>
    <dsp:sp modelId="{0D5B04A4-6757-4BF1-8FC9-ECAD58A7FAC0}">
      <dsp:nvSpPr>
        <dsp:cNvPr id="0" name=""/>
        <dsp:cNvSpPr/>
      </dsp:nvSpPr>
      <dsp:spPr>
        <a:xfrm>
          <a:off x="7422473" y="5638605"/>
          <a:ext cx="399839" cy="38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380944"/>
              </a:lnTo>
              <a:lnTo>
                <a:pt x="399839" y="380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08586" y="5815271"/>
        <a:ext cx="27612" cy="27612"/>
      </dsp:txXfrm>
    </dsp:sp>
    <dsp:sp modelId="{74D54788-4884-495F-B232-244BE0C1039F}">
      <dsp:nvSpPr>
        <dsp:cNvPr id="0" name=""/>
        <dsp:cNvSpPr/>
      </dsp:nvSpPr>
      <dsp:spPr>
        <a:xfrm>
          <a:off x="7422473" y="5257661"/>
          <a:ext cx="399839" cy="380944"/>
        </a:xfrm>
        <a:custGeom>
          <a:avLst/>
          <a:gdLst/>
          <a:ahLst/>
          <a:cxnLst/>
          <a:rect l="0" t="0" r="0" b="0"/>
          <a:pathLst>
            <a:path>
              <a:moveTo>
                <a:pt x="0" y="380944"/>
              </a:moveTo>
              <a:lnTo>
                <a:pt x="199919" y="380944"/>
              </a:lnTo>
              <a:lnTo>
                <a:pt x="199919" y="0"/>
              </a:lnTo>
              <a:lnTo>
                <a:pt x="3998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08586" y="5434326"/>
        <a:ext cx="27612" cy="27612"/>
      </dsp:txXfrm>
    </dsp:sp>
    <dsp:sp modelId="{B2F4DDAE-2525-45AB-847F-F692F33D9201}">
      <dsp:nvSpPr>
        <dsp:cNvPr id="0" name=""/>
        <dsp:cNvSpPr/>
      </dsp:nvSpPr>
      <dsp:spPr>
        <a:xfrm>
          <a:off x="5023437" y="5638605"/>
          <a:ext cx="399839" cy="1333305"/>
        </a:xfrm>
        <a:custGeom>
          <a:avLst/>
          <a:gdLst/>
          <a:ahLst/>
          <a:cxnLst/>
          <a:rect l="0" t="0" r="0" b="0"/>
          <a:pathLst>
            <a:path>
              <a:moveTo>
                <a:pt x="0" y="1333305"/>
              </a:moveTo>
              <a:lnTo>
                <a:pt x="199919" y="1333305"/>
              </a:lnTo>
              <a:lnTo>
                <a:pt x="199919" y="0"/>
              </a:lnTo>
              <a:lnTo>
                <a:pt x="3998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188558" y="6270459"/>
        <a:ext cx="69598" cy="69598"/>
      </dsp:txXfrm>
    </dsp:sp>
    <dsp:sp modelId="{D7249955-1BE1-42D1-B42E-78D7C5626889}">
      <dsp:nvSpPr>
        <dsp:cNvPr id="0" name=""/>
        <dsp:cNvSpPr/>
      </dsp:nvSpPr>
      <dsp:spPr>
        <a:xfrm>
          <a:off x="1252801" y="4005733"/>
          <a:ext cx="1771440" cy="29661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85720" y="0"/>
              </a:lnTo>
              <a:lnTo>
                <a:pt x="885720" y="2966177"/>
              </a:lnTo>
              <a:lnTo>
                <a:pt x="1771440" y="29661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052149" y="5402450"/>
        <a:ext cx="172744" cy="172744"/>
      </dsp:txXfrm>
    </dsp:sp>
    <dsp:sp modelId="{64E8113E-B6C9-45FB-88B1-0606E3637384}">
      <dsp:nvSpPr>
        <dsp:cNvPr id="0" name=""/>
        <dsp:cNvSpPr/>
      </dsp:nvSpPr>
      <dsp:spPr>
        <a:xfrm>
          <a:off x="5023437" y="3733883"/>
          <a:ext cx="399839" cy="761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761888"/>
              </a:lnTo>
              <a:lnTo>
                <a:pt x="399839" y="761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01846" y="4093316"/>
        <a:ext cx="43021" cy="43021"/>
      </dsp:txXfrm>
    </dsp:sp>
    <dsp:sp modelId="{82545CA5-090A-48EC-A06C-0E4D59AAD9D3}">
      <dsp:nvSpPr>
        <dsp:cNvPr id="0" name=""/>
        <dsp:cNvSpPr/>
      </dsp:nvSpPr>
      <dsp:spPr>
        <a:xfrm>
          <a:off x="5023437" y="3688163"/>
          <a:ext cx="399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8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13361" y="3723887"/>
        <a:ext cx="19991" cy="19991"/>
      </dsp:txXfrm>
    </dsp:sp>
    <dsp:sp modelId="{16CCD4C4-13BA-4828-87DA-555935055A88}">
      <dsp:nvSpPr>
        <dsp:cNvPr id="0" name=""/>
        <dsp:cNvSpPr/>
      </dsp:nvSpPr>
      <dsp:spPr>
        <a:xfrm>
          <a:off x="7422473" y="2971994"/>
          <a:ext cx="399839" cy="380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380944"/>
              </a:lnTo>
              <a:lnTo>
                <a:pt x="399839" y="3809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08586" y="3148660"/>
        <a:ext cx="27612" cy="27612"/>
      </dsp:txXfrm>
    </dsp:sp>
    <dsp:sp modelId="{DF44DC71-141B-4115-9846-762903F9D9B6}">
      <dsp:nvSpPr>
        <dsp:cNvPr id="0" name=""/>
        <dsp:cNvSpPr/>
      </dsp:nvSpPr>
      <dsp:spPr>
        <a:xfrm>
          <a:off x="7422473" y="2591050"/>
          <a:ext cx="399839" cy="380944"/>
        </a:xfrm>
        <a:custGeom>
          <a:avLst/>
          <a:gdLst/>
          <a:ahLst/>
          <a:cxnLst/>
          <a:rect l="0" t="0" r="0" b="0"/>
          <a:pathLst>
            <a:path>
              <a:moveTo>
                <a:pt x="0" y="380944"/>
              </a:moveTo>
              <a:lnTo>
                <a:pt x="199919" y="380944"/>
              </a:lnTo>
              <a:lnTo>
                <a:pt x="199919" y="0"/>
              </a:lnTo>
              <a:lnTo>
                <a:pt x="3998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608586" y="2767715"/>
        <a:ext cx="27612" cy="27612"/>
      </dsp:txXfrm>
    </dsp:sp>
    <dsp:sp modelId="{E4353591-FBD1-4ECC-BBDC-DCB2FC55024B}">
      <dsp:nvSpPr>
        <dsp:cNvPr id="0" name=""/>
        <dsp:cNvSpPr/>
      </dsp:nvSpPr>
      <dsp:spPr>
        <a:xfrm>
          <a:off x="5023437" y="2971994"/>
          <a:ext cx="399839" cy="761888"/>
        </a:xfrm>
        <a:custGeom>
          <a:avLst/>
          <a:gdLst/>
          <a:ahLst/>
          <a:cxnLst/>
          <a:rect l="0" t="0" r="0" b="0"/>
          <a:pathLst>
            <a:path>
              <a:moveTo>
                <a:pt x="0" y="761888"/>
              </a:moveTo>
              <a:lnTo>
                <a:pt x="199919" y="761888"/>
              </a:lnTo>
              <a:lnTo>
                <a:pt x="199919" y="0"/>
              </a:lnTo>
              <a:lnTo>
                <a:pt x="3998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01846" y="3331428"/>
        <a:ext cx="43021" cy="43021"/>
      </dsp:txXfrm>
    </dsp:sp>
    <dsp:sp modelId="{79D01BED-ABD5-452C-B9B7-800F74769EB2}">
      <dsp:nvSpPr>
        <dsp:cNvPr id="0" name=""/>
        <dsp:cNvSpPr/>
      </dsp:nvSpPr>
      <dsp:spPr>
        <a:xfrm>
          <a:off x="1252801" y="3733883"/>
          <a:ext cx="1771440" cy="271849"/>
        </a:xfrm>
        <a:custGeom>
          <a:avLst/>
          <a:gdLst/>
          <a:ahLst/>
          <a:cxnLst/>
          <a:rect l="0" t="0" r="0" b="0"/>
          <a:pathLst>
            <a:path>
              <a:moveTo>
                <a:pt x="0" y="271849"/>
              </a:moveTo>
              <a:lnTo>
                <a:pt x="885720" y="271849"/>
              </a:lnTo>
              <a:lnTo>
                <a:pt x="885720" y="0"/>
              </a:lnTo>
              <a:lnTo>
                <a:pt x="17714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600" kern="1200"/>
        </a:p>
      </dsp:txBody>
      <dsp:txXfrm>
        <a:off x="2093716" y="3825003"/>
        <a:ext cx="89608" cy="89608"/>
      </dsp:txXfrm>
    </dsp:sp>
    <dsp:sp modelId="{20FF6904-A868-47ED-AC73-8F50CB805BF7}">
      <dsp:nvSpPr>
        <dsp:cNvPr id="0" name=""/>
        <dsp:cNvSpPr/>
      </dsp:nvSpPr>
      <dsp:spPr>
        <a:xfrm>
          <a:off x="5023437" y="1067272"/>
          <a:ext cx="399839" cy="761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919" y="0"/>
              </a:lnTo>
              <a:lnTo>
                <a:pt x="199919" y="761888"/>
              </a:lnTo>
              <a:lnTo>
                <a:pt x="399839" y="7618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01846" y="1426705"/>
        <a:ext cx="43021" cy="43021"/>
      </dsp:txXfrm>
    </dsp:sp>
    <dsp:sp modelId="{DAE06ADF-B6F1-4C2E-B6D7-54810B063C98}">
      <dsp:nvSpPr>
        <dsp:cNvPr id="0" name=""/>
        <dsp:cNvSpPr/>
      </dsp:nvSpPr>
      <dsp:spPr>
        <a:xfrm>
          <a:off x="5023437" y="1021552"/>
          <a:ext cx="3998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983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13361" y="1057276"/>
        <a:ext cx="19991" cy="19991"/>
      </dsp:txXfrm>
    </dsp:sp>
    <dsp:sp modelId="{B0ECCF55-1DBB-40EE-9EAC-B1B2927EE64B}">
      <dsp:nvSpPr>
        <dsp:cNvPr id="0" name=""/>
        <dsp:cNvSpPr/>
      </dsp:nvSpPr>
      <dsp:spPr>
        <a:xfrm>
          <a:off x="5023437" y="305383"/>
          <a:ext cx="399839" cy="761888"/>
        </a:xfrm>
        <a:custGeom>
          <a:avLst/>
          <a:gdLst/>
          <a:ahLst/>
          <a:cxnLst/>
          <a:rect l="0" t="0" r="0" b="0"/>
          <a:pathLst>
            <a:path>
              <a:moveTo>
                <a:pt x="0" y="761888"/>
              </a:moveTo>
              <a:lnTo>
                <a:pt x="199919" y="761888"/>
              </a:lnTo>
              <a:lnTo>
                <a:pt x="199919" y="0"/>
              </a:lnTo>
              <a:lnTo>
                <a:pt x="39983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201846" y="664817"/>
        <a:ext cx="43021" cy="43021"/>
      </dsp:txXfrm>
    </dsp:sp>
    <dsp:sp modelId="{7ACCEB1B-215B-4B63-BAED-F4F404B27F6B}">
      <dsp:nvSpPr>
        <dsp:cNvPr id="0" name=""/>
        <dsp:cNvSpPr/>
      </dsp:nvSpPr>
      <dsp:spPr>
        <a:xfrm>
          <a:off x="1252801" y="1067272"/>
          <a:ext cx="1771440" cy="2938460"/>
        </a:xfrm>
        <a:custGeom>
          <a:avLst/>
          <a:gdLst/>
          <a:ahLst/>
          <a:cxnLst/>
          <a:rect l="0" t="0" r="0" b="0"/>
          <a:pathLst>
            <a:path>
              <a:moveTo>
                <a:pt x="0" y="2938460"/>
              </a:moveTo>
              <a:lnTo>
                <a:pt x="885720" y="2938460"/>
              </a:lnTo>
              <a:lnTo>
                <a:pt x="885720" y="0"/>
              </a:lnTo>
              <a:lnTo>
                <a:pt x="177144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052743" y="2450724"/>
        <a:ext cx="171555" cy="171555"/>
      </dsp:txXfrm>
    </dsp:sp>
    <dsp:sp modelId="{FCF7CC4D-AEF6-4CB9-BC79-AD7819378313}">
      <dsp:nvSpPr>
        <dsp:cNvPr id="0" name=""/>
        <dsp:cNvSpPr/>
      </dsp:nvSpPr>
      <dsp:spPr>
        <a:xfrm rot="16200000">
          <a:off x="-2282908" y="3700977"/>
          <a:ext cx="6461908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다양한 성장으로 인도하는 직관적 특징의 캐릭터 </a:t>
          </a:r>
        </a:p>
      </dsp:txBody>
      <dsp:txXfrm>
        <a:off x="-2282908" y="3700977"/>
        <a:ext cx="6461908" cy="609511"/>
      </dsp:txXfrm>
    </dsp:sp>
    <dsp:sp modelId="{6214FC73-FCAF-4884-BF46-683B52E8B2AC}">
      <dsp:nvSpPr>
        <dsp:cNvPr id="0" name=""/>
        <dsp:cNvSpPr/>
      </dsp:nvSpPr>
      <dsp:spPr>
        <a:xfrm>
          <a:off x="3024241" y="762516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직관적 특징의 캐릭터</a:t>
          </a:r>
        </a:p>
      </dsp:txBody>
      <dsp:txXfrm>
        <a:off x="3024241" y="762516"/>
        <a:ext cx="1999196" cy="609511"/>
      </dsp:txXfrm>
    </dsp:sp>
    <dsp:sp modelId="{82D459FE-7FC3-43EC-A769-9EC86B042916}">
      <dsp:nvSpPr>
        <dsp:cNvPr id="0" name=""/>
        <dsp:cNvSpPr/>
      </dsp:nvSpPr>
      <dsp:spPr>
        <a:xfrm>
          <a:off x="5423277" y="628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인도를 위한 목표 캐릭터</a:t>
          </a:r>
          <a:endParaRPr lang="en-US" altLang="ko-KR" sz="1300" kern="1200" dirty="0"/>
        </a:p>
      </dsp:txBody>
      <dsp:txXfrm>
        <a:off x="5423277" y="628"/>
        <a:ext cx="1999196" cy="609511"/>
      </dsp:txXfrm>
    </dsp:sp>
    <dsp:sp modelId="{98D86443-085A-4C9E-A25F-7A0C3DCA4E3B}">
      <dsp:nvSpPr>
        <dsp:cNvPr id="0" name=""/>
        <dsp:cNvSpPr/>
      </dsp:nvSpPr>
      <dsp:spPr>
        <a:xfrm>
          <a:off x="5423277" y="762516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특징을 가진 캐릭터</a:t>
          </a:r>
          <a:endParaRPr lang="en-US" altLang="ko-KR" sz="1300" kern="1200" dirty="0"/>
        </a:p>
      </dsp:txBody>
      <dsp:txXfrm>
        <a:off x="5423277" y="762516"/>
        <a:ext cx="1999196" cy="609511"/>
      </dsp:txXfrm>
    </dsp:sp>
    <dsp:sp modelId="{1044F8E7-EEE6-4985-AB19-CD67E05A5799}">
      <dsp:nvSpPr>
        <dsp:cNvPr id="0" name=""/>
        <dsp:cNvSpPr/>
      </dsp:nvSpPr>
      <dsp:spPr>
        <a:xfrm>
          <a:off x="5423277" y="1524405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외형적 매력을 가진 캐릭터</a:t>
          </a:r>
          <a:endParaRPr lang="en-US" altLang="ko-KR" sz="1300" kern="1200" dirty="0"/>
        </a:p>
      </dsp:txBody>
      <dsp:txXfrm>
        <a:off x="5423277" y="1524405"/>
        <a:ext cx="1999196" cy="609511"/>
      </dsp:txXfrm>
    </dsp:sp>
    <dsp:sp modelId="{03A7FF9E-F5F2-4670-B372-D9A04827D98F}">
      <dsp:nvSpPr>
        <dsp:cNvPr id="0" name=""/>
        <dsp:cNvSpPr/>
      </dsp:nvSpPr>
      <dsp:spPr>
        <a:xfrm>
          <a:off x="3024241" y="3429127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성장으로 인도하는 시스템</a:t>
          </a:r>
        </a:p>
      </dsp:txBody>
      <dsp:txXfrm>
        <a:off x="3024241" y="3429127"/>
        <a:ext cx="1999196" cy="609511"/>
      </dsp:txXfrm>
    </dsp:sp>
    <dsp:sp modelId="{05AD2A0A-4AC1-4754-B47F-A5A8CBA8F804}">
      <dsp:nvSpPr>
        <dsp:cNvPr id="0" name=""/>
        <dsp:cNvSpPr/>
      </dsp:nvSpPr>
      <dsp:spPr>
        <a:xfrm>
          <a:off x="5423277" y="2667238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성장해야 하는 이유와 그에 대한 재미를 주는 시스템</a:t>
          </a:r>
        </a:p>
      </dsp:txBody>
      <dsp:txXfrm>
        <a:off x="5423277" y="2667238"/>
        <a:ext cx="1999196" cy="609511"/>
      </dsp:txXfrm>
    </dsp:sp>
    <dsp:sp modelId="{43A2DB8C-0774-480D-AE88-46E6803CC26A}">
      <dsp:nvSpPr>
        <dsp:cNvPr id="0" name=""/>
        <dsp:cNvSpPr/>
      </dsp:nvSpPr>
      <dsp:spPr>
        <a:xfrm>
          <a:off x="7822312" y="2286294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단계</a:t>
          </a:r>
        </a:p>
      </dsp:txBody>
      <dsp:txXfrm>
        <a:off x="7822312" y="2286294"/>
        <a:ext cx="1999196" cy="609511"/>
      </dsp:txXfrm>
    </dsp:sp>
    <dsp:sp modelId="{FB2C2AF0-3018-4A61-AFDC-E643205D181E}">
      <dsp:nvSpPr>
        <dsp:cNvPr id="0" name=""/>
        <dsp:cNvSpPr/>
      </dsp:nvSpPr>
      <dsp:spPr>
        <a:xfrm>
          <a:off x="7822312" y="3048183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 err="1"/>
            <a:t>티어</a:t>
          </a:r>
          <a:endParaRPr lang="ko-KR" altLang="en-US" sz="1300" kern="1200" dirty="0"/>
        </a:p>
      </dsp:txBody>
      <dsp:txXfrm>
        <a:off x="7822312" y="3048183"/>
        <a:ext cx="1999196" cy="609511"/>
      </dsp:txXfrm>
    </dsp:sp>
    <dsp:sp modelId="{6EFD6C74-63CE-4D79-97B0-018CEB82EEB6}">
      <dsp:nvSpPr>
        <dsp:cNvPr id="0" name=""/>
        <dsp:cNvSpPr/>
      </dsp:nvSpPr>
      <dsp:spPr>
        <a:xfrm>
          <a:off x="5423277" y="3429127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게임을 지속적으로 하게 하는 시스템</a:t>
          </a:r>
        </a:p>
      </dsp:txBody>
      <dsp:txXfrm>
        <a:off x="5423277" y="3429127"/>
        <a:ext cx="1999196" cy="609511"/>
      </dsp:txXfrm>
    </dsp:sp>
    <dsp:sp modelId="{1F7258DF-9D95-45DF-A40D-E940A6E16C17}">
      <dsp:nvSpPr>
        <dsp:cNvPr id="0" name=""/>
        <dsp:cNvSpPr/>
      </dsp:nvSpPr>
      <dsp:spPr>
        <a:xfrm>
          <a:off x="5423277" y="4191016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성장을 편하게 만드는 시스템</a:t>
          </a:r>
        </a:p>
      </dsp:txBody>
      <dsp:txXfrm>
        <a:off x="5423277" y="4191016"/>
        <a:ext cx="1999196" cy="609511"/>
      </dsp:txXfrm>
    </dsp:sp>
    <dsp:sp modelId="{E7A93BAF-3B2B-4993-8803-552382AFD701}">
      <dsp:nvSpPr>
        <dsp:cNvPr id="0" name=""/>
        <dsp:cNvSpPr/>
      </dsp:nvSpPr>
      <dsp:spPr>
        <a:xfrm>
          <a:off x="3024241" y="6667155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타겟</a:t>
          </a:r>
        </a:p>
      </dsp:txBody>
      <dsp:txXfrm>
        <a:off x="3024241" y="6667155"/>
        <a:ext cx="1999196" cy="609511"/>
      </dsp:txXfrm>
    </dsp:sp>
    <dsp:sp modelId="{0A7431FA-A6ED-4F65-BB03-48C1BFAED069}">
      <dsp:nvSpPr>
        <dsp:cNvPr id="0" name=""/>
        <dsp:cNvSpPr/>
      </dsp:nvSpPr>
      <dsp:spPr>
        <a:xfrm>
          <a:off x="5423277" y="5333849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시장</a:t>
          </a:r>
        </a:p>
      </dsp:txBody>
      <dsp:txXfrm>
        <a:off x="5423277" y="5333849"/>
        <a:ext cx="1999196" cy="609511"/>
      </dsp:txXfrm>
    </dsp:sp>
    <dsp:sp modelId="{32F8A01F-5054-410F-95AD-7D0395B51BBB}">
      <dsp:nvSpPr>
        <dsp:cNvPr id="0" name=""/>
        <dsp:cNvSpPr/>
      </dsp:nvSpPr>
      <dsp:spPr>
        <a:xfrm>
          <a:off x="7822312" y="4952905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블루오션</a:t>
          </a:r>
        </a:p>
      </dsp:txBody>
      <dsp:txXfrm>
        <a:off x="7822312" y="4952905"/>
        <a:ext cx="1999196" cy="609511"/>
      </dsp:txXfrm>
    </dsp:sp>
    <dsp:sp modelId="{5B54DA27-E838-459D-9C1E-28ABDAC762FB}">
      <dsp:nvSpPr>
        <dsp:cNvPr id="0" name=""/>
        <dsp:cNvSpPr/>
      </dsp:nvSpPr>
      <dsp:spPr>
        <a:xfrm>
          <a:off x="7822312" y="5714794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레드오션</a:t>
          </a:r>
        </a:p>
      </dsp:txBody>
      <dsp:txXfrm>
        <a:off x="7822312" y="5714794"/>
        <a:ext cx="1999196" cy="609511"/>
      </dsp:txXfrm>
    </dsp:sp>
    <dsp:sp modelId="{202E137A-06B2-4E0E-B4DF-AF1C970C0AEA}">
      <dsp:nvSpPr>
        <dsp:cNvPr id="0" name=""/>
        <dsp:cNvSpPr/>
      </dsp:nvSpPr>
      <dsp:spPr>
        <a:xfrm>
          <a:off x="5423277" y="6857627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여가</a:t>
          </a:r>
        </a:p>
      </dsp:txBody>
      <dsp:txXfrm>
        <a:off x="5423277" y="6857627"/>
        <a:ext cx="1999196" cy="609511"/>
      </dsp:txXfrm>
    </dsp:sp>
    <dsp:sp modelId="{61FAED39-0C1A-4428-B756-4314119C2B94}">
      <dsp:nvSpPr>
        <dsp:cNvPr id="0" name=""/>
        <dsp:cNvSpPr/>
      </dsp:nvSpPr>
      <dsp:spPr>
        <a:xfrm>
          <a:off x="7822312" y="6476683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긍정적</a:t>
          </a:r>
        </a:p>
      </dsp:txBody>
      <dsp:txXfrm>
        <a:off x="7822312" y="6476683"/>
        <a:ext cx="1999196" cy="609511"/>
      </dsp:txXfrm>
    </dsp:sp>
    <dsp:sp modelId="{CDC809CC-A4E0-4271-8826-AB532D26B86E}">
      <dsp:nvSpPr>
        <dsp:cNvPr id="0" name=""/>
        <dsp:cNvSpPr/>
      </dsp:nvSpPr>
      <dsp:spPr>
        <a:xfrm>
          <a:off x="7822312" y="7238572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불편</a:t>
          </a:r>
        </a:p>
      </dsp:txBody>
      <dsp:txXfrm>
        <a:off x="7822312" y="7238572"/>
        <a:ext cx="1999196" cy="609511"/>
      </dsp:txXfrm>
    </dsp:sp>
    <dsp:sp modelId="{DDC50B84-9F91-4253-AC39-7A7D3068BCFE}">
      <dsp:nvSpPr>
        <dsp:cNvPr id="0" name=""/>
        <dsp:cNvSpPr/>
      </dsp:nvSpPr>
      <dsp:spPr>
        <a:xfrm>
          <a:off x="5423277" y="8000460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매니아</a:t>
          </a:r>
        </a:p>
      </dsp:txBody>
      <dsp:txXfrm>
        <a:off x="5423277" y="8000460"/>
        <a:ext cx="1999196" cy="609511"/>
      </dsp:txXfrm>
    </dsp:sp>
    <dsp:sp modelId="{E2D5F6C4-DC1A-4574-B598-A2D2EBC4FCBD}">
      <dsp:nvSpPr>
        <dsp:cNvPr id="0" name=""/>
        <dsp:cNvSpPr/>
      </dsp:nvSpPr>
      <dsp:spPr>
        <a:xfrm>
          <a:off x="7822312" y="8000460"/>
          <a:ext cx="1999196" cy="6095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결과</a:t>
          </a:r>
        </a:p>
      </dsp:txBody>
      <dsp:txXfrm>
        <a:off x="7822312" y="8000460"/>
        <a:ext cx="1999196" cy="6095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10C4C-AE35-4DFE-9A90-FD22B17B7623}">
      <dsp:nvSpPr>
        <dsp:cNvPr id="0" name=""/>
        <dsp:cNvSpPr/>
      </dsp:nvSpPr>
      <dsp:spPr>
        <a:xfrm>
          <a:off x="8885011" y="9361378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9400736"/>
        <a:ext cx="12723" cy="12723"/>
      </dsp:txXfrm>
    </dsp:sp>
    <dsp:sp modelId="{586CD86E-77B0-4C47-B02E-568101DCEDB6}">
      <dsp:nvSpPr>
        <dsp:cNvPr id="0" name=""/>
        <dsp:cNvSpPr/>
      </dsp:nvSpPr>
      <dsp:spPr>
        <a:xfrm>
          <a:off x="7358175" y="8922204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484894"/>
              </a:lnTo>
              <a:lnTo>
                <a:pt x="254472" y="48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1721" y="9150960"/>
        <a:ext cx="27380" cy="27380"/>
      </dsp:txXfrm>
    </dsp:sp>
    <dsp:sp modelId="{8349CA35-2112-4426-AAD7-A3403E74BF88}">
      <dsp:nvSpPr>
        <dsp:cNvPr id="0" name=""/>
        <dsp:cNvSpPr/>
      </dsp:nvSpPr>
      <dsp:spPr>
        <a:xfrm>
          <a:off x="8885011" y="8876484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8915842"/>
        <a:ext cx="12723" cy="12723"/>
      </dsp:txXfrm>
    </dsp:sp>
    <dsp:sp modelId="{F879102B-89EE-47B7-8516-6FEBE0E8F440}">
      <dsp:nvSpPr>
        <dsp:cNvPr id="0" name=""/>
        <dsp:cNvSpPr/>
      </dsp:nvSpPr>
      <dsp:spPr>
        <a:xfrm>
          <a:off x="7358175" y="8876484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8915842"/>
        <a:ext cx="12723" cy="12723"/>
      </dsp:txXfrm>
    </dsp:sp>
    <dsp:sp modelId="{E1CAB4B0-5A07-4BE3-8BCD-A3F5B2CCEB29}">
      <dsp:nvSpPr>
        <dsp:cNvPr id="0" name=""/>
        <dsp:cNvSpPr/>
      </dsp:nvSpPr>
      <dsp:spPr>
        <a:xfrm>
          <a:off x="8885011" y="8391589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8430947"/>
        <a:ext cx="12723" cy="12723"/>
      </dsp:txXfrm>
    </dsp:sp>
    <dsp:sp modelId="{4529AD4C-0ED3-42AD-AE7F-758D641F43F3}">
      <dsp:nvSpPr>
        <dsp:cNvPr id="0" name=""/>
        <dsp:cNvSpPr/>
      </dsp:nvSpPr>
      <dsp:spPr>
        <a:xfrm>
          <a:off x="7358175" y="8437309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484894"/>
              </a:moveTo>
              <a:lnTo>
                <a:pt x="127236" y="484894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1721" y="8666066"/>
        <a:ext cx="27380" cy="27380"/>
      </dsp:txXfrm>
    </dsp:sp>
    <dsp:sp modelId="{0726155D-9DD3-4A6C-A9E2-F60AA7F17D86}">
      <dsp:nvSpPr>
        <dsp:cNvPr id="0" name=""/>
        <dsp:cNvSpPr/>
      </dsp:nvSpPr>
      <dsp:spPr>
        <a:xfrm>
          <a:off x="5831339" y="8876484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8915842"/>
        <a:ext cx="12723" cy="12723"/>
      </dsp:txXfrm>
    </dsp:sp>
    <dsp:sp modelId="{D2269867-504F-41BD-BCD6-A37AFE0D0D61}">
      <dsp:nvSpPr>
        <dsp:cNvPr id="0" name=""/>
        <dsp:cNvSpPr/>
      </dsp:nvSpPr>
      <dsp:spPr>
        <a:xfrm>
          <a:off x="4304503" y="7467520"/>
          <a:ext cx="254472" cy="145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1454683"/>
              </a:lnTo>
              <a:lnTo>
                <a:pt x="254472" y="1454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4820" y="8157942"/>
        <a:ext cx="73838" cy="73838"/>
      </dsp:txXfrm>
    </dsp:sp>
    <dsp:sp modelId="{21DB09DE-9117-462D-B1D7-11FCC73D9523}">
      <dsp:nvSpPr>
        <dsp:cNvPr id="0" name=""/>
        <dsp:cNvSpPr/>
      </dsp:nvSpPr>
      <dsp:spPr>
        <a:xfrm>
          <a:off x="5831339" y="7467520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484894"/>
              </a:lnTo>
              <a:lnTo>
                <a:pt x="254472" y="48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4885" y="7696277"/>
        <a:ext cx="27380" cy="27380"/>
      </dsp:txXfrm>
    </dsp:sp>
    <dsp:sp modelId="{8660D5F9-5491-4989-BB3B-1AF70B39AAEB}">
      <dsp:nvSpPr>
        <dsp:cNvPr id="0" name=""/>
        <dsp:cNvSpPr/>
      </dsp:nvSpPr>
      <dsp:spPr>
        <a:xfrm>
          <a:off x="5831339" y="742180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7461158"/>
        <a:ext cx="12723" cy="12723"/>
      </dsp:txXfrm>
    </dsp:sp>
    <dsp:sp modelId="{D43EC341-7EE2-41B3-B709-69F58070EB41}">
      <dsp:nvSpPr>
        <dsp:cNvPr id="0" name=""/>
        <dsp:cNvSpPr/>
      </dsp:nvSpPr>
      <dsp:spPr>
        <a:xfrm>
          <a:off x="5831339" y="6982625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484894"/>
              </a:moveTo>
              <a:lnTo>
                <a:pt x="127236" y="484894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4885" y="7211382"/>
        <a:ext cx="27380" cy="27380"/>
      </dsp:txXfrm>
    </dsp:sp>
    <dsp:sp modelId="{D92AB499-F8F9-44D0-B8F8-B362B5BBFC8E}">
      <dsp:nvSpPr>
        <dsp:cNvPr id="0" name=""/>
        <dsp:cNvSpPr/>
      </dsp:nvSpPr>
      <dsp:spPr>
        <a:xfrm>
          <a:off x="4304503" y="742180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5378" y="7461158"/>
        <a:ext cx="12723" cy="12723"/>
      </dsp:txXfrm>
    </dsp:sp>
    <dsp:sp modelId="{A68884A8-333C-44ED-BC73-E25C05CD52D9}">
      <dsp:nvSpPr>
        <dsp:cNvPr id="0" name=""/>
        <dsp:cNvSpPr/>
      </dsp:nvSpPr>
      <dsp:spPr>
        <a:xfrm>
          <a:off x="5831339" y="6452011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6491369"/>
        <a:ext cx="12723" cy="12723"/>
      </dsp:txXfrm>
    </dsp:sp>
    <dsp:sp modelId="{72C53159-F813-4CD0-876E-8A976B5D29BD}">
      <dsp:nvSpPr>
        <dsp:cNvPr id="0" name=""/>
        <dsp:cNvSpPr/>
      </dsp:nvSpPr>
      <dsp:spPr>
        <a:xfrm>
          <a:off x="4304503" y="6497731"/>
          <a:ext cx="254472" cy="969789"/>
        </a:xfrm>
        <a:custGeom>
          <a:avLst/>
          <a:gdLst/>
          <a:ahLst/>
          <a:cxnLst/>
          <a:rect l="0" t="0" r="0" b="0"/>
          <a:pathLst>
            <a:path>
              <a:moveTo>
                <a:pt x="0" y="969789"/>
              </a:moveTo>
              <a:lnTo>
                <a:pt x="127236" y="969789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06674" y="6957560"/>
        <a:ext cx="50131" cy="50131"/>
      </dsp:txXfrm>
    </dsp:sp>
    <dsp:sp modelId="{977AE1FB-9263-4081-B69A-63240FBAFA92}">
      <dsp:nvSpPr>
        <dsp:cNvPr id="0" name=""/>
        <dsp:cNvSpPr/>
      </dsp:nvSpPr>
      <dsp:spPr>
        <a:xfrm>
          <a:off x="5831339" y="5967116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6006474"/>
        <a:ext cx="12723" cy="12723"/>
      </dsp:txXfrm>
    </dsp:sp>
    <dsp:sp modelId="{1207952F-88EF-410F-82E8-D2961DD4299D}">
      <dsp:nvSpPr>
        <dsp:cNvPr id="0" name=""/>
        <dsp:cNvSpPr/>
      </dsp:nvSpPr>
      <dsp:spPr>
        <a:xfrm>
          <a:off x="4304503" y="6012836"/>
          <a:ext cx="254472" cy="1454683"/>
        </a:xfrm>
        <a:custGeom>
          <a:avLst/>
          <a:gdLst/>
          <a:ahLst/>
          <a:cxnLst/>
          <a:rect l="0" t="0" r="0" b="0"/>
          <a:pathLst>
            <a:path>
              <a:moveTo>
                <a:pt x="0" y="1454683"/>
              </a:moveTo>
              <a:lnTo>
                <a:pt x="127236" y="1454683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4820" y="6703259"/>
        <a:ext cx="73838" cy="73838"/>
      </dsp:txXfrm>
    </dsp:sp>
    <dsp:sp modelId="{2153C15A-4A34-433F-8F75-7D3DC0429C8A}">
      <dsp:nvSpPr>
        <dsp:cNvPr id="0" name=""/>
        <dsp:cNvSpPr/>
      </dsp:nvSpPr>
      <dsp:spPr>
        <a:xfrm>
          <a:off x="2777667" y="4709682"/>
          <a:ext cx="254472" cy="27578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757837"/>
              </a:lnTo>
              <a:lnTo>
                <a:pt x="254472" y="27578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2835665" y="6019362"/>
        <a:ext cx="138477" cy="138477"/>
      </dsp:txXfrm>
    </dsp:sp>
    <dsp:sp modelId="{0889EA4E-91DA-4A6B-8292-5BF103478FBC}">
      <dsp:nvSpPr>
        <dsp:cNvPr id="0" name=""/>
        <dsp:cNvSpPr/>
      </dsp:nvSpPr>
      <dsp:spPr>
        <a:xfrm>
          <a:off x="5831339" y="5482221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5521580"/>
        <a:ext cx="12723" cy="12723"/>
      </dsp:txXfrm>
    </dsp:sp>
    <dsp:sp modelId="{CE73047B-7204-43A2-8F50-9B5E313F2DBF}">
      <dsp:nvSpPr>
        <dsp:cNvPr id="0" name=""/>
        <dsp:cNvSpPr/>
      </dsp:nvSpPr>
      <dsp:spPr>
        <a:xfrm>
          <a:off x="4296296" y="5286340"/>
          <a:ext cx="262679" cy="2416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339" y="0"/>
              </a:lnTo>
              <a:lnTo>
                <a:pt x="131339" y="241601"/>
              </a:lnTo>
              <a:lnTo>
                <a:pt x="262679" y="2416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8714" y="5398218"/>
        <a:ext cx="17844" cy="17844"/>
      </dsp:txXfrm>
    </dsp:sp>
    <dsp:sp modelId="{4092848B-6544-43EA-B61E-1509C4C0A1AA}">
      <dsp:nvSpPr>
        <dsp:cNvPr id="0" name=""/>
        <dsp:cNvSpPr/>
      </dsp:nvSpPr>
      <dsp:spPr>
        <a:xfrm>
          <a:off x="4296296" y="5043047"/>
          <a:ext cx="262679" cy="243292"/>
        </a:xfrm>
        <a:custGeom>
          <a:avLst/>
          <a:gdLst/>
          <a:ahLst/>
          <a:cxnLst/>
          <a:rect l="0" t="0" r="0" b="0"/>
          <a:pathLst>
            <a:path>
              <a:moveTo>
                <a:pt x="0" y="243292"/>
              </a:moveTo>
              <a:lnTo>
                <a:pt x="131339" y="243292"/>
              </a:lnTo>
              <a:lnTo>
                <a:pt x="131339" y="0"/>
              </a:lnTo>
              <a:lnTo>
                <a:pt x="26267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8685" y="5155742"/>
        <a:ext cx="17901" cy="17901"/>
      </dsp:txXfrm>
    </dsp:sp>
    <dsp:sp modelId="{C98F4E33-D463-4070-838F-8CF34F0AE196}">
      <dsp:nvSpPr>
        <dsp:cNvPr id="0" name=""/>
        <dsp:cNvSpPr/>
      </dsp:nvSpPr>
      <dsp:spPr>
        <a:xfrm>
          <a:off x="2777667" y="4709682"/>
          <a:ext cx="246265" cy="576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132" y="0"/>
              </a:lnTo>
              <a:lnTo>
                <a:pt x="123132" y="576657"/>
              </a:lnTo>
              <a:lnTo>
                <a:pt x="246265" y="5766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85124" y="4982335"/>
        <a:ext cx="31352" cy="31352"/>
      </dsp:txXfrm>
    </dsp:sp>
    <dsp:sp modelId="{5FCF3432-0270-4B18-BE41-6D9F0C88590F}">
      <dsp:nvSpPr>
        <dsp:cNvPr id="0" name=""/>
        <dsp:cNvSpPr/>
      </dsp:nvSpPr>
      <dsp:spPr>
        <a:xfrm>
          <a:off x="7358175" y="4512432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4551790"/>
        <a:ext cx="12723" cy="12723"/>
      </dsp:txXfrm>
    </dsp:sp>
    <dsp:sp modelId="{69162D92-5346-47E6-ADBE-54787F86A134}">
      <dsp:nvSpPr>
        <dsp:cNvPr id="0" name=""/>
        <dsp:cNvSpPr/>
      </dsp:nvSpPr>
      <dsp:spPr>
        <a:xfrm>
          <a:off x="5831339" y="4512432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4551790"/>
        <a:ext cx="12723" cy="12723"/>
      </dsp:txXfrm>
    </dsp:sp>
    <dsp:sp modelId="{CC4F7F06-57FD-490C-9F3D-280366803FBA}">
      <dsp:nvSpPr>
        <dsp:cNvPr id="0" name=""/>
        <dsp:cNvSpPr/>
      </dsp:nvSpPr>
      <dsp:spPr>
        <a:xfrm>
          <a:off x="4304503" y="4315705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2953" y="4428142"/>
        <a:ext cx="17573" cy="17573"/>
      </dsp:txXfrm>
    </dsp:sp>
    <dsp:sp modelId="{67A47C65-5C7C-42DF-8F88-461CE6AC06A7}">
      <dsp:nvSpPr>
        <dsp:cNvPr id="0" name=""/>
        <dsp:cNvSpPr/>
      </dsp:nvSpPr>
      <dsp:spPr>
        <a:xfrm>
          <a:off x="5831339" y="4027538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4066896"/>
        <a:ext cx="12723" cy="12723"/>
      </dsp:txXfrm>
    </dsp:sp>
    <dsp:sp modelId="{85136F1B-0644-4B08-8D11-385898038CB8}">
      <dsp:nvSpPr>
        <dsp:cNvPr id="0" name=""/>
        <dsp:cNvSpPr/>
      </dsp:nvSpPr>
      <dsp:spPr>
        <a:xfrm>
          <a:off x="4304503" y="4073258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242447"/>
              </a:moveTo>
              <a:lnTo>
                <a:pt x="127236" y="24244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2953" y="4185694"/>
        <a:ext cx="17573" cy="17573"/>
      </dsp:txXfrm>
    </dsp:sp>
    <dsp:sp modelId="{605E908D-F768-4281-B40B-0C005137D255}">
      <dsp:nvSpPr>
        <dsp:cNvPr id="0" name=""/>
        <dsp:cNvSpPr/>
      </dsp:nvSpPr>
      <dsp:spPr>
        <a:xfrm>
          <a:off x="2777667" y="4315705"/>
          <a:ext cx="254472" cy="393976"/>
        </a:xfrm>
        <a:custGeom>
          <a:avLst/>
          <a:gdLst/>
          <a:ahLst/>
          <a:cxnLst/>
          <a:rect l="0" t="0" r="0" b="0"/>
          <a:pathLst>
            <a:path>
              <a:moveTo>
                <a:pt x="0" y="393976"/>
              </a:moveTo>
              <a:lnTo>
                <a:pt x="127236" y="393976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93178" y="4500968"/>
        <a:ext cx="23450" cy="23450"/>
      </dsp:txXfrm>
    </dsp:sp>
    <dsp:sp modelId="{6AAF5B32-2049-4532-8027-BD8970E3CC27}">
      <dsp:nvSpPr>
        <dsp:cNvPr id="0" name=""/>
        <dsp:cNvSpPr/>
      </dsp:nvSpPr>
      <dsp:spPr>
        <a:xfrm>
          <a:off x="8885011" y="4027538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4066896"/>
        <a:ext cx="12723" cy="12723"/>
      </dsp:txXfrm>
    </dsp:sp>
    <dsp:sp modelId="{4B957C83-B39C-4C88-8445-DDE8B9F93F53}">
      <dsp:nvSpPr>
        <dsp:cNvPr id="0" name=""/>
        <dsp:cNvSpPr/>
      </dsp:nvSpPr>
      <dsp:spPr>
        <a:xfrm>
          <a:off x="7358175" y="3217326"/>
          <a:ext cx="254472" cy="855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855932"/>
              </a:lnTo>
              <a:lnTo>
                <a:pt x="254472" y="855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63088" y="3622968"/>
        <a:ext cx="44647" cy="44647"/>
      </dsp:txXfrm>
    </dsp:sp>
    <dsp:sp modelId="{552A302F-90ED-46AD-B3AD-A998DD253D91}">
      <dsp:nvSpPr>
        <dsp:cNvPr id="0" name=""/>
        <dsp:cNvSpPr/>
      </dsp:nvSpPr>
      <dsp:spPr>
        <a:xfrm>
          <a:off x="8885011" y="3345916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3458352"/>
        <a:ext cx="17573" cy="17573"/>
      </dsp:txXfrm>
    </dsp:sp>
    <dsp:sp modelId="{45ABCFA4-106A-4C3D-A28A-C4BB64722E17}">
      <dsp:nvSpPr>
        <dsp:cNvPr id="0" name=""/>
        <dsp:cNvSpPr/>
      </dsp:nvSpPr>
      <dsp:spPr>
        <a:xfrm>
          <a:off x="8885011" y="3103468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242447"/>
              </a:moveTo>
              <a:lnTo>
                <a:pt x="127236" y="24244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3215905"/>
        <a:ext cx="17573" cy="17573"/>
      </dsp:txXfrm>
    </dsp:sp>
    <dsp:sp modelId="{1E7AE80D-B5F9-4E9B-9621-EC31D392A6B0}">
      <dsp:nvSpPr>
        <dsp:cNvPr id="0" name=""/>
        <dsp:cNvSpPr/>
      </dsp:nvSpPr>
      <dsp:spPr>
        <a:xfrm>
          <a:off x="7358175" y="3217326"/>
          <a:ext cx="254472" cy="128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128590"/>
              </a:lnTo>
              <a:lnTo>
                <a:pt x="254472" y="128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8284" y="3274493"/>
        <a:ext cx="14255" cy="14255"/>
      </dsp:txXfrm>
    </dsp:sp>
    <dsp:sp modelId="{4FC98D40-A313-4D80-82D2-E4B55D1C5187}">
      <dsp:nvSpPr>
        <dsp:cNvPr id="0" name=""/>
        <dsp:cNvSpPr/>
      </dsp:nvSpPr>
      <dsp:spPr>
        <a:xfrm>
          <a:off x="8885011" y="2376127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2488563"/>
        <a:ext cx="17573" cy="17573"/>
      </dsp:txXfrm>
    </dsp:sp>
    <dsp:sp modelId="{7725FB6A-B341-4FB4-BB3E-FE6A8F9D7230}">
      <dsp:nvSpPr>
        <dsp:cNvPr id="0" name=""/>
        <dsp:cNvSpPr/>
      </dsp:nvSpPr>
      <dsp:spPr>
        <a:xfrm>
          <a:off x="8885011" y="2133679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242447"/>
              </a:moveTo>
              <a:lnTo>
                <a:pt x="127236" y="24244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2246116"/>
        <a:ext cx="17573" cy="17573"/>
      </dsp:txXfrm>
    </dsp:sp>
    <dsp:sp modelId="{4CC9EE13-3886-43D5-A26E-8395A22C66BD}">
      <dsp:nvSpPr>
        <dsp:cNvPr id="0" name=""/>
        <dsp:cNvSpPr/>
      </dsp:nvSpPr>
      <dsp:spPr>
        <a:xfrm>
          <a:off x="7358175" y="2376127"/>
          <a:ext cx="254472" cy="841199"/>
        </a:xfrm>
        <a:custGeom>
          <a:avLst/>
          <a:gdLst/>
          <a:ahLst/>
          <a:cxnLst/>
          <a:rect l="0" t="0" r="0" b="0"/>
          <a:pathLst>
            <a:path>
              <a:moveTo>
                <a:pt x="0" y="841199"/>
              </a:moveTo>
              <a:lnTo>
                <a:pt x="127236" y="841199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63441" y="2774755"/>
        <a:ext cx="43942" cy="43942"/>
      </dsp:txXfrm>
    </dsp:sp>
    <dsp:sp modelId="{0EE2F23F-156B-4BF7-BE71-9BE71713264C}">
      <dsp:nvSpPr>
        <dsp:cNvPr id="0" name=""/>
        <dsp:cNvSpPr/>
      </dsp:nvSpPr>
      <dsp:spPr>
        <a:xfrm>
          <a:off x="5839546" y="3170760"/>
          <a:ext cx="246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132" y="45720"/>
              </a:lnTo>
              <a:lnTo>
                <a:pt x="123132" y="46565"/>
              </a:lnTo>
              <a:lnTo>
                <a:pt x="246265" y="46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6522" y="3210323"/>
        <a:ext cx="12313" cy="12313"/>
      </dsp:txXfrm>
    </dsp:sp>
    <dsp:sp modelId="{DA144B53-A3DA-4907-B2D0-36B7B7500CC5}">
      <dsp:nvSpPr>
        <dsp:cNvPr id="0" name=""/>
        <dsp:cNvSpPr/>
      </dsp:nvSpPr>
      <dsp:spPr>
        <a:xfrm>
          <a:off x="4304503" y="1951844"/>
          <a:ext cx="262679" cy="12646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339" y="0"/>
              </a:lnTo>
              <a:lnTo>
                <a:pt x="131339" y="1264636"/>
              </a:lnTo>
              <a:lnTo>
                <a:pt x="262679" y="12646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03552" y="2551871"/>
        <a:ext cx="64581" cy="64581"/>
      </dsp:txXfrm>
    </dsp:sp>
    <dsp:sp modelId="{70B40E3F-876B-421D-994B-870D2BEA3F37}">
      <dsp:nvSpPr>
        <dsp:cNvPr id="0" name=""/>
        <dsp:cNvSpPr/>
      </dsp:nvSpPr>
      <dsp:spPr>
        <a:xfrm>
          <a:off x="5831339" y="1603065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1642423"/>
        <a:ext cx="12723" cy="12723"/>
      </dsp:txXfrm>
    </dsp:sp>
    <dsp:sp modelId="{7C7A42A1-AA95-43D8-AED6-B5ABEA651610}">
      <dsp:nvSpPr>
        <dsp:cNvPr id="0" name=""/>
        <dsp:cNvSpPr/>
      </dsp:nvSpPr>
      <dsp:spPr>
        <a:xfrm>
          <a:off x="4304503" y="1648785"/>
          <a:ext cx="254472" cy="303059"/>
        </a:xfrm>
        <a:custGeom>
          <a:avLst/>
          <a:gdLst/>
          <a:ahLst/>
          <a:cxnLst/>
          <a:rect l="0" t="0" r="0" b="0"/>
          <a:pathLst>
            <a:path>
              <a:moveTo>
                <a:pt x="0" y="303059"/>
              </a:moveTo>
              <a:lnTo>
                <a:pt x="127236" y="303059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1846" y="1790421"/>
        <a:ext cx="19786" cy="19786"/>
      </dsp:txXfrm>
    </dsp:sp>
    <dsp:sp modelId="{672B504B-BF97-449E-9D03-E3E7CBDCBF76}">
      <dsp:nvSpPr>
        <dsp:cNvPr id="0" name=""/>
        <dsp:cNvSpPr/>
      </dsp:nvSpPr>
      <dsp:spPr>
        <a:xfrm>
          <a:off x="7358175" y="111817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1157528"/>
        <a:ext cx="12723" cy="12723"/>
      </dsp:txXfrm>
    </dsp:sp>
    <dsp:sp modelId="{0764E9A1-7E9A-4492-A0C4-543C18B605A2}">
      <dsp:nvSpPr>
        <dsp:cNvPr id="0" name=""/>
        <dsp:cNvSpPr/>
      </dsp:nvSpPr>
      <dsp:spPr>
        <a:xfrm>
          <a:off x="5831339" y="678995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484894"/>
              </a:lnTo>
              <a:lnTo>
                <a:pt x="254472" y="48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4885" y="907752"/>
        <a:ext cx="27380" cy="27380"/>
      </dsp:txXfrm>
    </dsp:sp>
    <dsp:sp modelId="{B6A24AB6-281E-4C0D-85BE-E218E506D9F0}">
      <dsp:nvSpPr>
        <dsp:cNvPr id="0" name=""/>
        <dsp:cNvSpPr/>
      </dsp:nvSpPr>
      <dsp:spPr>
        <a:xfrm>
          <a:off x="7358175" y="633275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672634"/>
        <a:ext cx="12723" cy="12723"/>
      </dsp:txXfrm>
    </dsp:sp>
    <dsp:sp modelId="{B65452D2-F151-4A7F-B9D7-4A90DFA78349}">
      <dsp:nvSpPr>
        <dsp:cNvPr id="0" name=""/>
        <dsp:cNvSpPr/>
      </dsp:nvSpPr>
      <dsp:spPr>
        <a:xfrm>
          <a:off x="5831339" y="633275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672634"/>
        <a:ext cx="12723" cy="12723"/>
      </dsp:txXfrm>
    </dsp:sp>
    <dsp:sp modelId="{CCD8AEAE-43F9-46FA-A2E7-F477325C16CE}">
      <dsp:nvSpPr>
        <dsp:cNvPr id="0" name=""/>
        <dsp:cNvSpPr/>
      </dsp:nvSpPr>
      <dsp:spPr>
        <a:xfrm>
          <a:off x="7358175" y="148381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187739"/>
        <a:ext cx="12723" cy="12723"/>
      </dsp:txXfrm>
    </dsp:sp>
    <dsp:sp modelId="{A45DF887-5D70-4150-903A-4DC190915C9F}">
      <dsp:nvSpPr>
        <dsp:cNvPr id="0" name=""/>
        <dsp:cNvSpPr/>
      </dsp:nvSpPr>
      <dsp:spPr>
        <a:xfrm>
          <a:off x="5831339" y="194101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484894"/>
              </a:moveTo>
              <a:lnTo>
                <a:pt x="127236" y="484894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4885" y="422858"/>
        <a:ext cx="27380" cy="27380"/>
      </dsp:txXfrm>
    </dsp:sp>
    <dsp:sp modelId="{E0462EE3-D96E-47CE-90D3-B9D9D3D6A22A}">
      <dsp:nvSpPr>
        <dsp:cNvPr id="0" name=""/>
        <dsp:cNvSpPr/>
      </dsp:nvSpPr>
      <dsp:spPr>
        <a:xfrm>
          <a:off x="4304503" y="678995"/>
          <a:ext cx="254472" cy="1272848"/>
        </a:xfrm>
        <a:custGeom>
          <a:avLst/>
          <a:gdLst/>
          <a:ahLst/>
          <a:cxnLst/>
          <a:rect l="0" t="0" r="0" b="0"/>
          <a:pathLst>
            <a:path>
              <a:moveTo>
                <a:pt x="0" y="1272848"/>
              </a:moveTo>
              <a:lnTo>
                <a:pt x="127236" y="1272848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9289" y="1282969"/>
        <a:ext cx="64901" cy="64901"/>
      </dsp:txXfrm>
    </dsp:sp>
    <dsp:sp modelId="{2AD76205-20B5-4CCB-8B00-81DE7B75CFF6}">
      <dsp:nvSpPr>
        <dsp:cNvPr id="0" name=""/>
        <dsp:cNvSpPr/>
      </dsp:nvSpPr>
      <dsp:spPr>
        <a:xfrm>
          <a:off x="2777667" y="1951844"/>
          <a:ext cx="254472" cy="2757837"/>
        </a:xfrm>
        <a:custGeom>
          <a:avLst/>
          <a:gdLst/>
          <a:ahLst/>
          <a:cxnLst/>
          <a:rect l="0" t="0" r="0" b="0"/>
          <a:pathLst>
            <a:path>
              <a:moveTo>
                <a:pt x="0" y="2757837"/>
              </a:moveTo>
              <a:lnTo>
                <a:pt x="127236" y="275783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2835665" y="3261524"/>
        <a:ext cx="138477" cy="138477"/>
      </dsp:txXfrm>
    </dsp:sp>
    <dsp:sp modelId="{9714B52A-95FF-4932-AB1B-35E8C6A3FEA2}">
      <dsp:nvSpPr>
        <dsp:cNvPr id="0" name=""/>
        <dsp:cNvSpPr/>
      </dsp:nvSpPr>
      <dsp:spPr>
        <a:xfrm rot="16200000">
          <a:off x="1562879" y="4515724"/>
          <a:ext cx="2041661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유저별</a:t>
          </a:r>
          <a:r>
            <a:rPr lang="ko-KR" altLang="en-US" sz="1200" kern="1200" dirty="0"/>
            <a:t> 게임에 대해 원하는 점</a:t>
          </a:r>
          <a:endParaRPr lang="en-US" altLang="ko-KR" sz="1200" kern="1200" dirty="0"/>
        </a:p>
      </dsp:txBody>
      <dsp:txXfrm>
        <a:off x="1562879" y="4515724"/>
        <a:ext cx="2041661" cy="387915"/>
      </dsp:txXfrm>
    </dsp:sp>
    <dsp:sp modelId="{2A5256D9-61A6-4F1C-9B41-A7068E3195FF}">
      <dsp:nvSpPr>
        <dsp:cNvPr id="0" name=""/>
        <dsp:cNvSpPr/>
      </dsp:nvSpPr>
      <dsp:spPr>
        <a:xfrm>
          <a:off x="3032140" y="175788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다양한 매력을 </a:t>
          </a:r>
          <a:br>
            <a:rPr lang="en-US" altLang="ko-KR" sz="800" kern="1200" dirty="0"/>
          </a:br>
          <a:r>
            <a:rPr lang="ko-KR" altLang="en-US" sz="800" kern="1200" dirty="0"/>
            <a:t>가진 캐릭터</a:t>
          </a:r>
        </a:p>
      </dsp:txBody>
      <dsp:txXfrm>
        <a:off x="3032140" y="1757886"/>
        <a:ext cx="1272363" cy="387915"/>
      </dsp:txXfrm>
    </dsp:sp>
    <dsp:sp modelId="{0395065F-B377-40D0-BDDF-F0DF9EEBBE61}">
      <dsp:nvSpPr>
        <dsp:cNvPr id="0" name=""/>
        <dsp:cNvSpPr/>
      </dsp:nvSpPr>
      <dsp:spPr>
        <a:xfrm>
          <a:off x="4558976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원작에 나오는 </a:t>
          </a:r>
          <a:br>
            <a:rPr lang="en-US" altLang="ko-KR" sz="800" kern="1200" dirty="0"/>
          </a:br>
          <a:r>
            <a:rPr lang="ko-KR" altLang="en-US" sz="800" kern="1200" dirty="0"/>
            <a:t>다양한 캐릭터</a:t>
          </a:r>
        </a:p>
      </dsp:txBody>
      <dsp:txXfrm>
        <a:off x="4558976" y="485038"/>
        <a:ext cx="1272363" cy="387915"/>
      </dsp:txXfrm>
    </dsp:sp>
    <dsp:sp modelId="{973F5677-A689-45E0-BCFE-EA83439C2961}">
      <dsp:nvSpPr>
        <dsp:cNvPr id="0" name=""/>
        <dsp:cNvSpPr/>
      </dsp:nvSpPr>
      <dsp:spPr>
        <a:xfrm>
          <a:off x="6085812" y="14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주인공 진형에 매력을 느끼는 사람</a:t>
          </a:r>
        </a:p>
      </dsp:txBody>
      <dsp:txXfrm>
        <a:off x="6085812" y="143"/>
        <a:ext cx="1272363" cy="387915"/>
      </dsp:txXfrm>
    </dsp:sp>
    <dsp:sp modelId="{BFE06FE2-6707-4675-BBF8-2065B2D683C9}">
      <dsp:nvSpPr>
        <dsp:cNvPr id="0" name=""/>
        <dsp:cNvSpPr/>
      </dsp:nvSpPr>
      <dsp:spPr>
        <a:xfrm>
          <a:off x="7612648" y="14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아군 캐릭터 제작</a:t>
          </a:r>
        </a:p>
      </dsp:txBody>
      <dsp:txXfrm>
        <a:off x="7612648" y="143"/>
        <a:ext cx="1272363" cy="387915"/>
      </dsp:txXfrm>
    </dsp:sp>
    <dsp:sp modelId="{729D4354-19A4-49E2-B249-ED3AF8FC5FF9}">
      <dsp:nvSpPr>
        <dsp:cNvPr id="0" name=""/>
        <dsp:cNvSpPr/>
      </dsp:nvSpPr>
      <dsp:spPr>
        <a:xfrm>
          <a:off x="6085812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적 보스 캐릭터에게 매력을 느끼는 사람</a:t>
          </a:r>
        </a:p>
      </dsp:txBody>
      <dsp:txXfrm>
        <a:off x="6085812" y="485038"/>
        <a:ext cx="1272363" cy="387915"/>
      </dsp:txXfrm>
    </dsp:sp>
    <dsp:sp modelId="{725A4F84-F45F-42D3-821C-A0F809BC1085}">
      <dsp:nvSpPr>
        <dsp:cNvPr id="0" name=""/>
        <dsp:cNvSpPr/>
      </dsp:nvSpPr>
      <dsp:spPr>
        <a:xfrm>
          <a:off x="7612648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적군 캐릭터 제작</a:t>
          </a:r>
        </a:p>
      </dsp:txBody>
      <dsp:txXfrm>
        <a:off x="7612648" y="485038"/>
        <a:ext cx="1272363" cy="387915"/>
      </dsp:txXfrm>
    </dsp:sp>
    <dsp:sp modelId="{3012C96E-1C95-475B-AF61-19C26ED67F0D}">
      <dsp:nvSpPr>
        <dsp:cNvPr id="0" name=""/>
        <dsp:cNvSpPr/>
      </dsp:nvSpPr>
      <dsp:spPr>
        <a:xfrm>
          <a:off x="6085812" y="96993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중립 캐릭터에게 매력을 </a:t>
          </a:r>
          <a:br>
            <a:rPr lang="en-US" altLang="ko-KR" sz="800" kern="1200" dirty="0"/>
          </a:br>
          <a:r>
            <a:rPr lang="ko-KR" altLang="en-US" sz="800" kern="1200" dirty="0"/>
            <a:t>느낀 사람</a:t>
          </a:r>
        </a:p>
      </dsp:txBody>
      <dsp:txXfrm>
        <a:off x="6085812" y="969932"/>
        <a:ext cx="1272363" cy="387915"/>
      </dsp:txXfrm>
    </dsp:sp>
    <dsp:sp modelId="{3906AE0F-AA45-4731-8A34-E068E3CBB849}">
      <dsp:nvSpPr>
        <dsp:cNvPr id="0" name=""/>
        <dsp:cNvSpPr/>
      </dsp:nvSpPr>
      <dsp:spPr>
        <a:xfrm>
          <a:off x="7612648" y="96993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NPC </a:t>
          </a:r>
          <a:r>
            <a:rPr lang="ko-KR" altLang="en-US" sz="800" kern="1200" dirty="0"/>
            <a:t>캐릭터 제작</a:t>
          </a:r>
        </a:p>
      </dsp:txBody>
      <dsp:txXfrm>
        <a:off x="7612648" y="969932"/>
        <a:ext cx="1272363" cy="387915"/>
      </dsp:txXfrm>
    </dsp:sp>
    <dsp:sp modelId="{FD6B2024-FC7A-4A5A-A7AC-84B4010463EF}">
      <dsp:nvSpPr>
        <dsp:cNvPr id="0" name=""/>
        <dsp:cNvSpPr/>
      </dsp:nvSpPr>
      <dsp:spPr>
        <a:xfrm>
          <a:off x="4558976" y="145482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원작에 대한 존중</a:t>
          </a:r>
        </a:p>
      </dsp:txBody>
      <dsp:txXfrm>
        <a:off x="4558976" y="1454827"/>
        <a:ext cx="1272363" cy="387915"/>
      </dsp:txXfrm>
    </dsp:sp>
    <dsp:sp modelId="{AE28C1D1-199F-4FA4-904C-721003BBCB80}">
      <dsp:nvSpPr>
        <dsp:cNvPr id="0" name=""/>
        <dsp:cNvSpPr/>
      </dsp:nvSpPr>
      <dsp:spPr>
        <a:xfrm>
          <a:off x="6085812" y="145482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원작을 따라가되 </a:t>
          </a:r>
          <a:br>
            <a:rPr lang="en-US" altLang="ko-KR" sz="800" kern="1200" dirty="0"/>
          </a:br>
          <a:r>
            <a:rPr lang="ko-KR" altLang="en-US" sz="800" kern="1200" dirty="0"/>
            <a:t>외전을 요구</a:t>
          </a:r>
        </a:p>
      </dsp:txBody>
      <dsp:txXfrm>
        <a:off x="6085812" y="1454827"/>
        <a:ext cx="1272363" cy="387915"/>
      </dsp:txXfrm>
    </dsp:sp>
    <dsp:sp modelId="{1956FEB1-066E-4486-891B-0D4A6AD101ED}">
      <dsp:nvSpPr>
        <dsp:cNvPr id="0" name=""/>
        <dsp:cNvSpPr/>
      </dsp:nvSpPr>
      <dsp:spPr>
        <a:xfrm>
          <a:off x="4567183" y="302252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캐릭터의 성장을 </a:t>
          </a:r>
          <a:br>
            <a:rPr lang="en-US" altLang="ko-KR" sz="800" kern="1200" dirty="0"/>
          </a:br>
          <a:r>
            <a:rPr lang="ko-KR" altLang="en-US" sz="800" kern="1200" dirty="0"/>
            <a:t>함께하는 즐거움</a:t>
          </a:r>
        </a:p>
      </dsp:txBody>
      <dsp:txXfrm>
        <a:off x="4567183" y="3022522"/>
        <a:ext cx="1272363" cy="387915"/>
      </dsp:txXfrm>
    </dsp:sp>
    <dsp:sp modelId="{5D648211-31CD-4B70-A709-09C9B57F8BCA}">
      <dsp:nvSpPr>
        <dsp:cNvPr id="0" name=""/>
        <dsp:cNvSpPr/>
      </dsp:nvSpPr>
      <dsp:spPr>
        <a:xfrm>
          <a:off x="6085812" y="302336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게임 내 성장요소</a:t>
          </a:r>
        </a:p>
      </dsp:txBody>
      <dsp:txXfrm>
        <a:off x="6085812" y="3023368"/>
        <a:ext cx="1272363" cy="387915"/>
      </dsp:txXfrm>
    </dsp:sp>
    <dsp:sp modelId="{4523C7D7-62F1-4AB7-A8B4-4FDF3ABD84F7}">
      <dsp:nvSpPr>
        <dsp:cNvPr id="0" name=""/>
        <dsp:cNvSpPr/>
      </dsp:nvSpPr>
      <dsp:spPr>
        <a:xfrm>
          <a:off x="7612648" y="2182169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조합</a:t>
          </a:r>
        </a:p>
      </dsp:txBody>
      <dsp:txXfrm>
        <a:off x="7612648" y="2182169"/>
        <a:ext cx="1272363" cy="387915"/>
      </dsp:txXfrm>
    </dsp:sp>
    <dsp:sp modelId="{F6B156F4-9EA5-428D-A532-5DCA909A9C7A}">
      <dsp:nvSpPr>
        <dsp:cNvPr id="0" name=""/>
        <dsp:cNvSpPr/>
      </dsp:nvSpPr>
      <dsp:spPr>
        <a:xfrm>
          <a:off x="9139484" y="193972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일반조합</a:t>
          </a:r>
        </a:p>
      </dsp:txBody>
      <dsp:txXfrm>
        <a:off x="9139484" y="1939721"/>
        <a:ext cx="1272363" cy="387915"/>
      </dsp:txXfrm>
    </dsp:sp>
    <dsp:sp modelId="{C2295E44-F7D9-4763-92A4-C9FC66ACA205}">
      <dsp:nvSpPr>
        <dsp:cNvPr id="0" name=""/>
        <dsp:cNvSpPr/>
      </dsp:nvSpPr>
      <dsp:spPr>
        <a:xfrm>
          <a:off x="9139484" y="242461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특수조합</a:t>
          </a:r>
        </a:p>
      </dsp:txBody>
      <dsp:txXfrm>
        <a:off x="9139484" y="2424616"/>
        <a:ext cx="1272363" cy="387915"/>
      </dsp:txXfrm>
    </dsp:sp>
    <dsp:sp modelId="{9428A318-4196-4E6E-A24F-E532192FD9F2}">
      <dsp:nvSpPr>
        <dsp:cNvPr id="0" name=""/>
        <dsp:cNvSpPr/>
      </dsp:nvSpPr>
      <dsp:spPr>
        <a:xfrm>
          <a:off x="7612648" y="315195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강화</a:t>
          </a:r>
        </a:p>
      </dsp:txBody>
      <dsp:txXfrm>
        <a:off x="7612648" y="3151958"/>
        <a:ext cx="1272363" cy="387915"/>
      </dsp:txXfrm>
    </dsp:sp>
    <dsp:sp modelId="{54F71AC5-ED5A-4C59-9F41-D4887C568B54}">
      <dsp:nvSpPr>
        <dsp:cNvPr id="0" name=""/>
        <dsp:cNvSpPr/>
      </dsp:nvSpPr>
      <dsp:spPr>
        <a:xfrm>
          <a:off x="9139484" y="290951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영웅 강화</a:t>
          </a:r>
        </a:p>
      </dsp:txBody>
      <dsp:txXfrm>
        <a:off x="9139484" y="2909511"/>
        <a:ext cx="1272363" cy="387915"/>
      </dsp:txXfrm>
    </dsp:sp>
    <dsp:sp modelId="{225AF99D-FE27-4F89-BD1C-1FA54C669472}">
      <dsp:nvSpPr>
        <dsp:cNvPr id="0" name=""/>
        <dsp:cNvSpPr/>
      </dsp:nvSpPr>
      <dsp:spPr>
        <a:xfrm>
          <a:off x="9139484" y="3394405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진형 강화</a:t>
          </a:r>
        </a:p>
      </dsp:txBody>
      <dsp:txXfrm>
        <a:off x="9139484" y="3394405"/>
        <a:ext cx="1272363" cy="387915"/>
      </dsp:txXfrm>
    </dsp:sp>
    <dsp:sp modelId="{29DF8EE7-89C0-4633-8CBE-A33F573E71C5}">
      <dsp:nvSpPr>
        <dsp:cNvPr id="0" name=""/>
        <dsp:cNvSpPr/>
      </dsp:nvSpPr>
      <dsp:spPr>
        <a:xfrm>
          <a:off x="7612648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아이템</a:t>
          </a:r>
        </a:p>
      </dsp:txBody>
      <dsp:txXfrm>
        <a:off x="7612648" y="3879300"/>
        <a:ext cx="1272363" cy="387915"/>
      </dsp:txXfrm>
    </dsp:sp>
    <dsp:sp modelId="{C650AC87-095C-4638-95D5-A88996E217F5}">
      <dsp:nvSpPr>
        <dsp:cNvPr id="0" name=""/>
        <dsp:cNvSpPr/>
      </dsp:nvSpPr>
      <dsp:spPr>
        <a:xfrm>
          <a:off x="9139484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아이템 장착</a:t>
          </a:r>
        </a:p>
      </dsp:txBody>
      <dsp:txXfrm>
        <a:off x="9139484" y="3879300"/>
        <a:ext cx="1272363" cy="387915"/>
      </dsp:txXfrm>
    </dsp:sp>
    <dsp:sp modelId="{B8188345-89BF-4F7F-954A-B5C6D704C6D6}">
      <dsp:nvSpPr>
        <dsp:cNvPr id="0" name=""/>
        <dsp:cNvSpPr/>
      </dsp:nvSpPr>
      <dsp:spPr>
        <a:xfrm>
          <a:off x="3032140" y="412174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웹툰에서 본 캐릭터를 게임으로 직접 체험</a:t>
          </a:r>
        </a:p>
      </dsp:txBody>
      <dsp:txXfrm>
        <a:off x="3032140" y="4121747"/>
        <a:ext cx="1272363" cy="387915"/>
      </dsp:txXfrm>
    </dsp:sp>
    <dsp:sp modelId="{632FE402-C631-43F8-BA44-CED358152D5B}">
      <dsp:nvSpPr>
        <dsp:cNvPr id="0" name=""/>
        <dsp:cNvSpPr/>
      </dsp:nvSpPr>
      <dsp:spPr>
        <a:xfrm>
          <a:off x="4558976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직접 조작 </a:t>
          </a:r>
          <a:br>
            <a:rPr lang="en-US" altLang="ko-KR" sz="800" kern="1200" dirty="0"/>
          </a:br>
          <a:r>
            <a:rPr lang="ko-KR" altLang="en-US" sz="800" kern="1200" dirty="0"/>
            <a:t>가능한 캐릭터</a:t>
          </a:r>
        </a:p>
      </dsp:txBody>
      <dsp:txXfrm>
        <a:off x="4558976" y="3879300"/>
        <a:ext cx="1272363" cy="387915"/>
      </dsp:txXfrm>
    </dsp:sp>
    <dsp:sp modelId="{960FB414-EE48-4F17-8CE7-1D75A399EBD6}">
      <dsp:nvSpPr>
        <dsp:cNvPr id="0" name=""/>
        <dsp:cNvSpPr/>
      </dsp:nvSpPr>
      <dsp:spPr>
        <a:xfrm>
          <a:off x="6085812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캐릭터 조작기능</a:t>
          </a:r>
        </a:p>
      </dsp:txBody>
      <dsp:txXfrm>
        <a:off x="6085812" y="3879300"/>
        <a:ext cx="1272363" cy="387915"/>
      </dsp:txXfrm>
    </dsp:sp>
    <dsp:sp modelId="{A8C93BA2-843C-4DC4-A649-F9C935EFEAFC}">
      <dsp:nvSpPr>
        <dsp:cNvPr id="0" name=""/>
        <dsp:cNvSpPr/>
      </dsp:nvSpPr>
      <dsp:spPr>
        <a:xfrm>
          <a:off x="4558976" y="436419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매력적인 캐릭터와 </a:t>
          </a:r>
          <a:br>
            <a:rPr lang="en-US" altLang="ko-KR" sz="800" kern="1200" dirty="0"/>
          </a:br>
          <a:r>
            <a:rPr lang="ko-KR" altLang="en-US" sz="800" kern="1200" dirty="0"/>
            <a:t>함께 성장하는 즐거움</a:t>
          </a:r>
        </a:p>
      </dsp:txBody>
      <dsp:txXfrm>
        <a:off x="4558976" y="4364194"/>
        <a:ext cx="1272363" cy="387915"/>
      </dsp:txXfrm>
    </dsp:sp>
    <dsp:sp modelId="{BA2936C9-EEDC-41A1-8EFF-9A4788E57B51}">
      <dsp:nvSpPr>
        <dsp:cNvPr id="0" name=""/>
        <dsp:cNvSpPr/>
      </dsp:nvSpPr>
      <dsp:spPr>
        <a:xfrm>
          <a:off x="6085812" y="436419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조합을 통한  계단식</a:t>
          </a:r>
          <a:br>
            <a:rPr lang="en-US" altLang="ko-KR" sz="800" kern="1200" dirty="0"/>
          </a:br>
          <a:r>
            <a:rPr lang="ko-KR" altLang="en-US" sz="800" kern="1200" dirty="0"/>
            <a:t> 캐릭터 성장</a:t>
          </a:r>
        </a:p>
      </dsp:txBody>
      <dsp:txXfrm>
        <a:off x="6085812" y="4364194"/>
        <a:ext cx="1272363" cy="387915"/>
      </dsp:txXfrm>
    </dsp:sp>
    <dsp:sp modelId="{5BAF159F-81EE-4B8F-9E59-C07FCA3AAFC7}">
      <dsp:nvSpPr>
        <dsp:cNvPr id="0" name=""/>
        <dsp:cNvSpPr/>
      </dsp:nvSpPr>
      <dsp:spPr>
        <a:xfrm>
          <a:off x="7612648" y="436419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단계에 따른 </a:t>
          </a:r>
          <a:br>
            <a:rPr lang="en-US" altLang="ko-KR" sz="800" kern="1200" dirty="0"/>
          </a:br>
          <a:r>
            <a:rPr lang="ko-KR" altLang="en-US" sz="800" kern="1200" dirty="0"/>
            <a:t>캐릭터 성장 외형 변화 </a:t>
          </a:r>
        </a:p>
      </dsp:txBody>
      <dsp:txXfrm>
        <a:off x="7612648" y="4364194"/>
        <a:ext cx="1272363" cy="387915"/>
      </dsp:txXfrm>
    </dsp:sp>
    <dsp:sp modelId="{DF3DF3F7-141F-44D6-8E6F-AB82056DC042}">
      <dsp:nvSpPr>
        <dsp:cNvPr id="0" name=""/>
        <dsp:cNvSpPr/>
      </dsp:nvSpPr>
      <dsp:spPr>
        <a:xfrm>
          <a:off x="3023933" y="509238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일단 재미있나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3023933" y="5092382"/>
        <a:ext cx="1272363" cy="387915"/>
      </dsp:txXfrm>
    </dsp:sp>
    <dsp:sp modelId="{814F169E-0328-4939-9497-2FA3D89A89F1}">
      <dsp:nvSpPr>
        <dsp:cNvPr id="0" name=""/>
        <dsp:cNvSpPr/>
      </dsp:nvSpPr>
      <dsp:spPr>
        <a:xfrm>
          <a:off x="4558976" y="4849089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게임 장르는 마이너 하지만 꾸준한 인기를 누림</a:t>
          </a:r>
        </a:p>
      </dsp:txBody>
      <dsp:txXfrm>
        <a:off x="4558976" y="4849089"/>
        <a:ext cx="1272363" cy="387915"/>
      </dsp:txXfrm>
    </dsp:sp>
    <dsp:sp modelId="{D90681BD-E619-4D28-8C0D-B19B341EF699}">
      <dsp:nvSpPr>
        <dsp:cNvPr id="0" name=""/>
        <dsp:cNvSpPr/>
      </dsp:nvSpPr>
      <dsp:spPr>
        <a:xfrm>
          <a:off x="4558976" y="533398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관심이 가는가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5333984"/>
        <a:ext cx="1272363" cy="387915"/>
      </dsp:txXfrm>
    </dsp:sp>
    <dsp:sp modelId="{98D881E0-F0E4-4A46-B4DC-0D6D87B558B1}">
      <dsp:nvSpPr>
        <dsp:cNvPr id="0" name=""/>
        <dsp:cNvSpPr/>
      </dsp:nvSpPr>
      <dsp:spPr>
        <a:xfrm>
          <a:off x="6085812" y="533398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인기 </a:t>
          </a:r>
          <a:r>
            <a:rPr lang="en-US" altLang="ko-KR" sz="800" kern="1200" dirty="0"/>
            <a:t>IP</a:t>
          </a:r>
          <a:r>
            <a:rPr lang="ko-KR" altLang="en-US" sz="800" kern="1200" dirty="0"/>
            <a:t>를 사용한 </a:t>
          </a:r>
          <a:br>
            <a:rPr lang="en-US" altLang="ko-KR" sz="800" kern="1200" dirty="0"/>
          </a:br>
          <a:r>
            <a:rPr lang="ko-KR" altLang="en-US" sz="800" kern="1200" dirty="0"/>
            <a:t>대중의 픽 이라는 느낌 제공</a:t>
          </a:r>
        </a:p>
      </dsp:txBody>
      <dsp:txXfrm>
        <a:off x="6085812" y="5333984"/>
        <a:ext cx="1272363" cy="387915"/>
      </dsp:txXfrm>
    </dsp:sp>
    <dsp:sp modelId="{3D296C69-6FC6-4D55-967C-8CA2E337121F}">
      <dsp:nvSpPr>
        <dsp:cNvPr id="0" name=""/>
        <dsp:cNvSpPr/>
      </dsp:nvSpPr>
      <dsp:spPr>
        <a:xfrm>
          <a:off x="3032140" y="727356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장르 유저</a:t>
          </a:r>
        </a:p>
      </dsp:txBody>
      <dsp:txXfrm>
        <a:off x="3032140" y="7273562"/>
        <a:ext cx="1272363" cy="387915"/>
      </dsp:txXfrm>
    </dsp:sp>
    <dsp:sp modelId="{3DD5CF2B-56FA-4703-B3C7-9FA2240C2B96}">
      <dsp:nvSpPr>
        <dsp:cNvPr id="0" name=""/>
        <dsp:cNvSpPr/>
      </dsp:nvSpPr>
      <dsp:spPr>
        <a:xfrm>
          <a:off x="4558976" y="581887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조합 가능한 다양한 캐릭터가 있는가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5818878"/>
        <a:ext cx="1272363" cy="387915"/>
      </dsp:txXfrm>
    </dsp:sp>
    <dsp:sp modelId="{42E5ED98-E1E7-494C-AB77-1C1B958D9F87}">
      <dsp:nvSpPr>
        <dsp:cNvPr id="0" name=""/>
        <dsp:cNvSpPr/>
      </dsp:nvSpPr>
      <dsp:spPr>
        <a:xfrm>
          <a:off x="6085812" y="581887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기본 </a:t>
          </a:r>
          <a:r>
            <a:rPr lang="en-US" altLang="ko-KR" sz="800" kern="1200" dirty="0"/>
            <a:t>6</a:t>
          </a:r>
          <a:r>
            <a:rPr lang="ko-KR" altLang="en-US" sz="800" kern="1200" dirty="0"/>
            <a:t>단계</a:t>
          </a:r>
          <a:br>
            <a:rPr lang="en-US" altLang="ko-KR" sz="800" kern="1200" dirty="0"/>
          </a:br>
          <a:r>
            <a:rPr lang="ko-KR" altLang="en-US" sz="800" kern="1200" dirty="0"/>
            <a:t>외 </a:t>
          </a:r>
          <a:r>
            <a:rPr lang="en-US" altLang="ko-KR" sz="800" kern="1200" dirty="0"/>
            <a:t>2</a:t>
          </a:r>
          <a:r>
            <a:rPr lang="ko-KR" altLang="en-US" sz="800" kern="1200" dirty="0"/>
            <a:t>종류의 캐릭터 성장단계</a:t>
          </a:r>
        </a:p>
      </dsp:txBody>
      <dsp:txXfrm>
        <a:off x="6085812" y="5818878"/>
        <a:ext cx="1272363" cy="387915"/>
      </dsp:txXfrm>
    </dsp:sp>
    <dsp:sp modelId="{F068CEA2-4EBB-4B54-A0E1-05273E98E298}">
      <dsp:nvSpPr>
        <dsp:cNvPr id="0" name=""/>
        <dsp:cNvSpPr/>
      </dsp:nvSpPr>
      <dsp:spPr>
        <a:xfrm>
          <a:off x="4558976" y="630377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벨런스가</a:t>
          </a:r>
          <a:r>
            <a:rPr lang="ko-KR" altLang="en-US" sz="800" kern="1200" dirty="0"/>
            <a:t> 맞는가</a:t>
          </a:r>
          <a:r>
            <a:rPr lang="en-US" altLang="ko-KR" sz="800" kern="1200" dirty="0"/>
            <a:t>?</a:t>
          </a:r>
        </a:p>
      </dsp:txBody>
      <dsp:txXfrm>
        <a:off x="4558976" y="6303773"/>
        <a:ext cx="1272363" cy="387915"/>
      </dsp:txXfrm>
    </dsp:sp>
    <dsp:sp modelId="{1DEAA22B-A0EC-4CA3-AEC0-D80D801AD080}">
      <dsp:nvSpPr>
        <dsp:cNvPr id="0" name=""/>
        <dsp:cNvSpPr/>
      </dsp:nvSpPr>
      <dsp:spPr>
        <a:xfrm>
          <a:off x="6085812" y="630377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몬스터 </a:t>
          </a:r>
          <a:r>
            <a:rPr lang="en-US" altLang="ko-KR" sz="800" kern="1200" dirty="0"/>
            <a:t>HP, </a:t>
          </a:r>
          <a:r>
            <a:rPr lang="ko-KR" altLang="en-US" sz="800" kern="1200" dirty="0"/>
            <a:t>캐릭터 데미지</a:t>
          </a:r>
          <a:br>
            <a:rPr lang="en-US" altLang="ko-KR" sz="800" kern="1200" dirty="0"/>
          </a:br>
          <a:r>
            <a:rPr lang="ko-KR" altLang="en-US" sz="800" kern="1200" dirty="0"/>
            <a:t>성장 그래프 제작</a:t>
          </a:r>
          <a:endParaRPr lang="en-US" altLang="ko-KR" sz="800" kern="1200" dirty="0"/>
        </a:p>
      </dsp:txBody>
      <dsp:txXfrm>
        <a:off x="6085812" y="6303773"/>
        <a:ext cx="1272363" cy="387915"/>
      </dsp:txXfrm>
    </dsp:sp>
    <dsp:sp modelId="{7BD9D309-659D-486A-8C4B-0A67078CFEB2}">
      <dsp:nvSpPr>
        <dsp:cNvPr id="0" name=""/>
        <dsp:cNvSpPr/>
      </dsp:nvSpPr>
      <dsp:spPr>
        <a:xfrm>
          <a:off x="4558976" y="727356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도전요소가 있나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7273562"/>
        <a:ext cx="1272363" cy="387915"/>
      </dsp:txXfrm>
    </dsp:sp>
    <dsp:sp modelId="{FA786489-844E-4616-B23E-4782D7091C77}">
      <dsp:nvSpPr>
        <dsp:cNvPr id="0" name=""/>
        <dsp:cNvSpPr/>
      </dsp:nvSpPr>
      <dsp:spPr>
        <a:xfrm>
          <a:off x="6085812" y="678866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업적</a:t>
          </a:r>
        </a:p>
      </dsp:txBody>
      <dsp:txXfrm>
        <a:off x="6085812" y="6788667"/>
        <a:ext cx="1272363" cy="387915"/>
      </dsp:txXfrm>
    </dsp:sp>
    <dsp:sp modelId="{B6763292-0EA5-4A8F-9DB8-9A06CDA7CB85}">
      <dsp:nvSpPr>
        <dsp:cNvPr id="0" name=""/>
        <dsp:cNvSpPr/>
      </dsp:nvSpPr>
      <dsp:spPr>
        <a:xfrm>
          <a:off x="6085812" y="727356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회차</a:t>
          </a:r>
          <a:r>
            <a:rPr lang="ko-KR" altLang="en-US" sz="800" kern="1200" dirty="0"/>
            <a:t> 보상</a:t>
          </a:r>
        </a:p>
      </dsp:txBody>
      <dsp:txXfrm>
        <a:off x="6085812" y="7273562"/>
        <a:ext cx="1272363" cy="387915"/>
      </dsp:txXfrm>
    </dsp:sp>
    <dsp:sp modelId="{894E6C7C-93CA-4ACE-9D27-B3043F5C5F73}">
      <dsp:nvSpPr>
        <dsp:cNvPr id="0" name=""/>
        <dsp:cNvSpPr/>
      </dsp:nvSpPr>
      <dsp:spPr>
        <a:xfrm>
          <a:off x="6085812" y="775845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단계 별 성장 난이도</a:t>
          </a:r>
        </a:p>
      </dsp:txBody>
      <dsp:txXfrm>
        <a:off x="6085812" y="7758456"/>
        <a:ext cx="1272363" cy="387915"/>
      </dsp:txXfrm>
    </dsp:sp>
    <dsp:sp modelId="{946B66E5-9045-45B5-8FBC-648D480DBED4}">
      <dsp:nvSpPr>
        <dsp:cNvPr id="0" name=""/>
        <dsp:cNvSpPr/>
      </dsp:nvSpPr>
      <dsp:spPr>
        <a:xfrm>
          <a:off x="4558976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관심을 끌 수 있는 </a:t>
          </a:r>
          <a:br>
            <a:rPr lang="en-US" altLang="ko-KR" sz="800" kern="1200" dirty="0"/>
          </a:br>
          <a:r>
            <a:rPr lang="ko-KR" altLang="en-US" sz="800" kern="1200" dirty="0"/>
            <a:t>매력이 있는가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8728246"/>
        <a:ext cx="1272363" cy="387915"/>
      </dsp:txXfrm>
    </dsp:sp>
    <dsp:sp modelId="{06B7DAD4-FBDA-49D4-970D-9E538F61E2AD}">
      <dsp:nvSpPr>
        <dsp:cNvPr id="0" name=""/>
        <dsp:cNvSpPr/>
      </dsp:nvSpPr>
      <dsp:spPr>
        <a:xfrm>
          <a:off x="6085812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기존 게임들과 차별성</a:t>
          </a:r>
        </a:p>
      </dsp:txBody>
      <dsp:txXfrm>
        <a:off x="6085812" y="8728246"/>
        <a:ext cx="1272363" cy="387915"/>
      </dsp:txXfrm>
    </dsp:sp>
    <dsp:sp modelId="{C9F0CCAB-EBDE-40A8-A2EF-FB4287D71B91}">
      <dsp:nvSpPr>
        <dsp:cNvPr id="0" name=""/>
        <dsp:cNvSpPr/>
      </dsp:nvSpPr>
      <dsp:spPr>
        <a:xfrm>
          <a:off x="7612648" y="824335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UCM </a:t>
          </a:r>
          <a:r>
            <a:rPr lang="ko-KR" altLang="en-US" sz="800" kern="1200" dirty="0"/>
            <a:t>보다 높은 </a:t>
          </a:r>
          <a:br>
            <a:rPr lang="en-US" altLang="ko-KR" sz="800" kern="1200" dirty="0"/>
          </a:br>
          <a:r>
            <a:rPr lang="ko-KR" altLang="en-US" sz="800" kern="1200" dirty="0"/>
            <a:t>그래픽 퀄리티</a:t>
          </a:r>
        </a:p>
      </dsp:txBody>
      <dsp:txXfrm>
        <a:off x="7612648" y="8243351"/>
        <a:ext cx="1272363" cy="387915"/>
      </dsp:txXfrm>
    </dsp:sp>
    <dsp:sp modelId="{BFE55298-3570-489D-9AF0-AED2AE989411}">
      <dsp:nvSpPr>
        <dsp:cNvPr id="0" name=""/>
        <dsp:cNvSpPr/>
      </dsp:nvSpPr>
      <dsp:spPr>
        <a:xfrm>
          <a:off x="9139484" y="824335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캐릭터의 특징을 잘 </a:t>
          </a:r>
          <a:r>
            <a:rPr lang="ko-KR" altLang="en-US" sz="800" kern="1200" dirty="0" err="1"/>
            <a:t>표현할수</a:t>
          </a:r>
          <a:r>
            <a:rPr lang="ko-KR" altLang="en-US" sz="800" kern="1200" dirty="0"/>
            <a:t> 있는 그래픽</a:t>
          </a:r>
        </a:p>
      </dsp:txBody>
      <dsp:txXfrm>
        <a:off x="9139484" y="8243351"/>
        <a:ext cx="1272363" cy="387915"/>
      </dsp:txXfrm>
    </dsp:sp>
    <dsp:sp modelId="{89264525-849F-4457-ABF8-E21B6D084B83}">
      <dsp:nvSpPr>
        <dsp:cNvPr id="0" name=""/>
        <dsp:cNvSpPr/>
      </dsp:nvSpPr>
      <dsp:spPr>
        <a:xfrm>
          <a:off x="7612648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편의성 개편</a:t>
          </a:r>
        </a:p>
      </dsp:txBody>
      <dsp:txXfrm>
        <a:off x="7612648" y="8728246"/>
        <a:ext cx="1272363" cy="387915"/>
      </dsp:txXfrm>
    </dsp:sp>
    <dsp:sp modelId="{DC3C3D29-F749-4C88-9802-045673E9973A}">
      <dsp:nvSpPr>
        <dsp:cNvPr id="0" name=""/>
        <dsp:cNvSpPr/>
      </dsp:nvSpPr>
      <dsp:spPr>
        <a:xfrm>
          <a:off x="9139484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모든 편의성을 제공한 뒤 단계별 난이도에 따른 제약</a:t>
          </a:r>
        </a:p>
      </dsp:txBody>
      <dsp:txXfrm>
        <a:off x="9139484" y="8728246"/>
        <a:ext cx="1272363" cy="387915"/>
      </dsp:txXfrm>
    </dsp:sp>
    <dsp:sp modelId="{7FD13B45-51BC-48FF-90FE-8DE2EDC3EF1E}">
      <dsp:nvSpPr>
        <dsp:cNvPr id="0" name=""/>
        <dsp:cNvSpPr/>
      </dsp:nvSpPr>
      <dsp:spPr>
        <a:xfrm>
          <a:off x="7612648" y="921314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접근성 향상</a:t>
          </a:r>
        </a:p>
      </dsp:txBody>
      <dsp:txXfrm>
        <a:off x="7612648" y="9213140"/>
        <a:ext cx="1272363" cy="387915"/>
      </dsp:txXfrm>
    </dsp:sp>
    <dsp:sp modelId="{F5AC0CA4-7482-4643-B5A3-A798F447934C}">
      <dsp:nvSpPr>
        <dsp:cNvPr id="0" name=""/>
        <dsp:cNvSpPr/>
      </dsp:nvSpPr>
      <dsp:spPr>
        <a:xfrm>
          <a:off x="9139484" y="921314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타 게임은 게임 하기 위한 방을 만드는 것 </a:t>
          </a:r>
          <a:r>
            <a:rPr lang="ko-KR" altLang="en-US" sz="800" kern="1200" dirty="0" err="1"/>
            <a:t>부터</a:t>
          </a:r>
          <a:r>
            <a:rPr lang="ko-KR" altLang="en-US" sz="800" kern="1200" dirty="0"/>
            <a:t> 힘들다</a:t>
          </a:r>
        </a:p>
      </dsp:txBody>
      <dsp:txXfrm>
        <a:off x="9139484" y="9213140"/>
        <a:ext cx="1272363" cy="387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4F33-76DA-4E04-BCE0-0D05DD02DC75}" type="datetimeFigureOut">
              <a:rPr lang="ko-KR" altLang="en-US" smtClean="0"/>
              <a:t>2024-11-04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5178F2C-E523-3CCD-BCB8-8766BB44C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3739147"/>
              </p:ext>
            </p:extLst>
          </p:nvPr>
        </p:nvGraphicFramePr>
        <p:xfrm>
          <a:off x="990600" y="622300"/>
          <a:ext cx="111252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726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407289"/>
            <a:ext cx="11064240" cy="672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90" dirty="0"/>
              <a:t>Why? </a:t>
            </a:r>
            <a:r>
              <a:rPr lang="ko-KR" altLang="en-US" sz="1890" dirty="0"/>
              <a:t>왜 </a:t>
            </a:r>
            <a:r>
              <a:rPr lang="ko-KR" altLang="en-US" sz="1890" dirty="0" err="1"/>
              <a:t>해야하지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</a:t>
            </a:r>
            <a:r>
              <a:rPr lang="ko-KR" altLang="en-US" sz="2000" dirty="0"/>
              <a:t>다양한 타겟</a:t>
            </a:r>
            <a:r>
              <a:rPr lang="en-US" altLang="ko-KR" sz="2000" dirty="0"/>
              <a:t>(</a:t>
            </a:r>
            <a:r>
              <a:rPr lang="ko-KR" altLang="en-US" sz="2000" dirty="0"/>
              <a:t>소설</a:t>
            </a:r>
            <a:r>
              <a:rPr lang="en-US" altLang="ko-KR" sz="2000" dirty="0"/>
              <a:t>, </a:t>
            </a:r>
            <a:r>
              <a:rPr lang="ko-KR" altLang="en-US" sz="2000" dirty="0"/>
              <a:t>웹툰</a:t>
            </a:r>
            <a:r>
              <a:rPr lang="en-US" altLang="ko-KR" sz="2000" dirty="0"/>
              <a:t>, </a:t>
            </a:r>
            <a:r>
              <a:rPr lang="ko-KR" altLang="en-US" sz="2000" dirty="0"/>
              <a:t>장르 유저 등</a:t>
            </a:r>
            <a:r>
              <a:rPr lang="en-US" altLang="ko-KR" sz="2000" dirty="0"/>
              <a:t>) </a:t>
            </a:r>
            <a:r>
              <a:rPr lang="ko-KR" altLang="en-US" sz="2000" dirty="0"/>
              <a:t>유저들이 만족할 수 있는 </a:t>
            </a:r>
            <a:r>
              <a:rPr lang="ko-KR" altLang="en-US" sz="2000" b="1" dirty="0"/>
              <a:t>다양한 성장으로 인도하는 직관적 특징의 캐릭터</a:t>
            </a:r>
            <a:r>
              <a:rPr lang="ko-KR" altLang="en-US" sz="2000" dirty="0"/>
              <a:t>를 제공해야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캐릭터는 명확한 역할을 가진 인도자로서</a:t>
            </a:r>
            <a:r>
              <a:rPr lang="en-US" altLang="ko-KR" sz="2000" dirty="0"/>
              <a:t>, </a:t>
            </a:r>
            <a:r>
              <a:rPr lang="ko-KR" altLang="en-US" sz="2000" dirty="0"/>
              <a:t>유저들이 게임에 쉽게 몰입하고 즐거움을 느낄 수 있게 해준다</a:t>
            </a:r>
            <a:r>
              <a:rPr lang="en-US" altLang="ko-KR" sz="2000" dirty="0"/>
              <a:t>. </a:t>
            </a:r>
            <a:r>
              <a:rPr lang="ko-KR" altLang="en-US" sz="2000" dirty="0"/>
              <a:t>기존 </a:t>
            </a:r>
            <a:r>
              <a:rPr lang="en-US" altLang="ko-KR" sz="2000" dirty="0"/>
              <a:t>IP</a:t>
            </a:r>
            <a:r>
              <a:rPr lang="ko-KR" altLang="en-US" sz="2000" dirty="0"/>
              <a:t>에 맞는 캐릭터와 게임 장르를 통해 유저들은 자신이 선호하는 콘텐츠를 더욱 깊이 있게 경험하고자 한다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For What? </a:t>
            </a:r>
            <a:r>
              <a:rPr lang="ko-KR" altLang="en-US" sz="1890" dirty="0"/>
              <a:t>무엇을 위해 뭘 해야 하지</a:t>
            </a:r>
            <a:r>
              <a:rPr lang="en-US" altLang="ko-KR" sz="1890" dirty="0"/>
              <a:t>? </a:t>
            </a:r>
          </a:p>
          <a:p>
            <a:r>
              <a:rPr lang="en-US" altLang="ko-KR" sz="2000" dirty="0"/>
              <a:t>: </a:t>
            </a:r>
            <a:r>
              <a:rPr lang="ko-KR" altLang="en-US" sz="2000" b="1" dirty="0"/>
              <a:t>다양한 성장으로 인도하는 직관적 특징의 캐릭터를 </a:t>
            </a:r>
            <a:r>
              <a:rPr lang="ko-KR" altLang="en-US" sz="2000" dirty="0"/>
              <a:t>통해 유저들이 다양한 성장의 방향으로 나아갈 수 있도록 도와야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유저들이 게임 내에서 자신의 목표를 설정하고 달성하는 데 핵심적인 역할을 한다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So What? </a:t>
            </a:r>
            <a:r>
              <a:rPr lang="ko-KR" altLang="en-US" sz="1890" dirty="0"/>
              <a:t>그 다음에는 뭘 할 거야</a:t>
            </a:r>
            <a:r>
              <a:rPr lang="en-US" altLang="ko-KR" sz="1890" dirty="0"/>
              <a:t>? </a:t>
            </a:r>
            <a:r>
              <a:rPr lang="ko-KR" altLang="en-US" sz="1890" dirty="0"/>
              <a:t>그걸 하면 어떤 이득이 있지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2000" dirty="0"/>
              <a:t>유저들이 </a:t>
            </a:r>
            <a:r>
              <a:rPr lang="ko-KR" altLang="en-US" sz="2000" b="1" dirty="0"/>
              <a:t>캐릭터</a:t>
            </a:r>
            <a:r>
              <a:rPr lang="ko-KR" altLang="en-US" sz="2000" dirty="0"/>
              <a:t>를 통해 자신의 성장 경로를 명확히 이해하고 게임을 즐길 수 있도록 목표를 제공하고</a:t>
            </a:r>
            <a:r>
              <a:rPr lang="en-US" altLang="ko-KR" sz="2000" dirty="0"/>
              <a:t>, </a:t>
            </a:r>
            <a:r>
              <a:rPr lang="ko-KR" altLang="en-US" sz="2000" dirty="0"/>
              <a:t>목표 달성 중 박탈감이 들지 않도록 밸런스를 맞춰야 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또한 적당한 난이도를 통한 도전의 카타르시스를 제공하여 게임에 몰입하고 재미를 느낄 수 있게 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장기적 유저 유지로 이어진다</a:t>
            </a:r>
            <a:r>
              <a:rPr lang="en-US" altLang="ko-KR" sz="2000" dirty="0"/>
              <a:t>.</a:t>
            </a:r>
          </a:p>
          <a:p>
            <a:endParaRPr lang="en-US" altLang="ko-KR" sz="1890" dirty="0"/>
          </a:p>
          <a:p>
            <a:r>
              <a:rPr lang="en-US" altLang="ko-KR" sz="1890" dirty="0"/>
              <a:t>But For? </a:t>
            </a:r>
            <a:r>
              <a:rPr lang="ko-KR" altLang="en-US" sz="1890" dirty="0"/>
              <a:t>안 하면 안되나</a:t>
            </a:r>
            <a:r>
              <a:rPr lang="en-US" altLang="ko-KR" sz="1890" dirty="0"/>
              <a:t>? </a:t>
            </a:r>
            <a:r>
              <a:rPr lang="ko-KR" altLang="en-US" sz="1890" dirty="0"/>
              <a:t>이거 </a:t>
            </a:r>
            <a:r>
              <a:rPr lang="ko-KR" altLang="en-US" sz="1890" dirty="0" err="1"/>
              <a:t>안해도</a:t>
            </a:r>
            <a:r>
              <a:rPr lang="ko-KR" altLang="en-US" sz="1890" dirty="0"/>
              <a:t> 되는 일 아닐까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 </a:t>
            </a:r>
            <a:r>
              <a:rPr lang="ko-KR" altLang="en-US" sz="2000" dirty="0"/>
              <a:t>만약 이러한 과정을 거치지 않는다면</a:t>
            </a:r>
            <a:r>
              <a:rPr lang="en-US" altLang="ko-KR" sz="2000" dirty="0"/>
              <a:t>, </a:t>
            </a:r>
            <a:r>
              <a:rPr lang="ko-KR" altLang="en-US" sz="2000" dirty="0"/>
              <a:t>타겟 유저들이 원하는 캐릭터와 시스템을 이해하지 못해 게임에 몰입하지 못하거나 금방 이탈할 위험이 있다</a:t>
            </a:r>
            <a:r>
              <a:rPr lang="en-US" altLang="ko-KR" sz="2000" dirty="0"/>
              <a:t>. </a:t>
            </a:r>
            <a:r>
              <a:rPr lang="ko-KR" altLang="en-US" sz="2000" b="1" dirty="0"/>
              <a:t>인도자 역할의 캐릭터</a:t>
            </a:r>
            <a:r>
              <a:rPr lang="ko-KR" altLang="en-US" sz="2000" dirty="0"/>
              <a:t>가 없다면</a:t>
            </a:r>
            <a:r>
              <a:rPr lang="en-US" altLang="ko-KR" sz="2000" dirty="0"/>
              <a:t>, </a:t>
            </a:r>
            <a:r>
              <a:rPr lang="ko-KR" altLang="en-US" sz="2000" dirty="0"/>
              <a:t>유저들은 게임 내에서 방향성을 잃고 흥미를 잃을 수 있다</a:t>
            </a:r>
            <a:r>
              <a:rPr lang="en-US" altLang="ko-KR" sz="2000" dirty="0"/>
              <a:t>. </a:t>
            </a:r>
            <a:endParaRPr lang="en-US" altLang="ko-KR" sz="1890" dirty="0"/>
          </a:p>
          <a:p>
            <a:endParaRPr lang="en-US" altLang="ko-KR" sz="189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94F05-FBBF-63C5-055C-6A4853E4261C}"/>
              </a:ext>
            </a:extLst>
          </p:cNvPr>
          <p:cNvSpPr txBox="1"/>
          <p:nvPr/>
        </p:nvSpPr>
        <p:spPr>
          <a:xfrm>
            <a:off x="502920" y="546100"/>
            <a:ext cx="1206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/>
            <a:r>
              <a:rPr lang="ko-KR" altLang="en-US" dirty="0"/>
              <a:t>다양한 성장으로 인도하는 직관적 특징의 캐릭터 </a:t>
            </a:r>
            <a:r>
              <a:rPr lang="en-US" altLang="ko-KR" dirty="0"/>
              <a:t>[</a:t>
            </a:r>
            <a:r>
              <a:rPr lang="ko-KR" altLang="en-US" dirty="0"/>
              <a:t>인도자로서 선구자적 인물상이자 직관적 특징</a:t>
            </a:r>
            <a:r>
              <a:rPr lang="en-US" altLang="ko-KR" dirty="0"/>
              <a:t>(</a:t>
            </a:r>
            <a:r>
              <a:rPr lang="ko-KR" altLang="en-US" dirty="0"/>
              <a:t>역할</a:t>
            </a:r>
            <a:r>
              <a:rPr lang="en-US" altLang="ko-KR" dirty="0"/>
              <a:t>)</a:t>
            </a:r>
            <a:r>
              <a:rPr lang="ko-KR" altLang="en-US" dirty="0"/>
              <a:t>을 가진 캐릭터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9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D5178F2C-E523-3CCD-BCB8-8766BB44CD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167792"/>
              </p:ext>
            </p:extLst>
          </p:nvPr>
        </p:nvGraphicFramePr>
        <p:xfrm>
          <a:off x="990600" y="622300"/>
          <a:ext cx="111252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80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2F43-E163-E508-8C55-1F9F787F8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6EA28F11-25CD-8DF2-4C42-B8ECB0BD2D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66477"/>
              </p:ext>
            </p:extLst>
          </p:nvPr>
        </p:nvGraphicFramePr>
        <p:xfrm>
          <a:off x="965200" y="660400"/>
          <a:ext cx="11836400" cy="861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55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F44143-C3D2-E8C6-4793-96BEC7DEE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567357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FF4D0C-9915-5427-C776-18E5242E136F}"/>
              </a:ext>
            </a:extLst>
          </p:cNvPr>
          <p:cNvSpPr/>
          <p:nvPr/>
        </p:nvSpPr>
        <p:spPr>
          <a:xfrm>
            <a:off x="29699" y="47187"/>
            <a:ext cx="1169927" cy="3806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45305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1733</TotalTime>
  <Words>713</Words>
  <Application>Microsoft Office PowerPoint</Application>
  <PresentationFormat>A3 용지(297x420mm)</PresentationFormat>
  <Paragraphs>129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min seok seo</cp:lastModifiedBy>
  <cp:revision>26</cp:revision>
  <dcterms:created xsi:type="dcterms:W3CDTF">2024-09-19T04:48:32Z</dcterms:created>
  <dcterms:modified xsi:type="dcterms:W3CDTF">2024-11-04T10:39:17Z</dcterms:modified>
</cp:coreProperties>
</file>