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7" r:id="rId2"/>
    <p:sldId id="279" r:id="rId3"/>
    <p:sldId id="280" r:id="rId4"/>
    <p:sldId id="281" r:id="rId5"/>
    <p:sldId id="273" r:id="rId6"/>
    <p:sldId id="272" r:id="rId7"/>
    <p:sldId id="274" r:id="rId8"/>
    <p:sldId id="276" r:id="rId9"/>
    <p:sldId id="275" r:id="rId10"/>
    <p:sldId id="278" r:id="rId11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8" autoAdjust="0"/>
  </p:normalViewPr>
  <p:slideViewPr>
    <p:cSldViewPr snapToGrid="0">
      <p:cViewPr>
        <p:scale>
          <a:sx n="125" d="100"/>
          <a:sy n="125" d="100"/>
        </p:scale>
        <p:origin x="1374" y="-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4C1EB-C559-4618-8572-E141ED541865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DDF11-BABE-4299-927A-E53FF72AE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3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DF11-BABE-4299-927A-E53FF72AE83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49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DF11-BABE-4299-927A-E53FF72AE8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8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DF11-BABE-4299-927A-E53FF72AE83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703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DF11-BABE-4299-927A-E53FF72AE83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17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4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77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59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2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5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2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13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0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60A64-7350-483A-AC7B-00A71C3870A6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64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4A74B0E-EC69-345F-98AC-0E9ACC0443D5}"/>
              </a:ext>
            </a:extLst>
          </p:cNvPr>
          <p:cNvSpPr/>
          <p:nvPr/>
        </p:nvSpPr>
        <p:spPr>
          <a:xfrm>
            <a:off x="298866" y="4224064"/>
            <a:ext cx="3425429" cy="42578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23" dirty="0"/>
              <a:t>터치 가능 범위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4751381" y="2425599"/>
            <a:ext cx="40005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해상도</a:t>
            </a:r>
            <a:r>
              <a:rPr lang="en-US" altLang="ko-KR" sz="3600" dirty="0"/>
              <a:t>, </a:t>
            </a:r>
            <a:r>
              <a:rPr lang="ko-KR" altLang="en-US" sz="3600" dirty="0"/>
              <a:t>비율 </a:t>
            </a:r>
            <a:r>
              <a:rPr lang="en-US" altLang="ko-KR" sz="3600" dirty="0"/>
              <a:t>HUD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8EC6E7-AB07-DEBA-3ADB-09B2DE21339D}"/>
              </a:ext>
            </a:extLst>
          </p:cNvPr>
          <p:cNvSpPr txBox="1"/>
          <p:nvPr/>
        </p:nvSpPr>
        <p:spPr>
          <a:xfrm>
            <a:off x="4568028" y="3305400"/>
            <a:ext cx="40005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  <a:endParaRPr lang="ko-KR" altLang="en-US" sz="4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41F718B-E557-8EFE-B805-BF3946471271}"/>
              </a:ext>
            </a:extLst>
          </p:cNvPr>
          <p:cNvSpPr/>
          <p:nvPr/>
        </p:nvSpPr>
        <p:spPr>
          <a:xfrm>
            <a:off x="283862" y="2970568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A1A1C14-FC74-5974-C234-6D58412E49FC}"/>
              </a:ext>
            </a:extLst>
          </p:cNvPr>
          <p:cNvSpPr/>
          <p:nvPr/>
        </p:nvSpPr>
        <p:spPr>
          <a:xfrm>
            <a:off x="390542" y="3210598"/>
            <a:ext cx="3200400" cy="4000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A55657D-EF56-286C-7175-23B59C060AB5}"/>
              </a:ext>
            </a:extLst>
          </p:cNvPr>
          <p:cNvSpPr/>
          <p:nvPr/>
        </p:nvSpPr>
        <p:spPr>
          <a:xfrm>
            <a:off x="523892" y="3290608"/>
            <a:ext cx="2960370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262542B-7421-46FA-C5A0-8902B49DF8E4}"/>
              </a:ext>
            </a:extLst>
          </p:cNvPr>
          <p:cNvSpPr/>
          <p:nvPr/>
        </p:nvSpPr>
        <p:spPr>
          <a:xfrm>
            <a:off x="1319389" y="3663990"/>
            <a:ext cx="1453365" cy="54830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몬스터 웨이브 이름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63F906A-2955-7737-899D-2FFFD47D3040}"/>
              </a:ext>
            </a:extLst>
          </p:cNvPr>
          <p:cNvSpPr/>
          <p:nvPr/>
        </p:nvSpPr>
        <p:spPr>
          <a:xfrm>
            <a:off x="1964072" y="3050578"/>
            <a:ext cx="80010" cy="80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5DE8739-853B-8077-1ED7-CE1D3E1DAC0E}"/>
              </a:ext>
            </a:extLst>
          </p:cNvPr>
          <p:cNvSpPr txBox="1"/>
          <p:nvPr/>
        </p:nvSpPr>
        <p:spPr>
          <a:xfrm>
            <a:off x="275819" y="2383146"/>
            <a:ext cx="3503524" cy="4344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23" dirty="0"/>
              <a:t>FHD</a:t>
            </a:r>
            <a:r>
              <a:rPr lang="ko-KR" altLang="en-US" sz="2223" dirty="0"/>
              <a:t> </a:t>
            </a:r>
            <a:r>
              <a:rPr lang="en-US" altLang="ko-KR" sz="2223" dirty="0"/>
              <a:t>Hud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136942E-46EB-B174-B5A1-19189FFE739D}"/>
              </a:ext>
            </a:extLst>
          </p:cNvPr>
          <p:cNvSpPr/>
          <p:nvPr/>
        </p:nvSpPr>
        <p:spPr>
          <a:xfrm>
            <a:off x="523894" y="3290608"/>
            <a:ext cx="433189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레벨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558F859-C9D2-5703-C4E5-04AF9FFF42A1}"/>
              </a:ext>
            </a:extLst>
          </p:cNvPr>
          <p:cNvSpPr/>
          <p:nvPr/>
        </p:nvSpPr>
        <p:spPr>
          <a:xfrm>
            <a:off x="984150" y="3290608"/>
            <a:ext cx="2500114" cy="24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경험치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B41D6B4-492A-6A26-015C-80FA9C6A586B}"/>
              </a:ext>
            </a:extLst>
          </p:cNvPr>
          <p:cNvSpPr/>
          <p:nvPr/>
        </p:nvSpPr>
        <p:spPr>
          <a:xfrm>
            <a:off x="385790" y="3663994"/>
            <a:ext cx="831672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155" dirty="0"/>
              <a:t>00:01</a:t>
            </a:r>
            <a:endParaRPr lang="ko-KR" altLang="en-US" sz="1155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17C5D543-3735-2A42-AD64-6985E8366670}"/>
              </a:ext>
            </a:extLst>
          </p:cNvPr>
          <p:cNvSpPr/>
          <p:nvPr/>
        </p:nvSpPr>
        <p:spPr>
          <a:xfrm>
            <a:off x="2877323" y="3663993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55" dirty="0"/>
              <a:t>킬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7D9C60FA-F8D4-01C5-247F-CC0D065DB114}"/>
              </a:ext>
            </a:extLst>
          </p:cNvPr>
          <p:cNvSpPr/>
          <p:nvPr/>
        </p:nvSpPr>
        <p:spPr>
          <a:xfrm>
            <a:off x="2877323" y="3957855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04" dirty="0"/>
              <a:t>골드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9F6C2136-02B7-5991-71A8-F1E810FD0B04}"/>
              </a:ext>
            </a:extLst>
          </p:cNvPr>
          <p:cNvSpPr/>
          <p:nvPr/>
        </p:nvSpPr>
        <p:spPr>
          <a:xfrm>
            <a:off x="1705514" y="5516101"/>
            <a:ext cx="597130" cy="5728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735" dirty="0"/>
              <a:t>캐릭터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E4FFCFA-A348-5F0E-FA7D-54E838A2D082}"/>
              </a:ext>
            </a:extLst>
          </p:cNvPr>
          <p:cNvGrpSpPr/>
          <p:nvPr/>
        </p:nvGrpSpPr>
        <p:grpSpPr>
          <a:xfrm>
            <a:off x="1595367" y="7370079"/>
            <a:ext cx="737411" cy="773958"/>
            <a:chOff x="8367917" y="5207716"/>
            <a:chExt cx="702296" cy="737103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1F8FB8F-6ED9-2DF1-2858-05DF67A19D0B}"/>
                </a:ext>
              </a:extLst>
            </p:cNvPr>
            <p:cNvSpPr/>
            <p:nvPr/>
          </p:nvSpPr>
          <p:spPr>
            <a:xfrm>
              <a:off x="8367917" y="5207716"/>
              <a:ext cx="702296" cy="737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D11C5790-6915-A7A1-EF75-9E7F48A351AC}"/>
                </a:ext>
              </a:extLst>
            </p:cNvPr>
            <p:cNvSpPr/>
            <p:nvPr/>
          </p:nvSpPr>
          <p:spPr>
            <a:xfrm>
              <a:off x="8495700" y="5350598"/>
              <a:ext cx="446729" cy="4572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35ECAFE-7318-839B-790C-692770AB0AB2}"/>
              </a:ext>
            </a:extLst>
          </p:cNvPr>
          <p:cNvGrpSpPr/>
          <p:nvPr/>
        </p:nvGrpSpPr>
        <p:grpSpPr>
          <a:xfrm>
            <a:off x="3724292" y="2970568"/>
            <a:ext cx="305385" cy="5459878"/>
            <a:chOff x="3733800" y="1031341"/>
            <a:chExt cx="290842" cy="5199884"/>
          </a:xfrm>
        </p:grpSpPr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69C4BE51-104B-3019-592A-3A23BDE2C21B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C3EA266E-4369-DDB6-C942-C2E46B54603C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832EC5A-6158-7AD4-F612-551011DF74BA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AC909E86-13D0-5477-2657-7FDA56A23CF3}"/>
              </a:ext>
            </a:extLst>
          </p:cNvPr>
          <p:cNvSpPr txBox="1"/>
          <p:nvPr/>
        </p:nvSpPr>
        <p:spPr>
          <a:xfrm>
            <a:off x="3884309" y="5555356"/>
            <a:ext cx="461665" cy="5660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1920</a:t>
            </a:r>
            <a:endParaRPr lang="ko-KR" altLang="en-US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4A0256DC-7157-0791-6B4A-2617071DC527}"/>
              </a:ext>
            </a:extLst>
          </p:cNvPr>
          <p:cNvGrpSpPr/>
          <p:nvPr/>
        </p:nvGrpSpPr>
        <p:grpSpPr>
          <a:xfrm>
            <a:off x="283863" y="8482180"/>
            <a:ext cx="3455086" cy="455642"/>
            <a:chOff x="8547736" y="7751892"/>
            <a:chExt cx="3455086" cy="45564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DF82FF-0A28-84A3-4355-B3380BE01F18}"/>
                </a:ext>
              </a:extLst>
            </p:cNvPr>
            <p:cNvSpPr txBox="1"/>
            <p:nvPr/>
          </p:nvSpPr>
          <p:spPr>
            <a:xfrm>
              <a:off x="9939249" y="7838202"/>
              <a:ext cx="73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1080</a:t>
              </a:r>
              <a:endParaRPr lang="ko-KR" altLang="en-US" dirty="0"/>
            </a:p>
          </p:txBody>
        </p: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7615983-4F4A-2563-1253-B531B44A08A9}"/>
                </a:ext>
              </a:extLst>
            </p:cNvPr>
            <p:cNvGrpSpPr/>
            <p:nvPr/>
          </p:nvGrpSpPr>
          <p:grpSpPr>
            <a:xfrm rot="16200000">
              <a:off x="10122586" y="6177042"/>
              <a:ext cx="305385" cy="3455086"/>
              <a:chOff x="3733800" y="1031341"/>
              <a:chExt cx="290842" cy="5199884"/>
            </a:xfrm>
          </p:grpSpPr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0575CBBD-ED08-0B02-2E65-0049960A4582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D5E6CA63-01FA-AE55-563E-8400759EDD05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2B368232-A063-2276-97E7-DA4EE317B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40D44D1B-4DE7-1918-8753-C2D16759C4A5}"/>
              </a:ext>
            </a:extLst>
          </p:cNvPr>
          <p:cNvGrpSpPr/>
          <p:nvPr/>
        </p:nvGrpSpPr>
        <p:grpSpPr>
          <a:xfrm>
            <a:off x="1588005" y="6944144"/>
            <a:ext cx="737411" cy="446136"/>
            <a:chOff x="8547736" y="7611141"/>
            <a:chExt cx="3512869" cy="446136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D423CAF-8B53-2817-00EC-14AFA0F5F6AE}"/>
                </a:ext>
              </a:extLst>
            </p:cNvPr>
            <p:cNvSpPr txBox="1"/>
            <p:nvPr/>
          </p:nvSpPr>
          <p:spPr>
            <a:xfrm>
              <a:off x="9016512" y="7611141"/>
              <a:ext cx="3044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320</a:t>
              </a:r>
              <a:endParaRPr lang="ko-KR" altLang="en-US" dirty="0"/>
            </a:p>
          </p:txBody>
        </p: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F2371D38-DEF8-7E7F-4C9B-D42443E0C7B2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43345C75-2070-6567-4EAC-F0E47201011B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C5BCD39C-2B77-7C89-C27F-143F7728B220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43238D9D-F113-955B-EFC8-51A8ED4EE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AE74AEF-024C-0666-E94A-BAFF463BBA4E}"/>
              </a:ext>
            </a:extLst>
          </p:cNvPr>
          <p:cNvGrpSpPr/>
          <p:nvPr/>
        </p:nvGrpSpPr>
        <p:grpSpPr>
          <a:xfrm rot="5400000">
            <a:off x="2249504" y="7534175"/>
            <a:ext cx="725282" cy="460242"/>
            <a:chOff x="8547736" y="7597035"/>
            <a:chExt cx="3455088" cy="460242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A5124FA-1CE0-4042-B0A4-064EB3DA9ED4}"/>
                </a:ext>
              </a:extLst>
            </p:cNvPr>
            <p:cNvSpPr txBox="1"/>
            <p:nvPr/>
          </p:nvSpPr>
          <p:spPr>
            <a:xfrm>
              <a:off x="8902691" y="7597035"/>
              <a:ext cx="3044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320</a:t>
              </a:r>
              <a:endParaRPr lang="ko-KR" altLang="en-US" dirty="0"/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A212C15C-1A4A-DCED-1B9A-DD7EDFBAC34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A2846D1D-E94E-DB66-5A65-3B5DB89F4C21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AA20296E-1743-F296-86FB-BFBC9842CE0D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1A0DE0C8-26C4-17C6-96AC-AF46C7587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ADF56953-A11C-8BEA-F0A0-80D0977227CC}"/>
              </a:ext>
            </a:extLst>
          </p:cNvPr>
          <p:cNvGrpSpPr/>
          <p:nvPr/>
        </p:nvGrpSpPr>
        <p:grpSpPr>
          <a:xfrm>
            <a:off x="2877323" y="4138202"/>
            <a:ext cx="647729" cy="363309"/>
            <a:chOff x="8547736" y="7751892"/>
            <a:chExt cx="3512869" cy="363309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370AC67-45C2-5DCF-C274-4F7F4B43CF4D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240</a:t>
              </a:r>
              <a:endParaRPr lang="ko-KR" altLang="en-US" sz="1200" dirty="0"/>
            </a:p>
          </p:txBody>
        </p: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91D2716E-9028-C688-68A4-E9B7C93033AF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F14B276A-3FD9-0076-F6A8-F189D9419A9C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10B85928-256F-194F-31C8-D327672EF09B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358B0395-07DF-EF7C-1307-800F9DA17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C3B6BD36-88DC-6720-C01E-52AC50C5A74C}"/>
              </a:ext>
            </a:extLst>
          </p:cNvPr>
          <p:cNvGrpSpPr/>
          <p:nvPr/>
        </p:nvGrpSpPr>
        <p:grpSpPr>
          <a:xfrm>
            <a:off x="385787" y="3887715"/>
            <a:ext cx="857849" cy="363309"/>
            <a:chOff x="8547736" y="7751892"/>
            <a:chExt cx="3512869" cy="363309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A2F295D-C057-F71C-6902-B0324C868F1B}"/>
                </a:ext>
              </a:extLst>
            </p:cNvPr>
            <p:cNvSpPr txBox="1"/>
            <p:nvPr/>
          </p:nvSpPr>
          <p:spPr>
            <a:xfrm>
              <a:off x="9016512" y="7838202"/>
              <a:ext cx="3044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220</a:t>
              </a:r>
              <a:endParaRPr lang="ko-KR" altLang="en-US" sz="12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A0C1AA06-5F24-1AD8-9D0B-43EF9B1DCC20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5B4821D5-E2E2-FA4F-E4A0-B3C09522F4D6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3B25B346-7064-8F93-34ED-2668CBBCE43E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E1DF7630-635F-D110-20CE-11BE323F95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5ED0BC68-4CE8-3906-4779-F969BB0CFFF2}"/>
              </a:ext>
            </a:extLst>
          </p:cNvPr>
          <p:cNvGrpSpPr/>
          <p:nvPr/>
        </p:nvGrpSpPr>
        <p:grpSpPr>
          <a:xfrm>
            <a:off x="1331503" y="4181769"/>
            <a:ext cx="1477598" cy="363309"/>
            <a:chOff x="8547736" y="7751892"/>
            <a:chExt cx="3512872" cy="363309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B61C0FC-7448-66F9-0D3C-D48C79590450}"/>
                </a:ext>
              </a:extLst>
            </p:cNvPr>
            <p:cNvSpPr txBox="1"/>
            <p:nvPr/>
          </p:nvSpPr>
          <p:spPr>
            <a:xfrm>
              <a:off x="9538557" y="7838202"/>
              <a:ext cx="25220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600</a:t>
              </a:r>
              <a:endParaRPr lang="ko-KR" altLang="en-US" sz="1200" dirty="0"/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E1EC16D2-C1FE-72FA-823E-197B77E1F204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3C13E91F-C4BD-797D-E416-4F8F7CBD6C57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F235BB11-5DCA-4910-1E54-608F9A806464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BE10630D-509F-F12A-14AC-ABE666286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842C5D45-141A-4466-23A9-8BF3DE6CEE6E}"/>
              </a:ext>
            </a:extLst>
          </p:cNvPr>
          <p:cNvGrpSpPr/>
          <p:nvPr/>
        </p:nvGrpSpPr>
        <p:grpSpPr>
          <a:xfrm rot="16200000">
            <a:off x="1838049" y="1560933"/>
            <a:ext cx="305385" cy="3242727"/>
            <a:chOff x="3733800" y="1031341"/>
            <a:chExt cx="290842" cy="5199885"/>
          </a:xfrm>
        </p:grpSpPr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AC8C6552-6D7E-92B3-78B3-ECF623A407B7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E535F225-DA71-8499-97EC-FA6ADCE33140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61B0B97A-BB19-A208-5D02-CCFF7E9A3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1" y="1031343"/>
              <a:ext cx="0" cy="519988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A28D9B72-ACD4-EAA2-5C04-85BF1C5BB6DC}"/>
              </a:ext>
            </a:extLst>
          </p:cNvPr>
          <p:cNvSpPr txBox="1"/>
          <p:nvPr/>
        </p:nvSpPr>
        <p:spPr>
          <a:xfrm>
            <a:off x="4756929" y="4268079"/>
            <a:ext cx="6868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UI</a:t>
            </a:r>
            <a:r>
              <a:rPr lang="ko-KR" altLang="en-US" dirty="0"/>
              <a:t>에는 앵커가 꼽혀 있어 화면의 비율이 달라져도 </a:t>
            </a:r>
            <a:br>
              <a:rPr lang="en-US" altLang="ko-KR" dirty="0"/>
            </a:br>
            <a:r>
              <a:rPr lang="ko-KR" altLang="en-US" dirty="0"/>
              <a:t>비율이 변하지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6316B35-F686-75F7-6801-B232364D0579}"/>
              </a:ext>
            </a:extLst>
          </p:cNvPr>
          <p:cNvSpPr txBox="1"/>
          <p:nvPr/>
        </p:nvSpPr>
        <p:spPr>
          <a:xfrm>
            <a:off x="1144958" y="2935127"/>
            <a:ext cx="106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1000</a:t>
            </a:r>
            <a:endParaRPr lang="ko-KR" altLang="en-US" sz="1200" dirty="0"/>
          </a:p>
        </p:txBody>
      </p: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710F662D-66C3-B8C5-8020-76FE9E1F095A}"/>
              </a:ext>
            </a:extLst>
          </p:cNvPr>
          <p:cNvGrpSpPr/>
          <p:nvPr/>
        </p:nvGrpSpPr>
        <p:grpSpPr>
          <a:xfrm rot="16200000">
            <a:off x="3303970" y="3746185"/>
            <a:ext cx="587437" cy="363309"/>
            <a:chOff x="8547736" y="7751892"/>
            <a:chExt cx="3512869" cy="363309"/>
          </a:xfrm>
        </p:grpSpPr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51DB2CBF-D5A7-0FC6-0FA5-05DBA0E576C2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140</a:t>
              </a:r>
              <a:endParaRPr lang="ko-KR" altLang="en-US" sz="1200" dirty="0"/>
            </a:p>
          </p:txBody>
        </p:sp>
        <p:grpSp>
          <p:nvGrpSpPr>
            <p:cNvPr id="384" name="그룹 383">
              <a:extLst>
                <a:ext uri="{FF2B5EF4-FFF2-40B4-BE49-F238E27FC236}">
                  <a16:creationId xmlns:a16="http://schemas.microsoft.com/office/drawing/2014/main" id="{F874F136-44F4-540A-2F4D-6A6A25D9547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85" name="직선 연결선 384">
                <a:extLst>
                  <a:ext uri="{FF2B5EF4-FFF2-40B4-BE49-F238E27FC236}">
                    <a16:creationId xmlns:a16="http://schemas.microsoft.com/office/drawing/2014/main" id="{2951124B-1DDB-7FCA-4B85-2061B7F792B9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6" name="직선 연결선 385">
                <a:extLst>
                  <a:ext uri="{FF2B5EF4-FFF2-40B4-BE49-F238E27FC236}">
                    <a16:creationId xmlns:a16="http://schemas.microsoft.com/office/drawing/2014/main" id="{7040BB0F-A83A-6792-8D14-674762BC52DD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7" name="직선 연결선 386">
                <a:extLst>
                  <a:ext uri="{FF2B5EF4-FFF2-40B4-BE49-F238E27FC236}">
                    <a16:creationId xmlns:a16="http://schemas.microsoft.com/office/drawing/2014/main" id="{922263DF-2D2C-8ED9-9062-790FBBEDA4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8" name="그룹 387">
            <a:extLst>
              <a:ext uri="{FF2B5EF4-FFF2-40B4-BE49-F238E27FC236}">
                <a16:creationId xmlns:a16="http://schemas.microsoft.com/office/drawing/2014/main" id="{66165C65-7C24-DC68-9EE5-641D0E87E5AB}"/>
              </a:ext>
            </a:extLst>
          </p:cNvPr>
          <p:cNvGrpSpPr/>
          <p:nvPr/>
        </p:nvGrpSpPr>
        <p:grpSpPr>
          <a:xfrm rot="16200000">
            <a:off x="2494055" y="3754506"/>
            <a:ext cx="587437" cy="363309"/>
            <a:chOff x="8547736" y="7751892"/>
            <a:chExt cx="3512869" cy="363309"/>
          </a:xfrm>
        </p:grpSpPr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C1E8A3F1-CD56-FD87-F44A-5311C8DB8A79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140</a:t>
              </a:r>
              <a:endParaRPr lang="ko-KR" altLang="en-US" sz="1200" dirty="0"/>
            </a:p>
          </p:txBody>
        </p:sp>
        <p:grpSp>
          <p:nvGrpSpPr>
            <p:cNvPr id="390" name="그룹 389">
              <a:extLst>
                <a:ext uri="{FF2B5EF4-FFF2-40B4-BE49-F238E27FC236}">
                  <a16:creationId xmlns:a16="http://schemas.microsoft.com/office/drawing/2014/main" id="{7C90A5C3-E309-28FE-7842-F5C4ABFEF6E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91" name="직선 연결선 390">
                <a:extLst>
                  <a:ext uri="{FF2B5EF4-FFF2-40B4-BE49-F238E27FC236}">
                    <a16:creationId xmlns:a16="http://schemas.microsoft.com/office/drawing/2014/main" id="{7CF2B2C5-EE2C-E8E9-19C9-67B5B24D18FC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2" name="직선 연결선 391">
                <a:extLst>
                  <a:ext uri="{FF2B5EF4-FFF2-40B4-BE49-F238E27FC236}">
                    <a16:creationId xmlns:a16="http://schemas.microsoft.com/office/drawing/2014/main" id="{BB447991-9648-F1BA-E61A-D2EE5408D08B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3" name="직선 연결선 392">
                <a:extLst>
                  <a:ext uri="{FF2B5EF4-FFF2-40B4-BE49-F238E27FC236}">
                    <a16:creationId xmlns:a16="http://schemas.microsoft.com/office/drawing/2014/main" id="{6603BD08-4FA3-1A50-D963-1B068C49B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4" name="그룹 393">
            <a:extLst>
              <a:ext uri="{FF2B5EF4-FFF2-40B4-BE49-F238E27FC236}">
                <a16:creationId xmlns:a16="http://schemas.microsoft.com/office/drawing/2014/main" id="{61716A01-EAFA-F30C-1D60-D929A1E58175}"/>
              </a:ext>
            </a:extLst>
          </p:cNvPr>
          <p:cNvGrpSpPr/>
          <p:nvPr/>
        </p:nvGrpSpPr>
        <p:grpSpPr>
          <a:xfrm>
            <a:off x="518701" y="3381939"/>
            <a:ext cx="438382" cy="332531"/>
            <a:chOff x="8547736" y="7751892"/>
            <a:chExt cx="3512869" cy="332531"/>
          </a:xfrm>
        </p:grpSpPr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868937E5-7F20-522B-F765-727886FF7DD4}"/>
                </a:ext>
              </a:extLst>
            </p:cNvPr>
            <p:cNvSpPr txBox="1"/>
            <p:nvPr/>
          </p:nvSpPr>
          <p:spPr>
            <a:xfrm>
              <a:off x="9016512" y="7838202"/>
              <a:ext cx="30440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160</a:t>
              </a:r>
              <a:endParaRPr lang="ko-KR" altLang="en-US" sz="1200" dirty="0"/>
            </a:p>
          </p:txBody>
        </p:sp>
        <p:grpSp>
          <p:nvGrpSpPr>
            <p:cNvPr id="396" name="그룹 395">
              <a:extLst>
                <a:ext uri="{FF2B5EF4-FFF2-40B4-BE49-F238E27FC236}">
                  <a16:creationId xmlns:a16="http://schemas.microsoft.com/office/drawing/2014/main" id="{7A07A823-6B68-4936-A8DD-27900BB54B0F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97" name="직선 연결선 396">
                <a:extLst>
                  <a:ext uri="{FF2B5EF4-FFF2-40B4-BE49-F238E27FC236}">
                    <a16:creationId xmlns:a16="http://schemas.microsoft.com/office/drawing/2014/main" id="{29BACB56-60DA-FDD0-88F7-4F686BD73A3D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8" name="직선 연결선 397">
                <a:extLst>
                  <a:ext uri="{FF2B5EF4-FFF2-40B4-BE49-F238E27FC236}">
                    <a16:creationId xmlns:a16="http://schemas.microsoft.com/office/drawing/2014/main" id="{0E5A8EF0-129B-58C8-D45F-B44D1E386A86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9" name="직선 연결선 398">
                <a:extLst>
                  <a:ext uri="{FF2B5EF4-FFF2-40B4-BE49-F238E27FC236}">
                    <a16:creationId xmlns:a16="http://schemas.microsoft.com/office/drawing/2014/main" id="{A2BDB662-487C-ADA9-885E-D528F3ED57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7DE912F1-241D-17D7-9496-39E793C63875}"/>
              </a:ext>
            </a:extLst>
          </p:cNvPr>
          <p:cNvSpPr txBox="1"/>
          <p:nvPr/>
        </p:nvSpPr>
        <p:spPr>
          <a:xfrm rot="5400000">
            <a:off x="-58104" y="3408082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80</a:t>
            </a:r>
            <a:endParaRPr lang="ko-KR" altLang="en-US" sz="1200" dirty="0"/>
          </a:p>
        </p:txBody>
      </p: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E8BA1F83-EC21-966B-0CC2-8E9BB000C79E}"/>
              </a:ext>
            </a:extLst>
          </p:cNvPr>
          <p:cNvGrpSpPr/>
          <p:nvPr/>
        </p:nvGrpSpPr>
        <p:grpSpPr>
          <a:xfrm>
            <a:off x="161217" y="3659343"/>
            <a:ext cx="305385" cy="254445"/>
            <a:chOff x="3733800" y="1031341"/>
            <a:chExt cx="290842" cy="5199887"/>
          </a:xfrm>
        </p:grpSpPr>
        <p:cxnSp>
          <p:nvCxnSpPr>
            <p:cNvPr id="409" name="직선 연결선 408">
              <a:extLst>
                <a:ext uri="{FF2B5EF4-FFF2-40B4-BE49-F238E27FC236}">
                  <a16:creationId xmlns:a16="http://schemas.microsoft.com/office/drawing/2014/main" id="{EA9D5AC7-FC6F-0687-C501-8699AF29659F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8E086B4A-EC81-D9AB-9349-55D07D667BD9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1" name="직선 연결선 410">
              <a:extLst>
                <a:ext uri="{FF2B5EF4-FFF2-40B4-BE49-F238E27FC236}">
                  <a16:creationId xmlns:a16="http://schemas.microsoft.com/office/drawing/2014/main" id="{CDE2CF85-ACBB-D01E-58BF-D9C840D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2" name="그룹 411">
            <a:extLst>
              <a:ext uri="{FF2B5EF4-FFF2-40B4-BE49-F238E27FC236}">
                <a16:creationId xmlns:a16="http://schemas.microsoft.com/office/drawing/2014/main" id="{645AFEB6-8585-F36B-AEFF-0A8EC14BD4F2}"/>
              </a:ext>
            </a:extLst>
          </p:cNvPr>
          <p:cNvGrpSpPr/>
          <p:nvPr/>
        </p:nvGrpSpPr>
        <p:grpSpPr>
          <a:xfrm>
            <a:off x="198355" y="3211017"/>
            <a:ext cx="305385" cy="389104"/>
            <a:chOff x="3733800" y="1031341"/>
            <a:chExt cx="290842" cy="5199887"/>
          </a:xfrm>
        </p:grpSpPr>
        <p:cxnSp>
          <p:nvCxnSpPr>
            <p:cNvPr id="413" name="직선 연결선 412">
              <a:extLst>
                <a:ext uri="{FF2B5EF4-FFF2-40B4-BE49-F238E27FC236}">
                  <a16:creationId xmlns:a16="http://schemas.microsoft.com/office/drawing/2014/main" id="{8252D3E7-F152-E27B-FC9E-F63092B7609F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4" name="직선 연결선 413">
              <a:extLst>
                <a:ext uri="{FF2B5EF4-FFF2-40B4-BE49-F238E27FC236}">
                  <a16:creationId xmlns:a16="http://schemas.microsoft.com/office/drawing/2014/main" id="{7CFCF647-3E9F-15B3-C73B-FDA413CC8A0C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5" name="직선 연결선 414">
              <a:extLst>
                <a:ext uri="{FF2B5EF4-FFF2-40B4-BE49-F238E27FC236}">
                  <a16:creationId xmlns:a16="http://schemas.microsoft.com/office/drawing/2014/main" id="{CE0763AE-D586-AC46-83BD-5401355312AB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6" name="TextBox 415">
            <a:extLst>
              <a:ext uri="{FF2B5EF4-FFF2-40B4-BE49-F238E27FC236}">
                <a16:creationId xmlns:a16="http://schemas.microsoft.com/office/drawing/2014/main" id="{E67B7E29-54F2-1FBB-67CD-F9599C8C1143}"/>
              </a:ext>
            </a:extLst>
          </p:cNvPr>
          <p:cNvSpPr txBox="1"/>
          <p:nvPr/>
        </p:nvSpPr>
        <p:spPr>
          <a:xfrm rot="5400000">
            <a:off x="-67311" y="3789861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200" dirty="0"/>
          </a:p>
        </p:txBody>
      </p: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BF50B47F-8E91-FA6B-514E-CFBF24EB258F}"/>
              </a:ext>
            </a:extLst>
          </p:cNvPr>
          <p:cNvGrpSpPr/>
          <p:nvPr/>
        </p:nvGrpSpPr>
        <p:grpSpPr>
          <a:xfrm>
            <a:off x="664109" y="3296967"/>
            <a:ext cx="305385" cy="229083"/>
            <a:chOff x="3733800" y="1031341"/>
            <a:chExt cx="290842" cy="5199887"/>
          </a:xfrm>
        </p:grpSpPr>
        <p:cxnSp>
          <p:nvCxnSpPr>
            <p:cNvPr id="418" name="직선 연결선 417">
              <a:extLst>
                <a:ext uri="{FF2B5EF4-FFF2-40B4-BE49-F238E27FC236}">
                  <a16:creationId xmlns:a16="http://schemas.microsoft.com/office/drawing/2014/main" id="{44F10A95-27AE-A439-2E85-BB05F8915312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9" name="직선 연결선 418">
              <a:extLst>
                <a:ext uri="{FF2B5EF4-FFF2-40B4-BE49-F238E27FC236}">
                  <a16:creationId xmlns:a16="http://schemas.microsoft.com/office/drawing/2014/main" id="{72A0CAB2-5FCE-E59E-649E-73ACB83929A6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0" name="직선 연결선 419">
              <a:extLst>
                <a:ext uri="{FF2B5EF4-FFF2-40B4-BE49-F238E27FC236}">
                  <a16:creationId xmlns:a16="http://schemas.microsoft.com/office/drawing/2014/main" id="{398C951A-0C50-06F5-0CEF-C80D0D99D8E8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25" name="TextBox 424">
            <a:extLst>
              <a:ext uri="{FF2B5EF4-FFF2-40B4-BE49-F238E27FC236}">
                <a16:creationId xmlns:a16="http://schemas.microsoft.com/office/drawing/2014/main" id="{04D53981-BD5D-EC33-F6C9-8339C641F06C}"/>
              </a:ext>
            </a:extLst>
          </p:cNvPr>
          <p:cNvSpPr txBox="1"/>
          <p:nvPr/>
        </p:nvSpPr>
        <p:spPr>
          <a:xfrm rot="5400000">
            <a:off x="599185" y="3435947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738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B3DF22C-BB4A-1EEF-C97F-9D06579CE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788" y="2053726"/>
            <a:ext cx="1514686" cy="24387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C31DF8-3F63-FAEB-9989-C2F764A3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088" y="2400140"/>
            <a:ext cx="771633" cy="11431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8DBA01-0D9B-258A-E40D-95DEDA8A3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905" y="3904950"/>
            <a:ext cx="724001" cy="10764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91D4A39-82C7-49E5-CEA6-7DF40BECD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5700" y="4524728"/>
            <a:ext cx="2158862" cy="1317272"/>
          </a:xfrm>
          <a:prstGeom prst="rect">
            <a:avLst/>
          </a:prstGeom>
        </p:spPr>
      </p:pic>
      <p:pic>
        <p:nvPicPr>
          <p:cNvPr id="22" name="그래픽 21" descr="오른쪽을 가리키는 검지  단색으로 채워진">
            <a:extLst>
              <a:ext uri="{FF2B5EF4-FFF2-40B4-BE49-F238E27FC236}">
                <a16:creationId xmlns:a16="http://schemas.microsoft.com/office/drawing/2014/main" id="{B4529CBB-84DF-A2CA-AE5E-5D4E8850A4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252841" flipH="1">
            <a:off x="11112569" y="2978020"/>
            <a:ext cx="7493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5624907-7A37-6566-0925-E96BC53063BA}"/>
              </a:ext>
            </a:extLst>
          </p:cNvPr>
          <p:cNvSpPr txBox="1"/>
          <p:nvPr/>
        </p:nvSpPr>
        <p:spPr>
          <a:xfrm>
            <a:off x="361950" y="1730560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키맵</a:t>
            </a:r>
            <a:r>
              <a:rPr lang="ko-KR" altLang="en-US" sz="3600" dirty="0"/>
              <a:t> </a:t>
            </a:r>
            <a:endParaRPr lang="en-US" altLang="ko-KR" sz="36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8C3A3C5-CDB2-D15E-C93E-A31A1378E9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485706"/>
            <a:ext cx="8420100" cy="327660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DA16EEE-D6EE-EBFE-1B14-14E4050F2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01227"/>
              </p:ext>
            </p:extLst>
          </p:nvPr>
        </p:nvGraphicFramePr>
        <p:xfrm>
          <a:off x="8781672" y="5832475"/>
          <a:ext cx="3943350" cy="307136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54848713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3607131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게임패드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조작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46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이동키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096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7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돌아가기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3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12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990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7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93954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C59E4E-41F2-4089-B135-50B8812ED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712196"/>
              </p:ext>
            </p:extLst>
          </p:nvPr>
        </p:nvGraphicFramePr>
        <p:xfrm>
          <a:off x="557038" y="5832475"/>
          <a:ext cx="3943350" cy="334060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49074826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5381756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조작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74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W, A, S, D, </a:t>
                      </a:r>
                      <a:r>
                        <a:rPr lang="ko-KR" altLang="en-US" sz="1800" dirty="0"/>
                        <a:t>방향키</a:t>
                      </a:r>
                      <a:br>
                        <a:rPr lang="en-US" altLang="ko-KR" sz="1800" dirty="0"/>
                      </a:b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마우스 </a:t>
                      </a:r>
                      <a:r>
                        <a:rPr lang="ko-KR" altLang="en-US" sz="1800" dirty="0" err="1"/>
                        <a:t>우클릭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6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마우스 </a:t>
                      </a:r>
                      <a:r>
                        <a:rPr lang="ko-KR" altLang="en-US" sz="1800" dirty="0" err="1"/>
                        <a:t>좌클릭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69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돌아가기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Esc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54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0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6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55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1470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E92F367-FD07-480C-C859-44493BC45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889039"/>
              </p:ext>
            </p:extLst>
          </p:nvPr>
        </p:nvGraphicFramePr>
        <p:xfrm>
          <a:off x="4669355" y="5842000"/>
          <a:ext cx="3943350" cy="158800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91502018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841753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모바일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조작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45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32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7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돌아가기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돌아가기 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11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45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4A74B0E-EC69-345F-98AC-0E9ACC0443D5}"/>
              </a:ext>
            </a:extLst>
          </p:cNvPr>
          <p:cNvSpPr/>
          <p:nvPr/>
        </p:nvSpPr>
        <p:spPr>
          <a:xfrm>
            <a:off x="298866" y="4224064"/>
            <a:ext cx="3425429" cy="42578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23" dirty="0"/>
              <a:t>터치 가능 범위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198355" y="153015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해상도</a:t>
            </a:r>
            <a:r>
              <a:rPr lang="en-US" altLang="ko-KR" sz="3600" dirty="0"/>
              <a:t>, </a:t>
            </a:r>
            <a:r>
              <a:rPr lang="ko-KR" altLang="en-US" sz="3600" dirty="0"/>
              <a:t>비율 </a:t>
            </a:r>
            <a:r>
              <a:rPr lang="en-US" altLang="ko-KR" sz="3600" dirty="0"/>
              <a:t>HUD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8EC6E7-AB07-DEBA-3ADB-09B2DE21339D}"/>
              </a:ext>
            </a:extLst>
          </p:cNvPr>
          <p:cNvSpPr txBox="1"/>
          <p:nvPr/>
        </p:nvSpPr>
        <p:spPr>
          <a:xfrm>
            <a:off x="-79096" y="825815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  <a:endParaRPr lang="ko-KR" altLang="en-US" sz="4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41F718B-E557-8EFE-B805-BF3946471271}"/>
              </a:ext>
            </a:extLst>
          </p:cNvPr>
          <p:cNvSpPr/>
          <p:nvPr/>
        </p:nvSpPr>
        <p:spPr>
          <a:xfrm>
            <a:off x="283862" y="2970568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A1A1C14-FC74-5974-C234-6D58412E49FC}"/>
              </a:ext>
            </a:extLst>
          </p:cNvPr>
          <p:cNvSpPr/>
          <p:nvPr/>
        </p:nvSpPr>
        <p:spPr>
          <a:xfrm>
            <a:off x="390542" y="3210598"/>
            <a:ext cx="3200400" cy="4000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A55657D-EF56-286C-7175-23B59C060AB5}"/>
              </a:ext>
            </a:extLst>
          </p:cNvPr>
          <p:cNvSpPr/>
          <p:nvPr/>
        </p:nvSpPr>
        <p:spPr>
          <a:xfrm>
            <a:off x="523892" y="3290608"/>
            <a:ext cx="2960370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262542B-7421-46FA-C5A0-8902B49DF8E4}"/>
              </a:ext>
            </a:extLst>
          </p:cNvPr>
          <p:cNvSpPr/>
          <p:nvPr/>
        </p:nvSpPr>
        <p:spPr>
          <a:xfrm>
            <a:off x="1319389" y="3663990"/>
            <a:ext cx="1453365" cy="54830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몬스터 웨이브 이름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63F906A-2955-7737-899D-2FFFD47D3040}"/>
              </a:ext>
            </a:extLst>
          </p:cNvPr>
          <p:cNvSpPr/>
          <p:nvPr/>
        </p:nvSpPr>
        <p:spPr>
          <a:xfrm>
            <a:off x="1964072" y="3050578"/>
            <a:ext cx="80010" cy="80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5DE8739-853B-8077-1ED7-CE1D3E1DAC0E}"/>
              </a:ext>
            </a:extLst>
          </p:cNvPr>
          <p:cNvSpPr txBox="1"/>
          <p:nvPr/>
        </p:nvSpPr>
        <p:spPr>
          <a:xfrm>
            <a:off x="275819" y="2383146"/>
            <a:ext cx="3503524" cy="4344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23" dirty="0"/>
              <a:t>FHD</a:t>
            </a:r>
            <a:r>
              <a:rPr lang="ko-KR" altLang="en-US" sz="2223" dirty="0"/>
              <a:t> </a:t>
            </a:r>
            <a:r>
              <a:rPr lang="en-US" altLang="ko-KR" sz="2223" dirty="0"/>
              <a:t>Hud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136942E-46EB-B174-B5A1-19189FFE739D}"/>
              </a:ext>
            </a:extLst>
          </p:cNvPr>
          <p:cNvSpPr/>
          <p:nvPr/>
        </p:nvSpPr>
        <p:spPr>
          <a:xfrm>
            <a:off x="523894" y="3290608"/>
            <a:ext cx="433189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레벨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558F859-C9D2-5703-C4E5-04AF9FFF42A1}"/>
              </a:ext>
            </a:extLst>
          </p:cNvPr>
          <p:cNvSpPr/>
          <p:nvPr/>
        </p:nvSpPr>
        <p:spPr>
          <a:xfrm>
            <a:off x="984150" y="3290608"/>
            <a:ext cx="2500114" cy="24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경험치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B41D6B4-492A-6A26-015C-80FA9C6A586B}"/>
              </a:ext>
            </a:extLst>
          </p:cNvPr>
          <p:cNvSpPr/>
          <p:nvPr/>
        </p:nvSpPr>
        <p:spPr>
          <a:xfrm>
            <a:off x="385790" y="3663994"/>
            <a:ext cx="831672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155" dirty="0"/>
              <a:t>00:01</a:t>
            </a:r>
            <a:endParaRPr lang="ko-KR" altLang="en-US" sz="1155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17C5D543-3735-2A42-AD64-6985E8366670}"/>
              </a:ext>
            </a:extLst>
          </p:cNvPr>
          <p:cNvSpPr/>
          <p:nvPr/>
        </p:nvSpPr>
        <p:spPr>
          <a:xfrm>
            <a:off x="2877323" y="3663993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55" dirty="0"/>
              <a:t>킬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7D9C60FA-F8D4-01C5-247F-CC0D065DB114}"/>
              </a:ext>
            </a:extLst>
          </p:cNvPr>
          <p:cNvSpPr/>
          <p:nvPr/>
        </p:nvSpPr>
        <p:spPr>
          <a:xfrm>
            <a:off x="2877323" y="3957855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04" dirty="0"/>
              <a:t>골드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9F6C2136-02B7-5991-71A8-F1E810FD0B04}"/>
              </a:ext>
            </a:extLst>
          </p:cNvPr>
          <p:cNvSpPr/>
          <p:nvPr/>
        </p:nvSpPr>
        <p:spPr>
          <a:xfrm>
            <a:off x="1705514" y="5516101"/>
            <a:ext cx="597130" cy="5728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735" dirty="0"/>
              <a:t>캐릭터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E4FFCFA-A348-5F0E-FA7D-54E838A2D082}"/>
              </a:ext>
            </a:extLst>
          </p:cNvPr>
          <p:cNvGrpSpPr/>
          <p:nvPr/>
        </p:nvGrpSpPr>
        <p:grpSpPr>
          <a:xfrm>
            <a:off x="1595367" y="7370079"/>
            <a:ext cx="737411" cy="773958"/>
            <a:chOff x="8367917" y="5207716"/>
            <a:chExt cx="702296" cy="737103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1F8FB8F-6ED9-2DF1-2858-05DF67A19D0B}"/>
                </a:ext>
              </a:extLst>
            </p:cNvPr>
            <p:cNvSpPr/>
            <p:nvPr/>
          </p:nvSpPr>
          <p:spPr>
            <a:xfrm>
              <a:off x="8367917" y="5207716"/>
              <a:ext cx="702296" cy="737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D11C5790-6915-A7A1-EF75-9E7F48A351AC}"/>
                </a:ext>
              </a:extLst>
            </p:cNvPr>
            <p:cNvSpPr/>
            <p:nvPr/>
          </p:nvSpPr>
          <p:spPr>
            <a:xfrm>
              <a:off x="8495700" y="5350598"/>
              <a:ext cx="446729" cy="4572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35ECAFE-7318-839B-790C-692770AB0AB2}"/>
              </a:ext>
            </a:extLst>
          </p:cNvPr>
          <p:cNvGrpSpPr/>
          <p:nvPr/>
        </p:nvGrpSpPr>
        <p:grpSpPr>
          <a:xfrm>
            <a:off x="3724292" y="2970568"/>
            <a:ext cx="305385" cy="5459878"/>
            <a:chOff x="3733800" y="1031341"/>
            <a:chExt cx="290842" cy="5199884"/>
          </a:xfrm>
        </p:grpSpPr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69C4BE51-104B-3019-592A-3A23BDE2C21B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C3EA266E-4369-DDB6-C942-C2E46B54603C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832EC5A-6158-7AD4-F612-551011DF74BA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AC909E86-13D0-5477-2657-7FDA56A23CF3}"/>
              </a:ext>
            </a:extLst>
          </p:cNvPr>
          <p:cNvSpPr txBox="1"/>
          <p:nvPr/>
        </p:nvSpPr>
        <p:spPr>
          <a:xfrm>
            <a:off x="3884309" y="5555356"/>
            <a:ext cx="461665" cy="5660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1920</a:t>
            </a:r>
            <a:endParaRPr lang="ko-KR" altLang="en-US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4A0256DC-7157-0791-6B4A-2617071DC527}"/>
              </a:ext>
            </a:extLst>
          </p:cNvPr>
          <p:cNvGrpSpPr/>
          <p:nvPr/>
        </p:nvGrpSpPr>
        <p:grpSpPr>
          <a:xfrm>
            <a:off x="283863" y="8482180"/>
            <a:ext cx="3455086" cy="455642"/>
            <a:chOff x="8547736" y="7751892"/>
            <a:chExt cx="3455086" cy="45564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DF82FF-0A28-84A3-4355-B3380BE01F18}"/>
                </a:ext>
              </a:extLst>
            </p:cNvPr>
            <p:cNvSpPr txBox="1"/>
            <p:nvPr/>
          </p:nvSpPr>
          <p:spPr>
            <a:xfrm>
              <a:off x="9939249" y="7838202"/>
              <a:ext cx="73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1080</a:t>
              </a:r>
              <a:endParaRPr lang="ko-KR" altLang="en-US" dirty="0"/>
            </a:p>
          </p:txBody>
        </p: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7615983-4F4A-2563-1253-B531B44A08A9}"/>
                </a:ext>
              </a:extLst>
            </p:cNvPr>
            <p:cNvGrpSpPr/>
            <p:nvPr/>
          </p:nvGrpSpPr>
          <p:grpSpPr>
            <a:xfrm rot="16200000">
              <a:off x="10122586" y="6177042"/>
              <a:ext cx="305385" cy="3455086"/>
              <a:chOff x="3733800" y="1031341"/>
              <a:chExt cx="290842" cy="5199884"/>
            </a:xfrm>
          </p:grpSpPr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0575CBBD-ED08-0B02-2E65-0049960A4582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D5E6CA63-01FA-AE55-563E-8400759EDD05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2B368232-A063-2276-97E7-DA4EE317B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40D44D1B-4DE7-1918-8753-C2D16759C4A5}"/>
              </a:ext>
            </a:extLst>
          </p:cNvPr>
          <p:cNvGrpSpPr/>
          <p:nvPr/>
        </p:nvGrpSpPr>
        <p:grpSpPr>
          <a:xfrm>
            <a:off x="1588005" y="6944144"/>
            <a:ext cx="737411" cy="446136"/>
            <a:chOff x="8547736" y="7611141"/>
            <a:chExt cx="3512869" cy="446136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D423CAF-8B53-2817-00EC-14AFA0F5F6AE}"/>
                </a:ext>
              </a:extLst>
            </p:cNvPr>
            <p:cNvSpPr txBox="1"/>
            <p:nvPr/>
          </p:nvSpPr>
          <p:spPr>
            <a:xfrm>
              <a:off x="9016512" y="7611141"/>
              <a:ext cx="3044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320</a:t>
              </a:r>
              <a:endParaRPr lang="ko-KR" altLang="en-US" dirty="0"/>
            </a:p>
          </p:txBody>
        </p: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F2371D38-DEF8-7E7F-4C9B-D42443E0C7B2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43345C75-2070-6567-4EAC-F0E47201011B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C5BCD39C-2B77-7C89-C27F-143F7728B220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43238D9D-F113-955B-EFC8-51A8ED4EE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AE74AEF-024C-0666-E94A-BAFF463BBA4E}"/>
              </a:ext>
            </a:extLst>
          </p:cNvPr>
          <p:cNvGrpSpPr/>
          <p:nvPr/>
        </p:nvGrpSpPr>
        <p:grpSpPr>
          <a:xfrm rot="5400000">
            <a:off x="2249504" y="7534175"/>
            <a:ext cx="725282" cy="460242"/>
            <a:chOff x="8547736" y="7597035"/>
            <a:chExt cx="3455088" cy="460242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A5124FA-1CE0-4042-B0A4-064EB3DA9ED4}"/>
                </a:ext>
              </a:extLst>
            </p:cNvPr>
            <p:cNvSpPr txBox="1"/>
            <p:nvPr/>
          </p:nvSpPr>
          <p:spPr>
            <a:xfrm>
              <a:off x="8902691" y="7597035"/>
              <a:ext cx="3044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320</a:t>
              </a:r>
              <a:endParaRPr lang="ko-KR" altLang="en-US" dirty="0"/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A212C15C-1A4A-DCED-1B9A-DD7EDFBAC34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A2846D1D-E94E-DB66-5A65-3B5DB89F4C21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AA20296E-1743-F296-86FB-BFBC9842CE0D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1A0DE0C8-26C4-17C6-96AC-AF46C7587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ADF56953-A11C-8BEA-F0A0-80D0977227CC}"/>
              </a:ext>
            </a:extLst>
          </p:cNvPr>
          <p:cNvGrpSpPr/>
          <p:nvPr/>
        </p:nvGrpSpPr>
        <p:grpSpPr>
          <a:xfrm>
            <a:off x="2877323" y="4138202"/>
            <a:ext cx="647729" cy="363309"/>
            <a:chOff x="8547736" y="7751892"/>
            <a:chExt cx="3512869" cy="363309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370AC67-45C2-5DCF-C274-4F7F4B43CF4D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240</a:t>
              </a:r>
              <a:endParaRPr lang="ko-KR" altLang="en-US" sz="1200" dirty="0"/>
            </a:p>
          </p:txBody>
        </p: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91D2716E-9028-C688-68A4-E9B7C93033AF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F14B276A-3FD9-0076-F6A8-F189D9419A9C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10B85928-256F-194F-31C8-D327672EF09B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358B0395-07DF-EF7C-1307-800F9DA17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C3B6BD36-88DC-6720-C01E-52AC50C5A74C}"/>
              </a:ext>
            </a:extLst>
          </p:cNvPr>
          <p:cNvGrpSpPr/>
          <p:nvPr/>
        </p:nvGrpSpPr>
        <p:grpSpPr>
          <a:xfrm>
            <a:off x="385787" y="3887715"/>
            <a:ext cx="857849" cy="363309"/>
            <a:chOff x="8547736" y="7751892"/>
            <a:chExt cx="3512869" cy="363309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A2F295D-C057-F71C-6902-B0324C868F1B}"/>
                </a:ext>
              </a:extLst>
            </p:cNvPr>
            <p:cNvSpPr txBox="1"/>
            <p:nvPr/>
          </p:nvSpPr>
          <p:spPr>
            <a:xfrm>
              <a:off x="9016512" y="7838202"/>
              <a:ext cx="3044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220</a:t>
              </a:r>
              <a:endParaRPr lang="ko-KR" altLang="en-US" sz="12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A0C1AA06-5F24-1AD8-9D0B-43EF9B1DCC20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5B4821D5-E2E2-FA4F-E4A0-B3C09522F4D6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3B25B346-7064-8F93-34ED-2668CBBCE43E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E1DF7630-635F-D110-20CE-11BE323F95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5ED0BC68-4CE8-3906-4779-F969BB0CFFF2}"/>
              </a:ext>
            </a:extLst>
          </p:cNvPr>
          <p:cNvGrpSpPr/>
          <p:nvPr/>
        </p:nvGrpSpPr>
        <p:grpSpPr>
          <a:xfrm>
            <a:off x="1331503" y="4181769"/>
            <a:ext cx="1477598" cy="363309"/>
            <a:chOff x="8547736" y="7751892"/>
            <a:chExt cx="3512872" cy="363309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B61C0FC-7448-66F9-0D3C-D48C79590450}"/>
                </a:ext>
              </a:extLst>
            </p:cNvPr>
            <p:cNvSpPr txBox="1"/>
            <p:nvPr/>
          </p:nvSpPr>
          <p:spPr>
            <a:xfrm>
              <a:off x="9538557" y="7838202"/>
              <a:ext cx="25220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600</a:t>
              </a:r>
              <a:endParaRPr lang="ko-KR" altLang="en-US" sz="1200" dirty="0"/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E1EC16D2-C1FE-72FA-823E-197B77E1F204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3C13E91F-C4BD-797D-E416-4F8F7CBD6C57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F235BB11-5DCA-4910-1E54-608F9A806464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BE10630D-509F-F12A-14AC-ABE666286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842C5D45-141A-4466-23A9-8BF3DE6CEE6E}"/>
              </a:ext>
            </a:extLst>
          </p:cNvPr>
          <p:cNvGrpSpPr/>
          <p:nvPr/>
        </p:nvGrpSpPr>
        <p:grpSpPr>
          <a:xfrm rot="16200000">
            <a:off x="1838049" y="1560933"/>
            <a:ext cx="305385" cy="3242727"/>
            <a:chOff x="3733800" y="1031341"/>
            <a:chExt cx="290842" cy="5199885"/>
          </a:xfrm>
        </p:grpSpPr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AC8C6552-6D7E-92B3-78B3-ECF623A407B7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E535F225-DA71-8499-97EC-FA6ADCE33140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61B0B97A-BB19-A208-5D02-CCFF7E9A3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1" y="1031343"/>
              <a:ext cx="0" cy="519988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A28D9B72-ACD4-EAA2-5C04-85BF1C5BB6DC}"/>
              </a:ext>
            </a:extLst>
          </p:cNvPr>
          <p:cNvSpPr txBox="1"/>
          <p:nvPr/>
        </p:nvSpPr>
        <p:spPr>
          <a:xfrm>
            <a:off x="275819" y="1538448"/>
            <a:ext cx="6868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UI</a:t>
            </a:r>
            <a:r>
              <a:rPr lang="ko-KR" altLang="en-US" dirty="0"/>
              <a:t>에는 앵커가 꼽혀 있어 화면의 비율이 달라져도 </a:t>
            </a:r>
            <a:br>
              <a:rPr lang="en-US" altLang="ko-KR" dirty="0"/>
            </a:br>
            <a:r>
              <a:rPr lang="ko-KR" altLang="en-US" dirty="0"/>
              <a:t>비율이 변하지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6316B35-F686-75F7-6801-B232364D0579}"/>
              </a:ext>
            </a:extLst>
          </p:cNvPr>
          <p:cNvSpPr txBox="1"/>
          <p:nvPr/>
        </p:nvSpPr>
        <p:spPr>
          <a:xfrm>
            <a:off x="1144958" y="2935127"/>
            <a:ext cx="106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1000</a:t>
            </a:r>
            <a:endParaRPr lang="ko-KR" altLang="en-US" sz="1200" dirty="0"/>
          </a:p>
        </p:txBody>
      </p: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710F662D-66C3-B8C5-8020-76FE9E1F095A}"/>
              </a:ext>
            </a:extLst>
          </p:cNvPr>
          <p:cNvGrpSpPr/>
          <p:nvPr/>
        </p:nvGrpSpPr>
        <p:grpSpPr>
          <a:xfrm rot="16200000">
            <a:off x="3303970" y="3746185"/>
            <a:ext cx="587437" cy="363309"/>
            <a:chOff x="8547736" y="7751892"/>
            <a:chExt cx="3512869" cy="363309"/>
          </a:xfrm>
        </p:grpSpPr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51DB2CBF-D5A7-0FC6-0FA5-05DBA0E576C2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140</a:t>
              </a:r>
              <a:endParaRPr lang="ko-KR" altLang="en-US" sz="1200" dirty="0"/>
            </a:p>
          </p:txBody>
        </p:sp>
        <p:grpSp>
          <p:nvGrpSpPr>
            <p:cNvPr id="384" name="그룹 383">
              <a:extLst>
                <a:ext uri="{FF2B5EF4-FFF2-40B4-BE49-F238E27FC236}">
                  <a16:creationId xmlns:a16="http://schemas.microsoft.com/office/drawing/2014/main" id="{F874F136-44F4-540A-2F4D-6A6A25D9547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85" name="직선 연결선 384">
                <a:extLst>
                  <a:ext uri="{FF2B5EF4-FFF2-40B4-BE49-F238E27FC236}">
                    <a16:creationId xmlns:a16="http://schemas.microsoft.com/office/drawing/2014/main" id="{2951124B-1DDB-7FCA-4B85-2061B7F792B9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6" name="직선 연결선 385">
                <a:extLst>
                  <a:ext uri="{FF2B5EF4-FFF2-40B4-BE49-F238E27FC236}">
                    <a16:creationId xmlns:a16="http://schemas.microsoft.com/office/drawing/2014/main" id="{7040BB0F-A83A-6792-8D14-674762BC52DD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7" name="직선 연결선 386">
                <a:extLst>
                  <a:ext uri="{FF2B5EF4-FFF2-40B4-BE49-F238E27FC236}">
                    <a16:creationId xmlns:a16="http://schemas.microsoft.com/office/drawing/2014/main" id="{922263DF-2D2C-8ED9-9062-790FBBEDA4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8" name="그룹 387">
            <a:extLst>
              <a:ext uri="{FF2B5EF4-FFF2-40B4-BE49-F238E27FC236}">
                <a16:creationId xmlns:a16="http://schemas.microsoft.com/office/drawing/2014/main" id="{66165C65-7C24-DC68-9EE5-641D0E87E5AB}"/>
              </a:ext>
            </a:extLst>
          </p:cNvPr>
          <p:cNvGrpSpPr/>
          <p:nvPr/>
        </p:nvGrpSpPr>
        <p:grpSpPr>
          <a:xfrm rot="16200000">
            <a:off x="2494055" y="3754506"/>
            <a:ext cx="587437" cy="363309"/>
            <a:chOff x="8547736" y="7751892"/>
            <a:chExt cx="3512869" cy="363309"/>
          </a:xfrm>
        </p:grpSpPr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C1E8A3F1-CD56-FD87-F44A-5311C8DB8A79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140</a:t>
              </a:r>
              <a:endParaRPr lang="ko-KR" altLang="en-US" sz="1200" dirty="0"/>
            </a:p>
          </p:txBody>
        </p:sp>
        <p:grpSp>
          <p:nvGrpSpPr>
            <p:cNvPr id="390" name="그룹 389">
              <a:extLst>
                <a:ext uri="{FF2B5EF4-FFF2-40B4-BE49-F238E27FC236}">
                  <a16:creationId xmlns:a16="http://schemas.microsoft.com/office/drawing/2014/main" id="{7C90A5C3-E309-28FE-7842-F5C4ABFEF6E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91" name="직선 연결선 390">
                <a:extLst>
                  <a:ext uri="{FF2B5EF4-FFF2-40B4-BE49-F238E27FC236}">
                    <a16:creationId xmlns:a16="http://schemas.microsoft.com/office/drawing/2014/main" id="{7CF2B2C5-EE2C-E8E9-19C9-67B5B24D18FC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2" name="직선 연결선 391">
                <a:extLst>
                  <a:ext uri="{FF2B5EF4-FFF2-40B4-BE49-F238E27FC236}">
                    <a16:creationId xmlns:a16="http://schemas.microsoft.com/office/drawing/2014/main" id="{BB447991-9648-F1BA-E61A-D2EE5408D08B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3" name="직선 연결선 392">
                <a:extLst>
                  <a:ext uri="{FF2B5EF4-FFF2-40B4-BE49-F238E27FC236}">
                    <a16:creationId xmlns:a16="http://schemas.microsoft.com/office/drawing/2014/main" id="{6603BD08-4FA3-1A50-D963-1B068C49B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4" name="그룹 393">
            <a:extLst>
              <a:ext uri="{FF2B5EF4-FFF2-40B4-BE49-F238E27FC236}">
                <a16:creationId xmlns:a16="http://schemas.microsoft.com/office/drawing/2014/main" id="{61716A01-EAFA-F30C-1D60-D929A1E58175}"/>
              </a:ext>
            </a:extLst>
          </p:cNvPr>
          <p:cNvGrpSpPr/>
          <p:nvPr/>
        </p:nvGrpSpPr>
        <p:grpSpPr>
          <a:xfrm>
            <a:off x="518701" y="3381939"/>
            <a:ext cx="438382" cy="332531"/>
            <a:chOff x="8547736" y="7751892"/>
            <a:chExt cx="3512869" cy="332531"/>
          </a:xfrm>
        </p:grpSpPr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868937E5-7F20-522B-F765-727886FF7DD4}"/>
                </a:ext>
              </a:extLst>
            </p:cNvPr>
            <p:cNvSpPr txBox="1"/>
            <p:nvPr/>
          </p:nvSpPr>
          <p:spPr>
            <a:xfrm>
              <a:off x="9016512" y="7838202"/>
              <a:ext cx="30440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160</a:t>
              </a:r>
              <a:endParaRPr lang="ko-KR" altLang="en-US" sz="1200" dirty="0"/>
            </a:p>
          </p:txBody>
        </p:sp>
        <p:grpSp>
          <p:nvGrpSpPr>
            <p:cNvPr id="396" name="그룹 395">
              <a:extLst>
                <a:ext uri="{FF2B5EF4-FFF2-40B4-BE49-F238E27FC236}">
                  <a16:creationId xmlns:a16="http://schemas.microsoft.com/office/drawing/2014/main" id="{7A07A823-6B68-4936-A8DD-27900BB54B0F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97" name="직선 연결선 396">
                <a:extLst>
                  <a:ext uri="{FF2B5EF4-FFF2-40B4-BE49-F238E27FC236}">
                    <a16:creationId xmlns:a16="http://schemas.microsoft.com/office/drawing/2014/main" id="{29BACB56-60DA-FDD0-88F7-4F686BD73A3D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8" name="직선 연결선 397">
                <a:extLst>
                  <a:ext uri="{FF2B5EF4-FFF2-40B4-BE49-F238E27FC236}">
                    <a16:creationId xmlns:a16="http://schemas.microsoft.com/office/drawing/2014/main" id="{0E5A8EF0-129B-58C8-D45F-B44D1E386A86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9" name="직선 연결선 398">
                <a:extLst>
                  <a:ext uri="{FF2B5EF4-FFF2-40B4-BE49-F238E27FC236}">
                    <a16:creationId xmlns:a16="http://schemas.microsoft.com/office/drawing/2014/main" id="{A2BDB662-487C-ADA9-885E-D528F3ED57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7DE912F1-241D-17D7-9496-39E793C63875}"/>
              </a:ext>
            </a:extLst>
          </p:cNvPr>
          <p:cNvSpPr txBox="1"/>
          <p:nvPr/>
        </p:nvSpPr>
        <p:spPr>
          <a:xfrm rot="5400000">
            <a:off x="-58104" y="3408082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80</a:t>
            </a:r>
            <a:endParaRPr lang="ko-KR" altLang="en-US" sz="1200" dirty="0"/>
          </a:p>
        </p:txBody>
      </p: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E8BA1F83-EC21-966B-0CC2-8E9BB000C79E}"/>
              </a:ext>
            </a:extLst>
          </p:cNvPr>
          <p:cNvGrpSpPr/>
          <p:nvPr/>
        </p:nvGrpSpPr>
        <p:grpSpPr>
          <a:xfrm>
            <a:off x="161217" y="3659343"/>
            <a:ext cx="305385" cy="254445"/>
            <a:chOff x="3733800" y="1031341"/>
            <a:chExt cx="290842" cy="5199887"/>
          </a:xfrm>
        </p:grpSpPr>
        <p:cxnSp>
          <p:nvCxnSpPr>
            <p:cNvPr id="409" name="직선 연결선 408">
              <a:extLst>
                <a:ext uri="{FF2B5EF4-FFF2-40B4-BE49-F238E27FC236}">
                  <a16:creationId xmlns:a16="http://schemas.microsoft.com/office/drawing/2014/main" id="{EA9D5AC7-FC6F-0687-C501-8699AF29659F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8E086B4A-EC81-D9AB-9349-55D07D667BD9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1" name="직선 연결선 410">
              <a:extLst>
                <a:ext uri="{FF2B5EF4-FFF2-40B4-BE49-F238E27FC236}">
                  <a16:creationId xmlns:a16="http://schemas.microsoft.com/office/drawing/2014/main" id="{CDE2CF85-ACBB-D01E-58BF-D9C840D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2" name="그룹 411">
            <a:extLst>
              <a:ext uri="{FF2B5EF4-FFF2-40B4-BE49-F238E27FC236}">
                <a16:creationId xmlns:a16="http://schemas.microsoft.com/office/drawing/2014/main" id="{645AFEB6-8585-F36B-AEFF-0A8EC14BD4F2}"/>
              </a:ext>
            </a:extLst>
          </p:cNvPr>
          <p:cNvGrpSpPr/>
          <p:nvPr/>
        </p:nvGrpSpPr>
        <p:grpSpPr>
          <a:xfrm>
            <a:off x="198355" y="3211017"/>
            <a:ext cx="305385" cy="389104"/>
            <a:chOff x="3733800" y="1031341"/>
            <a:chExt cx="290842" cy="5199887"/>
          </a:xfrm>
        </p:grpSpPr>
        <p:cxnSp>
          <p:nvCxnSpPr>
            <p:cNvPr id="413" name="직선 연결선 412">
              <a:extLst>
                <a:ext uri="{FF2B5EF4-FFF2-40B4-BE49-F238E27FC236}">
                  <a16:creationId xmlns:a16="http://schemas.microsoft.com/office/drawing/2014/main" id="{8252D3E7-F152-E27B-FC9E-F63092B7609F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4" name="직선 연결선 413">
              <a:extLst>
                <a:ext uri="{FF2B5EF4-FFF2-40B4-BE49-F238E27FC236}">
                  <a16:creationId xmlns:a16="http://schemas.microsoft.com/office/drawing/2014/main" id="{7CFCF647-3E9F-15B3-C73B-FDA413CC8A0C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5" name="직선 연결선 414">
              <a:extLst>
                <a:ext uri="{FF2B5EF4-FFF2-40B4-BE49-F238E27FC236}">
                  <a16:creationId xmlns:a16="http://schemas.microsoft.com/office/drawing/2014/main" id="{CE0763AE-D586-AC46-83BD-5401355312AB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6" name="TextBox 415">
            <a:extLst>
              <a:ext uri="{FF2B5EF4-FFF2-40B4-BE49-F238E27FC236}">
                <a16:creationId xmlns:a16="http://schemas.microsoft.com/office/drawing/2014/main" id="{E67B7E29-54F2-1FBB-67CD-F9599C8C1143}"/>
              </a:ext>
            </a:extLst>
          </p:cNvPr>
          <p:cNvSpPr txBox="1"/>
          <p:nvPr/>
        </p:nvSpPr>
        <p:spPr>
          <a:xfrm rot="5400000">
            <a:off x="-67311" y="3789861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200" dirty="0"/>
          </a:p>
        </p:txBody>
      </p: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BF50B47F-8E91-FA6B-514E-CFBF24EB258F}"/>
              </a:ext>
            </a:extLst>
          </p:cNvPr>
          <p:cNvGrpSpPr/>
          <p:nvPr/>
        </p:nvGrpSpPr>
        <p:grpSpPr>
          <a:xfrm>
            <a:off x="664109" y="3296967"/>
            <a:ext cx="305385" cy="229083"/>
            <a:chOff x="3733800" y="1031341"/>
            <a:chExt cx="290842" cy="5199887"/>
          </a:xfrm>
        </p:grpSpPr>
        <p:cxnSp>
          <p:nvCxnSpPr>
            <p:cNvPr id="418" name="직선 연결선 417">
              <a:extLst>
                <a:ext uri="{FF2B5EF4-FFF2-40B4-BE49-F238E27FC236}">
                  <a16:creationId xmlns:a16="http://schemas.microsoft.com/office/drawing/2014/main" id="{44F10A95-27AE-A439-2E85-BB05F8915312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9" name="직선 연결선 418">
              <a:extLst>
                <a:ext uri="{FF2B5EF4-FFF2-40B4-BE49-F238E27FC236}">
                  <a16:creationId xmlns:a16="http://schemas.microsoft.com/office/drawing/2014/main" id="{72A0CAB2-5FCE-E59E-649E-73ACB83929A6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0" name="직선 연결선 419">
              <a:extLst>
                <a:ext uri="{FF2B5EF4-FFF2-40B4-BE49-F238E27FC236}">
                  <a16:creationId xmlns:a16="http://schemas.microsoft.com/office/drawing/2014/main" id="{398C951A-0C50-06F5-0CEF-C80D0D99D8E8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25" name="TextBox 424">
            <a:extLst>
              <a:ext uri="{FF2B5EF4-FFF2-40B4-BE49-F238E27FC236}">
                <a16:creationId xmlns:a16="http://schemas.microsoft.com/office/drawing/2014/main" id="{04D53981-BD5D-EC33-F6C9-8339C641F06C}"/>
              </a:ext>
            </a:extLst>
          </p:cNvPr>
          <p:cNvSpPr txBox="1"/>
          <p:nvPr/>
        </p:nvSpPr>
        <p:spPr>
          <a:xfrm rot="5400000">
            <a:off x="599185" y="3435947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9647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4A74B0E-EC69-345F-98AC-0E9ACC0443D5}"/>
              </a:ext>
            </a:extLst>
          </p:cNvPr>
          <p:cNvSpPr/>
          <p:nvPr/>
        </p:nvSpPr>
        <p:spPr>
          <a:xfrm>
            <a:off x="291362" y="4222839"/>
            <a:ext cx="3425429" cy="42578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23" dirty="0"/>
              <a:t>터치 가능 범위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198355" y="153015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해상도</a:t>
            </a:r>
            <a:r>
              <a:rPr lang="en-US" altLang="ko-KR" sz="3600" dirty="0"/>
              <a:t>, </a:t>
            </a:r>
            <a:r>
              <a:rPr lang="ko-KR" altLang="en-US" sz="3600" dirty="0"/>
              <a:t>비율 </a:t>
            </a:r>
            <a:r>
              <a:rPr lang="en-US" altLang="ko-KR" sz="3600" dirty="0"/>
              <a:t>HUD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8EC6E7-AB07-DEBA-3ADB-09B2DE21339D}"/>
              </a:ext>
            </a:extLst>
          </p:cNvPr>
          <p:cNvSpPr txBox="1"/>
          <p:nvPr/>
        </p:nvSpPr>
        <p:spPr>
          <a:xfrm>
            <a:off x="-79096" y="825815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  <a:endParaRPr lang="ko-KR" altLang="en-US" sz="4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41F718B-E557-8EFE-B805-BF3946471271}"/>
              </a:ext>
            </a:extLst>
          </p:cNvPr>
          <p:cNvSpPr/>
          <p:nvPr/>
        </p:nvSpPr>
        <p:spPr>
          <a:xfrm>
            <a:off x="283862" y="2970568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A1A1C14-FC74-5974-C234-6D58412E49FC}"/>
              </a:ext>
            </a:extLst>
          </p:cNvPr>
          <p:cNvSpPr/>
          <p:nvPr/>
        </p:nvSpPr>
        <p:spPr>
          <a:xfrm>
            <a:off x="390542" y="3210598"/>
            <a:ext cx="3200400" cy="4000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A55657D-EF56-286C-7175-23B59C060AB5}"/>
              </a:ext>
            </a:extLst>
          </p:cNvPr>
          <p:cNvSpPr/>
          <p:nvPr/>
        </p:nvSpPr>
        <p:spPr>
          <a:xfrm>
            <a:off x="523892" y="3290608"/>
            <a:ext cx="2960370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262542B-7421-46FA-C5A0-8902B49DF8E4}"/>
              </a:ext>
            </a:extLst>
          </p:cNvPr>
          <p:cNvSpPr/>
          <p:nvPr/>
        </p:nvSpPr>
        <p:spPr>
          <a:xfrm>
            <a:off x="1319389" y="3663990"/>
            <a:ext cx="1453365" cy="54830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몬스터 웨이브 이름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63F906A-2955-7737-899D-2FFFD47D3040}"/>
              </a:ext>
            </a:extLst>
          </p:cNvPr>
          <p:cNvSpPr/>
          <p:nvPr/>
        </p:nvSpPr>
        <p:spPr>
          <a:xfrm>
            <a:off x="1964072" y="3050578"/>
            <a:ext cx="80010" cy="80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5DE8739-853B-8077-1ED7-CE1D3E1DAC0E}"/>
              </a:ext>
            </a:extLst>
          </p:cNvPr>
          <p:cNvSpPr txBox="1"/>
          <p:nvPr/>
        </p:nvSpPr>
        <p:spPr>
          <a:xfrm>
            <a:off x="275819" y="2383146"/>
            <a:ext cx="3503524" cy="4344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23" dirty="0"/>
              <a:t>FHD</a:t>
            </a:r>
            <a:r>
              <a:rPr lang="ko-KR" altLang="en-US" sz="2223" dirty="0"/>
              <a:t> </a:t>
            </a:r>
            <a:r>
              <a:rPr lang="en-US" altLang="ko-KR" sz="2223" dirty="0"/>
              <a:t>Hud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136942E-46EB-B174-B5A1-19189FFE739D}"/>
              </a:ext>
            </a:extLst>
          </p:cNvPr>
          <p:cNvSpPr/>
          <p:nvPr/>
        </p:nvSpPr>
        <p:spPr>
          <a:xfrm>
            <a:off x="523894" y="3290608"/>
            <a:ext cx="433189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레벨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558F859-C9D2-5703-C4E5-04AF9FFF42A1}"/>
              </a:ext>
            </a:extLst>
          </p:cNvPr>
          <p:cNvSpPr/>
          <p:nvPr/>
        </p:nvSpPr>
        <p:spPr>
          <a:xfrm>
            <a:off x="984150" y="3290608"/>
            <a:ext cx="2500114" cy="24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경험치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B41D6B4-492A-6A26-015C-80FA9C6A586B}"/>
              </a:ext>
            </a:extLst>
          </p:cNvPr>
          <p:cNvSpPr/>
          <p:nvPr/>
        </p:nvSpPr>
        <p:spPr>
          <a:xfrm>
            <a:off x="385790" y="3663994"/>
            <a:ext cx="831672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155" dirty="0"/>
              <a:t>00:01</a:t>
            </a:r>
            <a:endParaRPr lang="ko-KR" altLang="en-US" sz="1155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17C5D543-3735-2A42-AD64-6985E8366670}"/>
              </a:ext>
            </a:extLst>
          </p:cNvPr>
          <p:cNvSpPr/>
          <p:nvPr/>
        </p:nvSpPr>
        <p:spPr>
          <a:xfrm>
            <a:off x="2877323" y="3663993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55" dirty="0"/>
              <a:t>킬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7D9C60FA-F8D4-01C5-247F-CC0D065DB114}"/>
              </a:ext>
            </a:extLst>
          </p:cNvPr>
          <p:cNvSpPr/>
          <p:nvPr/>
        </p:nvSpPr>
        <p:spPr>
          <a:xfrm>
            <a:off x="2877323" y="3957855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04" dirty="0"/>
              <a:t>골드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9F6C2136-02B7-5991-71A8-F1E810FD0B04}"/>
              </a:ext>
            </a:extLst>
          </p:cNvPr>
          <p:cNvSpPr/>
          <p:nvPr/>
        </p:nvSpPr>
        <p:spPr>
          <a:xfrm>
            <a:off x="1665507" y="5838414"/>
            <a:ext cx="597130" cy="5728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735" dirty="0"/>
              <a:t>캐릭터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E4FFCFA-A348-5F0E-FA7D-54E838A2D082}"/>
              </a:ext>
            </a:extLst>
          </p:cNvPr>
          <p:cNvGrpSpPr/>
          <p:nvPr/>
        </p:nvGrpSpPr>
        <p:grpSpPr>
          <a:xfrm>
            <a:off x="1595367" y="7370079"/>
            <a:ext cx="737411" cy="773958"/>
            <a:chOff x="8367917" y="5207716"/>
            <a:chExt cx="702296" cy="737103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1F8FB8F-6ED9-2DF1-2858-05DF67A19D0B}"/>
                </a:ext>
              </a:extLst>
            </p:cNvPr>
            <p:cNvSpPr/>
            <p:nvPr/>
          </p:nvSpPr>
          <p:spPr>
            <a:xfrm>
              <a:off x="8367917" y="5207716"/>
              <a:ext cx="702296" cy="737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D11C5790-6915-A7A1-EF75-9E7F48A351AC}"/>
                </a:ext>
              </a:extLst>
            </p:cNvPr>
            <p:cNvSpPr/>
            <p:nvPr/>
          </p:nvSpPr>
          <p:spPr>
            <a:xfrm>
              <a:off x="8495700" y="5350598"/>
              <a:ext cx="446729" cy="4572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AC909E86-13D0-5477-2657-7FDA56A23CF3}"/>
              </a:ext>
            </a:extLst>
          </p:cNvPr>
          <p:cNvSpPr txBox="1"/>
          <p:nvPr/>
        </p:nvSpPr>
        <p:spPr>
          <a:xfrm>
            <a:off x="3884309" y="5555356"/>
            <a:ext cx="461665" cy="5660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1920</a:t>
            </a:r>
            <a:endParaRPr lang="ko-KR" altLang="en-US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4A0256DC-7157-0791-6B4A-2617071DC527}"/>
              </a:ext>
            </a:extLst>
          </p:cNvPr>
          <p:cNvGrpSpPr/>
          <p:nvPr/>
        </p:nvGrpSpPr>
        <p:grpSpPr>
          <a:xfrm>
            <a:off x="283863" y="8482180"/>
            <a:ext cx="3455086" cy="455642"/>
            <a:chOff x="8547736" y="7751892"/>
            <a:chExt cx="3455086" cy="45564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DF82FF-0A28-84A3-4355-B3380BE01F18}"/>
                </a:ext>
              </a:extLst>
            </p:cNvPr>
            <p:cNvSpPr txBox="1"/>
            <p:nvPr/>
          </p:nvSpPr>
          <p:spPr>
            <a:xfrm>
              <a:off x="9939249" y="7838202"/>
              <a:ext cx="73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1080</a:t>
              </a:r>
              <a:endParaRPr lang="ko-KR" altLang="en-US" dirty="0"/>
            </a:p>
          </p:txBody>
        </p: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7615983-4F4A-2563-1253-B531B44A08A9}"/>
                </a:ext>
              </a:extLst>
            </p:cNvPr>
            <p:cNvGrpSpPr/>
            <p:nvPr/>
          </p:nvGrpSpPr>
          <p:grpSpPr>
            <a:xfrm rot="16200000">
              <a:off x="10122586" y="6177042"/>
              <a:ext cx="305385" cy="3455086"/>
              <a:chOff x="3733800" y="1031341"/>
              <a:chExt cx="290842" cy="5199884"/>
            </a:xfrm>
          </p:grpSpPr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0575CBBD-ED08-0B02-2E65-0049960A4582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D5E6CA63-01FA-AE55-563E-8400759EDD05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2B368232-A063-2276-97E7-DA4EE317B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E735D1-302E-134C-E7F4-D1610CBF0551}"/>
              </a:ext>
            </a:extLst>
          </p:cNvPr>
          <p:cNvGrpSpPr/>
          <p:nvPr/>
        </p:nvGrpSpPr>
        <p:grpSpPr>
          <a:xfrm>
            <a:off x="3681515" y="3023780"/>
            <a:ext cx="305385" cy="5440680"/>
            <a:chOff x="3733800" y="1031341"/>
            <a:chExt cx="290842" cy="519988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44E584B-FA2C-AF32-3A62-49AA87DE0330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52E4D4E-DB37-7927-1AD6-2194D57D1414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7FDF0E0-DC6E-424F-23DA-38D16D236E17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874737B-4CEF-FA8E-B640-2315CE937965}"/>
              </a:ext>
            </a:extLst>
          </p:cNvPr>
          <p:cNvSpPr/>
          <p:nvPr/>
        </p:nvSpPr>
        <p:spPr>
          <a:xfrm>
            <a:off x="8061342" y="858898"/>
            <a:ext cx="3200400" cy="4000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001F7A1-D158-894F-9221-AE506EA4A50E}"/>
              </a:ext>
            </a:extLst>
          </p:cNvPr>
          <p:cNvSpPr/>
          <p:nvPr/>
        </p:nvSpPr>
        <p:spPr>
          <a:xfrm>
            <a:off x="8194692" y="938908"/>
            <a:ext cx="2960370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B3DC214-96D7-FB68-CC3E-840C221294BD}"/>
              </a:ext>
            </a:extLst>
          </p:cNvPr>
          <p:cNvSpPr/>
          <p:nvPr/>
        </p:nvSpPr>
        <p:spPr>
          <a:xfrm>
            <a:off x="9634872" y="698878"/>
            <a:ext cx="80010" cy="80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065B091-577C-5B59-7D0F-3A79A20545A6}"/>
              </a:ext>
            </a:extLst>
          </p:cNvPr>
          <p:cNvSpPr/>
          <p:nvPr/>
        </p:nvSpPr>
        <p:spPr>
          <a:xfrm>
            <a:off x="8194694" y="938908"/>
            <a:ext cx="433189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레벨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DAADD78-EDE6-BEE7-F463-401E87A8BB62}"/>
              </a:ext>
            </a:extLst>
          </p:cNvPr>
          <p:cNvSpPr/>
          <p:nvPr/>
        </p:nvSpPr>
        <p:spPr>
          <a:xfrm>
            <a:off x="8654950" y="938908"/>
            <a:ext cx="2500114" cy="24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경험치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22DD6A0-241B-F7EE-2A99-1E1B68482E2C}"/>
              </a:ext>
            </a:extLst>
          </p:cNvPr>
          <p:cNvGrpSpPr/>
          <p:nvPr/>
        </p:nvGrpSpPr>
        <p:grpSpPr>
          <a:xfrm rot="16200000">
            <a:off x="9508849" y="-790767"/>
            <a:ext cx="305385" cy="3242727"/>
            <a:chOff x="3733800" y="1031341"/>
            <a:chExt cx="290842" cy="5199885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F3950FC5-6FD0-1FC6-00BD-271A246055CC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79F6EB70-46D4-2D69-2EC7-8021C24A6F7F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EA90EF7-803C-B38D-0806-CFA869F1F566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1" y="1031343"/>
              <a:ext cx="0" cy="519988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3260F02-9A05-D641-5096-6C201BEE6C38}"/>
              </a:ext>
            </a:extLst>
          </p:cNvPr>
          <p:cNvSpPr txBox="1"/>
          <p:nvPr/>
        </p:nvSpPr>
        <p:spPr>
          <a:xfrm>
            <a:off x="8815758" y="583427"/>
            <a:ext cx="106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1000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30043D2-8AC4-8C0B-03A1-8E05A23C0AD2}"/>
              </a:ext>
            </a:extLst>
          </p:cNvPr>
          <p:cNvSpPr txBox="1"/>
          <p:nvPr/>
        </p:nvSpPr>
        <p:spPr>
          <a:xfrm rot="5400000">
            <a:off x="8269985" y="1084247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2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93D6B54-0E42-7E3F-989E-6B2239D3CB30}"/>
              </a:ext>
            </a:extLst>
          </p:cNvPr>
          <p:cNvGrpSpPr/>
          <p:nvPr/>
        </p:nvGrpSpPr>
        <p:grpSpPr>
          <a:xfrm>
            <a:off x="4846898" y="7625674"/>
            <a:ext cx="737411" cy="773958"/>
            <a:chOff x="8367917" y="5207716"/>
            <a:chExt cx="702296" cy="73710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7A7E6A-4082-2E76-7F32-57AEE38D854C}"/>
                </a:ext>
              </a:extLst>
            </p:cNvPr>
            <p:cNvSpPr/>
            <p:nvPr/>
          </p:nvSpPr>
          <p:spPr>
            <a:xfrm>
              <a:off x="8367917" y="5207716"/>
              <a:ext cx="702296" cy="737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C9AB683-BE21-5E9B-FFDC-D63144A447F0}"/>
                </a:ext>
              </a:extLst>
            </p:cNvPr>
            <p:cNvSpPr/>
            <p:nvPr/>
          </p:nvSpPr>
          <p:spPr>
            <a:xfrm>
              <a:off x="8495700" y="5350598"/>
              <a:ext cx="446729" cy="4572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B527E17F-B723-C50D-26EA-79AD487DA7FB}"/>
              </a:ext>
            </a:extLst>
          </p:cNvPr>
          <p:cNvGrpSpPr/>
          <p:nvPr/>
        </p:nvGrpSpPr>
        <p:grpSpPr>
          <a:xfrm>
            <a:off x="4647303" y="6558279"/>
            <a:ext cx="1769373" cy="887715"/>
            <a:chOff x="5223371" y="5938982"/>
            <a:chExt cx="1769373" cy="887715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2699828C-F918-EC1C-382B-E6BDE08BCE96}"/>
                </a:ext>
              </a:extLst>
            </p:cNvPr>
            <p:cNvSpPr/>
            <p:nvPr/>
          </p:nvSpPr>
          <p:spPr>
            <a:xfrm>
              <a:off x="5223371" y="5945609"/>
              <a:ext cx="1453365" cy="548309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몬스터 웨이브 이름</a:t>
              </a: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8911B3F-52CD-CFCA-E3A9-F9E8175C18A8}"/>
                </a:ext>
              </a:extLst>
            </p:cNvPr>
            <p:cNvGrpSpPr/>
            <p:nvPr/>
          </p:nvGrpSpPr>
          <p:grpSpPr>
            <a:xfrm>
              <a:off x="5235485" y="6463388"/>
              <a:ext cx="1477598" cy="363309"/>
              <a:chOff x="8547736" y="7751892"/>
              <a:chExt cx="3512872" cy="363309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BCB6617-4435-E3FF-1446-636792D697AB}"/>
                  </a:ext>
                </a:extLst>
              </p:cNvPr>
              <p:cNvSpPr txBox="1"/>
              <p:nvPr/>
            </p:nvSpPr>
            <p:spPr>
              <a:xfrm>
                <a:off x="9538557" y="7838202"/>
                <a:ext cx="2522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600</a:t>
                </a:r>
                <a:endParaRPr lang="ko-KR" altLang="en-US" sz="1200" dirty="0"/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09334354-1045-C478-1C1D-4604441669C5}"/>
                  </a:ext>
                </a:extLst>
              </p:cNvPr>
              <p:cNvGrpSpPr/>
              <p:nvPr/>
            </p:nvGrpSpPr>
            <p:grpSpPr>
              <a:xfrm rot="16200000">
                <a:off x="10122587" y="6177041"/>
                <a:ext cx="305385" cy="3455088"/>
                <a:chOff x="3733800" y="1031341"/>
                <a:chExt cx="290842" cy="5199887"/>
              </a:xfrm>
            </p:grpSpPr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893C6F09-4CA2-83CD-1998-9719B3EF1D82}"/>
                    </a:ext>
                  </a:extLst>
                </p:cNvPr>
                <p:cNvCxnSpPr/>
                <p:nvPr/>
              </p:nvCxnSpPr>
              <p:spPr>
                <a:xfrm>
                  <a:off x="3733800" y="1031341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4DF681C1-4538-6243-EA3E-1D6F22144129}"/>
                    </a:ext>
                  </a:extLst>
                </p:cNvPr>
                <p:cNvCxnSpPr/>
                <p:nvPr/>
              </p:nvCxnSpPr>
              <p:spPr>
                <a:xfrm>
                  <a:off x="3747757" y="6231225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34053EB8-10DA-B330-AAB5-7CD541A86B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200" y="1031341"/>
                  <a:ext cx="0" cy="519988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7F42211B-F60F-EAE2-8C9F-D05AD33CA16D}"/>
                </a:ext>
              </a:extLst>
            </p:cNvPr>
            <p:cNvGrpSpPr/>
            <p:nvPr/>
          </p:nvGrpSpPr>
          <p:grpSpPr>
            <a:xfrm rot="16200000">
              <a:off x="6517371" y="6051046"/>
              <a:ext cx="587437" cy="363309"/>
              <a:chOff x="8547736" y="7751892"/>
              <a:chExt cx="3512869" cy="363309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879D565-6C11-3D98-5E26-7D501198A72B}"/>
                  </a:ext>
                </a:extLst>
              </p:cNvPr>
              <p:cNvSpPr txBox="1"/>
              <p:nvPr/>
            </p:nvSpPr>
            <p:spPr>
              <a:xfrm>
                <a:off x="9016510" y="7838202"/>
                <a:ext cx="30440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140</a:t>
                </a:r>
                <a:endParaRPr lang="ko-KR" altLang="en-US" sz="1200" dirty="0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EA14AF79-0F85-6520-BC49-BA02D3923BD7}"/>
                  </a:ext>
                </a:extLst>
              </p:cNvPr>
              <p:cNvGrpSpPr/>
              <p:nvPr/>
            </p:nvGrpSpPr>
            <p:grpSpPr>
              <a:xfrm rot="16200000">
                <a:off x="10122587" y="6177041"/>
                <a:ext cx="305385" cy="3455088"/>
                <a:chOff x="3733800" y="1031341"/>
                <a:chExt cx="290842" cy="5199887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533C5848-E3C9-A737-6150-364EA46DEC90}"/>
                    </a:ext>
                  </a:extLst>
                </p:cNvPr>
                <p:cNvCxnSpPr/>
                <p:nvPr/>
              </p:nvCxnSpPr>
              <p:spPr>
                <a:xfrm>
                  <a:off x="3733800" y="1031341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73E6A70B-EC15-35D7-8CE1-D5B90C327BAF}"/>
                    </a:ext>
                  </a:extLst>
                </p:cNvPr>
                <p:cNvCxnSpPr/>
                <p:nvPr/>
              </p:nvCxnSpPr>
              <p:spPr>
                <a:xfrm>
                  <a:off x="3747757" y="6231225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A33F5565-3B26-ED7A-31D8-A343029074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200" y="1031341"/>
                  <a:ext cx="0" cy="519988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ACD11D7F-2C1E-4EE9-1449-F13ED739D1C2}"/>
              </a:ext>
            </a:extLst>
          </p:cNvPr>
          <p:cNvGrpSpPr/>
          <p:nvPr/>
        </p:nvGrpSpPr>
        <p:grpSpPr>
          <a:xfrm>
            <a:off x="4685778" y="3097839"/>
            <a:ext cx="3771141" cy="1152615"/>
            <a:chOff x="5261846" y="2478542"/>
            <a:chExt cx="3771141" cy="115261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2F8F997-D147-B377-B81D-A6A5B09DFF52}"/>
                </a:ext>
              </a:extLst>
            </p:cNvPr>
            <p:cNvGrpSpPr/>
            <p:nvPr/>
          </p:nvGrpSpPr>
          <p:grpSpPr>
            <a:xfrm>
              <a:off x="5447967" y="2770543"/>
              <a:ext cx="3200400" cy="400050"/>
              <a:chOff x="5447967" y="2770543"/>
              <a:chExt cx="3200400" cy="400050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8793E851-21A8-0E7B-DDC5-BC164BED7501}"/>
                  </a:ext>
                </a:extLst>
              </p:cNvPr>
              <p:cNvSpPr/>
              <p:nvPr/>
            </p:nvSpPr>
            <p:spPr>
              <a:xfrm>
                <a:off x="5447967" y="2770543"/>
                <a:ext cx="3200400" cy="40005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2223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CB732E1-1F77-CD83-3261-45EA8CF22C24}"/>
                  </a:ext>
                </a:extLst>
              </p:cNvPr>
              <p:cNvSpPr/>
              <p:nvPr/>
            </p:nvSpPr>
            <p:spPr>
              <a:xfrm>
                <a:off x="5581317" y="2850553"/>
                <a:ext cx="2960370" cy="24003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 dirty="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27ACC384-6458-A8C6-3372-B720FDADD09E}"/>
                  </a:ext>
                </a:extLst>
              </p:cNvPr>
              <p:cNvSpPr/>
              <p:nvPr/>
            </p:nvSpPr>
            <p:spPr>
              <a:xfrm>
                <a:off x="5581319" y="2850553"/>
                <a:ext cx="433189" cy="24003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레벨</a:t>
                </a: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1C18BEB-1FFE-19CC-DA33-C2537BCAA5F1}"/>
                  </a:ext>
                </a:extLst>
              </p:cNvPr>
              <p:cNvSpPr/>
              <p:nvPr/>
            </p:nvSpPr>
            <p:spPr>
              <a:xfrm>
                <a:off x="6041575" y="2850553"/>
                <a:ext cx="2500114" cy="24003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경험치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6D3CB74-9309-3BA4-4FEB-100875706C2D}"/>
                </a:ext>
              </a:extLst>
            </p:cNvPr>
            <p:cNvGrpSpPr/>
            <p:nvPr/>
          </p:nvGrpSpPr>
          <p:grpSpPr>
            <a:xfrm>
              <a:off x="5447967" y="3175515"/>
              <a:ext cx="3200399" cy="455642"/>
              <a:chOff x="8547736" y="7751892"/>
              <a:chExt cx="3455086" cy="45564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A7DC28-0AF2-5682-D6DF-CF1D91F3F5D1}"/>
                  </a:ext>
                </a:extLst>
              </p:cNvPr>
              <p:cNvSpPr txBox="1"/>
              <p:nvPr/>
            </p:nvSpPr>
            <p:spPr>
              <a:xfrm>
                <a:off x="9939248" y="7838202"/>
                <a:ext cx="737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1000</a:t>
                </a:r>
                <a:endParaRPr lang="ko-KR" altLang="en-US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406C843-B791-5738-7AB9-43818314D7B8}"/>
                  </a:ext>
                </a:extLst>
              </p:cNvPr>
              <p:cNvGrpSpPr/>
              <p:nvPr/>
            </p:nvGrpSpPr>
            <p:grpSpPr>
              <a:xfrm rot="16200000">
                <a:off x="10122586" y="6177042"/>
                <a:ext cx="305385" cy="3455086"/>
                <a:chOff x="3733800" y="1031341"/>
                <a:chExt cx="290842" cy="5199884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C2E74D70-4C1E-D7E5-8205-B9C9D5F4A015}"/>
                    </a:ext>
                  </a:extLst>
                </p:cNvPr>
                <p:cNvCxnSpPr/>
                <p:nvPr/>
              </p:nvCxnSpPr>
              <p:spPr>
                <a:xfrm>
                  <a:off x="3733800" y="1031341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7DD329C5-4C41-5288-4552-BB991D9A9178}"/>
                    </a:ext>
                  </a:extLst>
                </p:cNvPr>
                <p:cNvCxnSpPr/>
                <p:nvPr/>
              </p:nvCxnSpPr>
              <p:spPr>
                <a:xfrm>
                  <a:off x="3747757" y="6231225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EF9AB0E0-290C-8645-4C03-791717EFEC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200" y="1031341"/>
                  <a:ext cx="0" cy="519988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AFDB46B-AF13-ADD6-DE7F-7ED32B29B51E}"/>
                </a:ext>
              </a:extLst>
            </p:cNvPr>
            <p:cNvSpPr txBox="1"/>
            <p:nvPr/>
          </p:nvSpPr>
          <p:spPr>
            <a:xfrm rot="5400000">
              <a:off x="8615626" y="2993262"/>
              <a:ext cx="5885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80</a:t>
              </a:r>
              <a:endParaRPr lang="ko-KR" altLang="en-US" sz="1200" dirty="0"/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542688B7-2B3B-EEC3-ABB7-EC1A54DBE77F}"/>
                </a:ext>
              </a:extLst>
            </p:cNvPr>
            <p:cNvGrpSpPr/>
            <p:nvPr/>
          </p:nvGrpSpPr>
          <p:grpSpPr>
            <a:xfrm>
              <a:off x="8629418" y="2775813"/>
              <a:ext cx="305385" cy="389104"/>
              <a:chOff x="3733800" y="1031341"/>
              <a:chExt cx="290842" cy="5199887"/>
            </a:xfrm>
          </p:grpSpPr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1DE4CDD5-AA63-46D2-619F-865354A51549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68E9F664-871E-18C1-7635-0D8552ADF97E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31FAF903-7008-47A7-B021-23DD49D33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C753FB14-F015-D70E-759A-4B71F90A2CE5}"/>
                </a:ext>
              </a:extLst>
            </p:cNvPr>
            <p:cNvGrpSpPr/>
            <p:nvPr/>
          </p:nvGrpSpPr>
          <p:grpSpPr>
            <a:xfrm>
              <a:off x="5321948" y="2850523"/>
              <a:ext cx="305385" cy="229083"/>
              <a:chOff x="3733800" y="1031341"/>
              <a:chExt cx="290842" cy="5199887"/>
            </a:xfrm>
          </p:grpSpPr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4D81F116-87DD-2AA4-FC09-1DE813A9B5A9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E25C5116-D21A-FC6D-C2EC-D26521A3FACF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E0BC94DC-C052-5E2B-25C0-06397A98D2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14F446FA-E58E-0401-1087-8D32A407314B}"/>
                </a:ext>
              </a:extLst>
            </p:cNvPr>
            <p:cNvGrpSpPr/>
            <p:nvPr/>
          </p:nvGrpSpPr>
          <p:grpSpPr>
            <a:xfrm>
              <a:off x="5581953" y="2478542"/>
              <a:ext cx="438382" cy="332531"/>
              <a:chOff x="8547736" y="7751892"/>
              <a:chExt cx="3512869" cy="332531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709C46B-EBA1-1F63-1327-1B4C76E2884D}"/>
                  </a:ext>
                </a:extLst>
              </p:cNvPr>
              <p:cNvSpPr txBox="1"/>
              <p:nvPr/>
            </p:nvSpPr>
            <p:spPr>
              <a:xfrm>
                <a:off x="9016512" y="7838202"/>
                <a:ext cx="30440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160</a:t>
                </a:r>
                <a:endParaRPr lang="ko-KR" altLang="en-US" sz="1200" dirty="0"/>
              </a:p>
            </p:txBody>
          </p: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1CD61624-D4ED-6581-8D6E-BCA29E430A42}"/>
                  </a:ext>
                </a:extLst>
              </p:cNvPr>
              <p:cNvGrpSpPr/>
              <p:nvPr/>
            </p:nvGrpSpPr>
            <p:grpSpPr>
              <a:xfrm rot="16200000">
                <a:off x="10122587" y="6177041"/>
                <a:ext cx="305385" cy="3455088"/>
                <a:chOff x="3733800" y="1031341"/>
                <a:chExt cx="290842" cy="5199887"/>
              </a:xfrm>
            </p:grpSpPr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96EAD229-B942-3C6F-C7DD-EFE0DF67F8F8}"/>
                    </a:ext>
                  </a:extLst>
                </p:cNvPr>
                <p:cNvCxnSpPr/>
                <p:nvPr/>
              </p:nvCxnSpPr>
              <p:spPr>
                <a:xfrm>
                  <a:off x="3733800" y="1031341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09115EDF-E75E-74FD-9A0C-EBB1DBDC9082}"/>
                    </a:ext>
                  </a:extLst>
                </p:cNvPr>
                <p:cNvCxnSpPr/>
                <p:nvPr/>
              </p:nvCxnSpPr>
              <p:spPr>
                <a:xfrm>
                  <a:off x="3747757" y="6231225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1E80E2CF-50CA-B92A-DE3C-A007D45744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200" y="1031341"/>
                  <a:ext cx="0" cy="519988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E88977C-7B25-B331-D92E-60184F34C72D}"/>
                </a:ext>
              </a:extLst>
            </p:cNvPr>
            <p:cNvSpPr txBox="1"/>
            <p:nvPr/>
          </p:nvSpPr>
          <p:spPr>
            <a:xfrm rot="5400000">
              <a:off x="5090706" y="2976689"/>
              <a:ext cx="5885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80</a:t>
              </a:r>
              <a:endParaRPr lang="ko-KR" altLang="en-US" sz="1200" dirty="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62ADDF9-7254-79C4-DF3E-1BF04E6669DB}"/>
              </a:ext>
            </a:extLst>
          </p:cNvPr>
          <p:cNvGrpSpPr/>
          <p:nvPr/>
        </p:nvGrpSpPr>
        <p:grpSpPr>
          <a:xfrm>
            <a:off x="4659417" y="5415473"/>
            <a:ext cx="1247851" cy="870703"/>
            <a:chOff x="5235485" y="4796176"/>
            <a:chExt cx="1247851" cy="870703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6B98190-2235-E99E-A034-21A8562C6C3A}"/>
                </a:ext>
              </a:extLst>
            </p:cNvPr>
            <p:cNvSpPr/>
            <p:nvPr/>
          </p:nvSpPr>
          <p:spPr>
            <a:xfrm>
              <a:off x="5581316" y="4829361"/>
              <a:ext cx="647729" cy="2544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1155" dirty="0"/>
                <a:t>킬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5B918D6-1C51-5207-CD8C-E2921A80F066}"/>
                </a:ext>
              </a:extLst>
            </p:cNvPr>
            <p:cNvSpPr/>
            <p:nvPr/>
          </p:nvSpPr>
          <p:spPr>
            <a:xfrm>
              <a:off x="5581316" y="5123223"/>
              <a:ext cx="647729" cy="2544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1104" dirty="0"/>
                <a:t>골드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1407F59-CFC2-5A34-24F4-279D6BA4EEBC}"/>
                </a:ext>
              </a:extLst>
            </p:cNvPr>
            <p:cNvGrpSpPr/>
            <p:nvPr/>
          </p:nvGrpSpPr>
          <p:grpSpPr>
            <a:xfrm>
              <a:off x="5581316" y="5303570"/>
              <a:ext cx="647729" cy="363309"/>
              <a:chOff x="8547736" y="7751892"/>
              <a:chExt cx="3512869" cy="36330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B659F47-AA3E-9031-E754-8537E33ACCD9}"/>
                  </a:ext>
                </a:extLst>
              </p:cNvPr>
              <p:cNvSpPr txBox="1"/>
              <p:nvPr/>
            </p:nvSpPr>
            <p:spPr>
              <a:xfrm>
                <a:off x="9016510" y="7838202"/>
                <a:ext cx="30440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240</a:t>
                </a:r>
                <a:endParaRPr lang="ko-KR" altLang="en-US" sz="1200" dirty="0"/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2E11F7DC-8B69-C39C-86A9-0F1B1B57DDE5}"/>
                  </a:ext>
                </a:extLst>
              </p:cNvPr>
              <p:cNvGrpSpPr/>
              <p:nvPr/>
            </p:nvGrpSpPr>
            <p:grpSpPr>
              <a:xfrm rot="16200000">
                <a:off x="10122587" y="6177041"/>
                <a:ext cx="305385" cy="3455088"/>
                <a:chOff x="3733800" y="1031341"/>
                <a:chExt cx="290842" cy="5199887"/>
              </a:xfrm>
            </p:grpSpPr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357AADEC-E0FC-52A5-2805-AF2BB838D7BD}"/>
                    </a:ext>
                  </a:extLst>
                </p:cNvPr>
                <p:cNvCxnSpPr/>
                <p:nvPr/>
              </p:nvCxnSpPr>
              <p:spPr>
                <a:xfrm>
                  <a:off x="3733800" y="1031341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52BBAC3A-482A-2039-2834-126D788B36FD}"/>
                    </a:ext>
                  </a:extLst>
                </p:cNvPr>
                <p:cNvCxnSpPr/>
                <p:nvPr/>
              </p:nvCxnSpPr>
              <p:spPr>
                <a:xfrm>
                  <a:off x="3747757" y="6231225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7669ED58-2D6D-7173-C6A8-9413A98272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200" y="1031341"/>
                  <a:ext cx="0" cy="519988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3AC12706-23F1-FD58-5934-DC948A257FF7}"/>
                </a:ext>
              </a:extLst>
            </p:cNvPr>
            <p:cNvGrpSpPr/>
            <p:nvPr/>
          </p:nvGrpSpPr>
          <p:grpSpPr>
            <a:xfrm rot="16200000">
              <a:off x="6007963" y="4911553"/>
              <a:ext cx="587437" cy="363309"/>
              <a:chOff x="8547736" y="7751892"/>
              <a:chExt cx="3512869" cy="363309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EAB8CE1-0339-D020-59A6-D62FB847E94B}"/>
                  </a:ext>
                </a:extLst>
              </p:cNvPr>
              <p:cNvSpPr txBox="1"/>
              <p:nvPr/>
            </p:nvSpPr>
            <p:spPr>
              <a:xfrm>
                <a:off x="9016510" y="7838202"/>
                <a:ext cx="30440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140</a:t>
                </a:r>
                <a:endParaRPr lang="ko-KR" altLang="en-US" sz="1200" dirty="0"/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D1C65174-97A2-B2FE-16FE-8E1AF7CB445A}"/>
                  </a:ext>
                </a:extLst>
              </p:cNvPr>
              <p:cNvGrpSpPr/>
              <p:nvPr/>
            </p:nvGrpSpPr>
            <p:grpSpPr>
              <a:xfrm rot="16200000">
                <a:off x="10122587" y="6177041"/>
                <a:ext cx="305385" cy="3455088"/>
                <a:chOff x="3733800" y="1031341"/>
                <a:chExt cx="290842" cy="5199887"/>
              </a:xfrm>
            </p:grpSpPr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AEE19E97-A304-44BE-13B7-377BDEE954B3}"/>
                    </a:ext>
                  </a:extLst>
                </p:cNvPr>
                <p:cNvCxnSpPr/>
                <p:nvPr/>
              </p:nvCxnSpPr>
              <p:spPr>
                <a:xfrm>
                  <a:off x="3733800" y="1031341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CD5C96E1-3538-64E2-F45D-79A20B675246}"/>
                    </a:ext>
                  </a:extLst>
                </p:cNvPr>
                <p:cNvCxnSpPr/>
                <p:nvPr/>
              </p:nvCxnSpPr>
              <p:spPr>
                <a:xfrm>
                  <a:off x="3747757" y="6231225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75D770E3-E19A-7A6B-7BB7-413D181BBE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200" y="1031341"/>
                  <a:ext cx="0" cy="519988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B410EF3-56E3-93A7-0351-D454F239986D}"/>
                </a:ext>
              </a:extLst>
            </p:cNvPr>
            <p:cNvSpPr txBox="1"/>
            <p:nvPr/>
          </p:nvSpPr>
          <p:spPr>
            <a:xfrm rot="5400000">
              <a:off x="5064345" y="4967316"/>
              <a:ext cx="5885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65</a:t>
              </a:r>
              <a:endParaRPr lang="ko-KR" altLang="en-US" sz="1200" dirty="0"/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ACE1E2FF-5A4C-0078-1540-BFB0CC4207F3}"/>
                </a:ext>
              </a:extLst>
            </p:cNvPr>
            <p:cNvGrpSpPr/>
            <p:nvPr/>
          </p:nvGrpSpPr>
          <p:grpSpPr>
            <a:xfrm>
              <a:off x="5295274" y="4820753"/>
              <a:ext cx="305385" cy="254445"/>
              <a:chOff x="3733800" y="1031341"/>
              <a:chExt cx="290842" cy="5199887"/>
            </a:xfrm>
          </p:grpSpPr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E1E83452-503D-C818-FAE3-402CEFC436D3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0B3851FB-BFBA-96C0-2FE5-CEF3D7FF9A96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C7319F7F-1237-79DF-4F66-53A9055E7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0D98FBD6-9BD0-B67B-A9FC-510FF5E7D220}"/>
              </a:ext>
            </a:extLst>
          </p:cNvPr>
          <p:cNvGrpSpPr/>
          <p:nvPr/>
        </p:nvGrpSpPr>
        <p:grpSpPr>
          <a:xfrm>
            <a:off x="4723787" y="4552709"/>
            <a:ext cx="1139311" cy="618346"/>
            <a:chOff x="5299855" y="3933412"/>
            <a:chExt cx="1139311" cy="618346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AEF7481-C8FE-7A61-7548-0FDE89645BC4}"/>
                </a:ext>
              </a:extLst>
            </p:cNvPr>
            <p:cNvSpPr/>
            <p:nvPr/>
          </p:nvSpPr>
          <p:spPr>
            <a:xfrm>
              <a:off x="5581320" y="3964728"/>
              <a:ext cx="831672" cy="2544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155" dirty="0"/>
                <a:t>00:01</a:t>
              </a:r>
              <a:endParaRPr lang="ko-KR" altLang="en-US" sz="1155" dirty="0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737444C0-03DE-EA2C-7B56-8F3E678405D4}"/>
                </a:ext>
              </a:extLst>
            </p:cNvPr>
            <p:cNvGrpSpPr/>
            <p:nvPr/>
          </p:nvGrpSpPr>
          <p:grpSpPr>
            <a:xfrm>
              <a:off x="5581317" y="4188449"/>
              <a:ext cx="857849" cy="363309"/>
              <a:chOff x="8547736" y="7751892"/>
              <a:chExt cx="3512869" cy="36330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9F0BD0-6EA4-8CC8-6060-BE122B50F96D}"/>
                  </a:ext>
                </a:extLst>
              </p:cNvPr>
              <p:cNvSpPr txBox="1"/>
              <p:nvPr/>
            </p:nvSpPr>
            <p:spPr>
              <a:xfrm>
                <a:off x="9016512" y="7838202"/>
                <a:ext cx="30440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220</a:t>
                </a:r>
                <a:endParaRPr lang="ko-KR" altLang="en-US" sz="1200" dirty="0"/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E6001138-72B0-FC01-2D5F-7D7D7FF098B1}"/>
                  </a:ext>
                </a:extLst>
              </p:cNvPr>
              <p:cNvGrpSpPr/>
              <p:nvPr/>
            </p:nvGrpSpPr>
            <p:grpSpPr>
              <a:xfrm rot="16200000">
                <a:off x="10122587" y="6177041"/>
                <a:ext cx="305385" cy="3455088"/>
                <a:chOff x="3733800" y="1031341"/>
                <a:chExt cx="290842" cy="5199887"/>
              </a:xfrm>
            </p:grpSpPr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B9D30FF3-664F-A399-D0E6-8FF964433746}"/>
                    </a:ext>
                  </a:extLst>
                </p:cNvPr>
                <p:cNvCxnSpPr/>
                <p:nvPr/>
              </p:nvCxnSpPr>
              <p:spPr>
                <a:xfrm>
                  <a:off x="3733800" y="1031341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5BEDF5AF-EBF4-2384-48A2-08ECB215019A}"/>
                    </a:ext>
                  </a:extLst>
                </p:cNvPr>
                <p:cNvCxnSpPr/>
                <p:nvPr/>
              </p:nvCxnSpPr>
              <p:spPr>
                <a:xfrm>
                  <a:off x="3747757" y="6231225"/>
                  <a:ext cx="276885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83CDA98C-A863-2296-740D-F61F143F48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200" y="1031341"/>
                  <a:ext cx="0" cy="5199884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A5A8AEC-3A17-107B-E9AD-778855B810CE}"/>
                </a:ext>
              </a:extLst>
            </p:cNvPr>
            <p:cNvGrpSpPr/>
            <p:nvPr/>
          </p:nvGrpSpPr>
          <p:grpSpPr>
            <a:xfrm>
              <a:off x="5356747" y="3960077"/>
              <a:ext cx="305385" cy="254445"/>
              <a:chOff x="3733800" y="1031341"/>
              <a:chExt cx="290842" cy="5199887"/>
            </a:xfrm>
          </p:grpSpPr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539CDC57-0106-5D2D-0561-8A5E1DAEC163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D3E61B39-7906-4228-6879-CF6BB6CA23D2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F8E95C54-290D-1358-862F-477FCA7C2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BBD21B9-5504-3161-A24C-9CD38772BD17}"/>
                </a:ext>
              </a:extLst>
            </p:cNvPr>
            <p:cNvSpPr txBox="1"/>
            <p:nvPr/>
          </p:nvSpPr>
          <p:spPr>
            <a:xfrm rot="5400000">
              <a:off x="5128715" y="4104552"/>
              <a:ext cx="5885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65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18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4A74B0E-EC69-345F-98AC-0E9ACC0443D5}"/>
              </a:ext>
            </a:extLst>
          </p:cNvPr>
          <p:cNvSpPr/>
          <p:nvPr/>
        </p:nvSpPr>
        <p:spPr>
          <a:xfrm>
            <a:off x="291362" y="4222839"/>
            <a:ext cx="3425429" cy="42578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23" dirty="0"/>
              <a:t>터치 가능 범위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198355" y="153015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해상도</a:t>
            </a:r>
            <a:r>
              <a:rPr lang="en-US" altLang="ko-KR" sz="3600" dirty="0"/>
              <a:t>, </a:t>
            </a:r>
            <a:r>
              <a:rPr lang="ko-KR" altLang="en-US" sz="3600" dirty="0"/>
              <a:t>비율 </a:t>
            </a:r>
            <a:r>
              <a:rPr lang="en-US" altLang="ko-KR" sz="3600" dirty="0"/>
              <a:t>HUD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8EC6E7-AB07-DEBA-3ADB-09B2DE21339D}"/>
              </a:ext>
            </a:extLst>
          </p:cNvPr>
          <p:cNvSpPr txBox="1"/>
          <p:nvPr/>
        </p:nvSpPr>
        <p:spPr>
          <a:xfrm>
            <a:off x="-79096" y="825815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  <a:endParaRPr lang="ko-KR" altLang="en-US" sz="4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41F718B-E557-8EFE-B805-BF3946471271}"/>
              </a:ext>
            </a:extLst>
          </p:cNvPr>
          <p:cNvSpPr/>
          <p:nvPr/>
        </p:nvSpPr>
        <p:spPr>
          <a:xfrm>
            <a:off x="283862" y="2970568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A1A1C14-FC74-5974-C234-6D58412E49FC}"/>
              </a:ext>
            </a:extLst>
          </p:cNvPr>
          <p:cNvSpPr/>
          <p:nvPr/>
        </p:nvSpPr>
        <p:spPr>
          <a:xfrm>
            <a:off x="390542" y="3210598"/>
            <a:ext cx="3200400" cy="4000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A55657D-EF56-286C-7175-23B59C060AB5}"/>
              </a:ext>
            </a:extLst>
          </p:cNvPr>
          <p:cNvSpPr/>
          <p:nvPr/>
        </p:nvSpPr>
        <p:spPr>
          <a:xfrm>
            <a:off x="523892" y="3290608"/>
            <a:ext cx="2960370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262542B-7421-46FA-C5A0-8902B49DF8E4}"/>
              </a:ext>
            </a:extLst>
          </p:cNvPr>
          <p:cNvSpPr/>
          <p:nvPr/>
        </p:nvSpPr>
        <p:spPr>
          <a:xfrm>
            <a:off x="1319389" y="3663990"/>
            <a:ext cx="1453365" cy="54830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몬스터 웨이브 이름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63F906A-2955-7737-899D-2FFFD47D3040}"/>
              </a:ext>
            </a:extLst>
          </p:cNvPr>
          <p:cNvSpPr/>
          <p:nvPr/>
        </p:nvSpPr>
        <p:spPr>
          <a:xfrm>
            <a:off x="1964072" y="3050578"/>
            <a:ext cx="80010" cy="80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5DE8739-853B-8077-1ED7-CE1D3E1DAC0E}"/>
              </a:ext>
            </a:extLst>
          </p:cNvPr>
          <p:cNvSpPr txBox="1"/>
          <p:nvPr/>
        </p:nvSpPr>
        <p:spPr>
          <a:xfrm>
            <a:off x="275819" y="2383146"/>
            <a:ext cx="3503524" cy="4344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23" dirty="0"/>
              <a:t>FHD</a:t>
            </a:r>
            <a:r>
              <a:rPr lang="ko-KR" altLang="en-US" sz="2223" dirty="0"/>
              <a:t> </a:t>
            </a:r>
            <a:r>
              <a:rPr lang="en-US" altLang="ko-KR" sz="2223" dirty="0"/>
              <a:t>Hud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136942E-46EB-B174-B5A1-19189FFE739D}"/>
              </a:ext>
            </a:extLst>
          </p:cNvPr>
          <p:cNvSpPr/>
          <p:nvPr/>
        </p:nvSpPr>
        <p:spPr>
          <a:xfrm>
            <a:off x="523894" y="3290608"/>
            <a:ext cx="433189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레벨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558F859-C9D2-5703-C4E5-04AF9FFF42A1}"/>
              </a:ext>
            </a:extLst>
          </p:cNvPr>
          <p:cNvSpPr/>
          <p:nvPr/>
        </p:nvSpPr>
        <p:spPr>
          <a:xfrm>
            <a:off x="984150" y="3290608"/>
            <a:ext cx="2500114" cy="24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경험치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B41D6B4-492A-6A26-015C-80FA9C6A586B}"/>
              </a:ext>
            </a:extLst>
          </p:cNvPr>
          <p:cNvSpPr/>
          <p:nvPr/>
        </p:nvSpPr>
        <p:spPr>
          <a:xfrm>
            <a:off x="385790" y="3663994"/>
            <a:ext cx="831672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155" dirty="0"/>
              <a:t>00:01</a:t>
            </a:r>
            <a:endParaRPr lang="ko-KR" altLang="en-US" sz="1155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17C5D543-3735-2A42-AD64-6985E8366670}"/>
              </a:ext>
            </a:extLst>
          </p:cNvPr>
          <p:cNvSpPr/>
          <p:nvPr/>
        </p:nvSpPr>
        <p:spPr>
          <a:xfrm>
            <a:off x="2877323" y="3663993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55" dirty="0"/>
              <a:t>킬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7D9C60FA-F8D4-01C5-247F-CC0D065DB114}"/>
              </a:ext>
            </a:extLst>
          </p:cNvPr>
          <p:cNvSpPr/>
          <p:nvPr/>
        </p:nvSpPr>
        <p:spPr>
          <a:xfrm>
            <a:off x="2877323" y="3957855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04" dirty="0"/>
              <a:t>골드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9F6C2136-02B7-5991-71A8-F1E810FD0B04}"/>
              </a:ext>
            </a:extLst>
          </p:cNvPr>
          <p:cNvSpPr/>
          <p:nvPr/>
        </p:nvSpPr>
        <p:spPr>
          <a:xfrm>
            <a:off x="1665507" y="5838414"/>
            <a:ext cx="597130" cy="5728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735" dirty="0"/>
              <a:t>캐릭터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E4FFCFA-A348-5F0E-FA7D-54E838A2D082}"/>
              </a:ext>
            </a:extLst>
          </p:cNvPr>
          <p:cNvGrpSpPr/>
          <p:nvPr/>
        </p:nvGrpSpPr>
        <p:grpSpPr>
          <a:xfrm>
            <a:off x="1595367" y="7370079"/>
            <a:ext cx="737411" cy="773958"/>
            <a:chOff x="8367917" y="5207716"/>
            <a:chExt cx="702296" cy="737103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1F8FB8F-6ED9-2DF1-2858-05DF67A19D0B}"/>
                </a:ext>
              </a:extLst>
            </p:cNvPr>
            <p:cNvSpPr/>
            <p:nvPr/>
          </p:nvSpPr>
          <p:spPr>
            <a:xfrm>
              <a:off x="8367917" y="5207716"/>
              <a:ext cx="702296" cy="737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D11C5790-6915-A7A1-EF75-9E7F48A351AC}"/>
                </a:ext>
              </a:extLst>
            </p:cNvPr>
            <p:cNvSpPr/>
            <p:nvPr/>
          </p:nvSpPr>
          <p:spPr>
            <a:xfrm>
              <a:off x="8495700" y="5350598"/>
              <a:ext cx="446729" cy="4572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A28D9B72-ACD4-EAA2-5C04-85BF1C5BB6DC}"/>
              </a:ext>
            </a:extLst>
          </p:cNvPr>
          <p:cNvSpPr txBox="1"/>
          <p:nvPr/>
        </p:nvSpPr>
        <p:spPr>
          <a:xfrm>
            <a:off x="275819" y="1538448"/>
            <a:ext cx="6868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UI</a:t>
            </a:r>
            <a:r>
              <a:rPr lang="ko-KR" altLang="en-US" dirty="0"/>
              <a:t>에는 앵커가 꼽혀 있어 화면의 비율이 달라져도 </a:t>
            </a:r>
            <a:br>
              <a:rPr lang="en-US" altLang="ko-KR" dirty="0"/>
            </a:br>
            <a:r>
              <a:rPr lang="ko-KR" altLang="en-US" dirty="0"/>
              <a:t>비율이 변하지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23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586740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357088" y="2960371"/>
            <a:ext cx="460056" cy="190023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403759" y="3947159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순찰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613410" y="5712381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48006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1DA2F9-F0B8-6EEF-77D6-BEDC9DA4D90D}"/>
              </a:ext>
            </a:extLst>
          </p:cNvPr>
          <p:cNvGrpSpPr/>
          <p:nvPr/>
        </p:nvGrpSpPr>
        <p:grpSpPr>
          <a:xfrm>
            <a:off x="613410" y="7050882"/>
            <a:ext cx="3173730" cy="606744"/>
            <a:chOff x="584200" y="5572125"/>
            <a:chExt cx="3022600" cy="57785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2059012" y="6570823"/>
            <a:ext cx="1827728" cy="33629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스테이지 이름 </a:t>
            </a:r>
            <a:r>
              <a:rPr lang="en-US" altLang="ko-KR" sz="840" dirty="0"/>
              <a:t>(</a:t>
            </a:r>
            <a:r>
              <a:rPr lang="ko-KR" altLang="en-US" sz="840" dirty="0"/>
              <a:t>선택</a:t>
            </a:r>
            <a:r>
              <a:rPr lang="en-US" altLang="ko-KR" sz="840" dirty="0"/>
              <a:t>)</a:t>
            </a:r>
            <a:endParaRPr lang="ko-KR" altLang="en-US" sz="84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1F7AEB-C3EE-3325-CC4A-E1474996C2A4}"/>
              </a:ext>
            </a:extLst>
          </p:cNvPr>
          <p:cNvSpPr/>
          <p:nvPr/>
        </p:nvSpPr>
        <p:spPr>
          <a:xfrm>
            <a:off x="3397092" y="3498775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업적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55069F-3102-0AE2-0389-CF817ACC680E}"/>
              </a:ext>
            </a:extLst>
          </p:cNvPr>
          <p:cNvSpPr/>
          <p:nvPr/>
        </p:nvSpPr>
        <p:spPr>
          <a:xfrm>
            <a:off x="3403759" y="3062050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미션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C6EFFC-F1F2-ED2F-A3B6-473AC6B1AB9C}"/>
              </a:ext>
            </a:extLst>
          </p:cNvPr>
          <p:cNvSpPr/>
          <p:nvPr/>
        </p:nvSpPr>
        <p:spPr>
          <a:xfrm>
            <a:off x="3403759" y="4383884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88EE9E-5BDC-CBBF-8060-E4A2A72DADAC}"/>
              </a:ext>
            </a:extLst>
          </p:cNvPr>
          <p:cNvSpPr/>
          <p:nvPr/>
        </p:nvSpPr>
        <p:spPr>
          <a:xfrm>
            <a:off x="2202980" y="4972492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31730-E23F-8D81-54F8-D9E5587C3F2E}"/>
              </a:ext>
            </a:extLst>
          </p:cNvPr>
          <p:cNvSpPr/>
          <p:nvPr/>
        </p:nvSpPr>
        <p:spPr>
          <a:xfrm>
            <a:off x="619246" y="398466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6EAEB4-E8FB-73E3-93EB-B154DCD4F5C6}"/>
              </a:ext>
            </a:extLst>
          </p:cNvPr>
          <p:cNvSpPr/>
          <p:nvPr/>
        </p:nvSpPr>
        <p:spPr>
          <a:xfrm>
            <a:off x="2209234" y="299974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D8A839-DF3C-0BE4-A33F-E99001A0A7C2}"/>
              </a:ext>
            </a:extLst>
          </p:cNvPr>
          <p:cNvSpPr/>
          <p:nvPr/>
        </p:nvSpPr>
        <p:spPr>
          <a:xfrm>
            <a:off x="2202979" y="4707879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1-2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B8A945-D6B9-326D-159C-18A9DF845C81}"/>
              </a:ext>
            </a:extLst>
          </p:cNvPr>
          <p:cNvSpPr/>
          <p:nvPr/>
        </p:nvSpPr>
        <p:spPr>
          <a:xfrm>
            <a:off x="616949" y="5460892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1-1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E1B44A-8246-B0A0-B6F5-159FDC2ACAD5}"/>
              </a:ext>
            </a:extLst>
          </p:cNvPr>
          <p:cNvSpPr/>
          <p:nvPr/>
        </p:nvSpPr>
        <p:spPr>
          <a:xfrm>
            <a:off x="617365" y="3733383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1-3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9B4DAE-72B0-FC83-3D9B-034D2CFB39D4}"/>
              </a:ext>
            </a:extLst>
          </p:cNvPr>
          <p:cNvSpPr/>
          <p:nvPr/>
        </p:nvSpPr>
        <p:spPr>
          <a:xfrm>
            <a:off x="2199647" y="2733884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1-4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메인 전투레벨 </a:t>
            </a:r>
            <a:r>
              <a:rPr lang="en-US" altLang="ko-KR" sz="3600" dirty="0"/>
              <a:t>UI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B672FC-D635-83D5-025B-3DABA99B4D6E}"/>
              </a:ext>
            </a:extLst>
          </p:cNvPr>
          <p:cNvSpPr/>
          <p:nvPr/>
        </p:nvSpPr>
        <p:spPr>
          <a:xfrm>
            <a:off x="4407219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0CDFC-AFAF-0859-1C38-90AE4C6078B7}"/>
              </a:ext>
            </a:extLst>
          </p:cNvPr>
          <p:cNvGrpSpPr/>
          <p:nvPr/>
        </p:nvGrpSpPr>
        <p:grpSpPr>
          <a:xfrm>
            <a:off x="4513899" y="2320290"/>
            <a:ext cx="3200400" cy="560070"/>
            <a:chOff x="3073400" y="1143000"/>
            <a:chExt cx="3048000" cy="5334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594388-CB53-8334-A3C6-68A1DA278724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2402503-41AC-DA10-B256-8E556C3CED86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8DEF9B9-2340-A310-2DC5-B0C4716032AA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B7BD6F-7077-0755-B3D6-7FB45248C99E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5F204A7-FE42-454C-46E3-CB5B9247A53E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8B603CE-7397-72CD-9EAE-9624FF489AB8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367A58-8717-1CE4-ACA3-D4B9E26C388D}"/>
              </a:ext>
            </a:extLst>
          </p:cNvPr>
          <p:cNvGrpSpPr/>
          <p:nvPr/>
        </p:nvGrpSpPr>
        <p:grpSpPr>
          <a:xfrm>
            <a:off x="4567567" y="7040880"/>
            <a:ext cx="3173730" cy="606744"/>
            <a:chOff x="584200" y="5572125"/>
            <a:chExt cx="3022600" cy="57785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940A75F-915D-6957-6D9B-8BBFA74A0D37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F13DDF9-E0D2-3797-CC84-1979802C2F38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4C39E92-F749-551E-DC16-47D591BDD1E4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F150427-9A25-36FA-1FBB-E7D5082BA8EB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4961F8EF-89E5-0218-916D-6ABD08072DE3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913B2AC9-F870-3FDE-DB5D-0FBC32338F27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72F219D-919D-2E3F-2D19-300844C1EFC7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AF4F3A-072C-AF10-074D-35130F50B8E5}"/>
              </a:ext>
            </a:extLst>
          </p:cNvPr>
          <p:cNvSpPr/>
          <p:nvPr/>
        </p:nvSpPr>
        <p:spPr>
          <a:xfrm>
            <a:off x="8547735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BB0B7D3-33E7-1AE0-A054-EA6859F68930}"/>
              </a:ext>
            </a:extLst>
          </p:cNvPr>
          <p:cNvSpPr/>
          <p:nvPr/>
        </p:nvSpPr>
        <p:spPr>
          <a:xfrm>
            <a:off x="8654415" y="2480310"/>
            <a:ext cx="3200400" cy="4000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E7BD347-026B-9AED-F915-D8C540D29E27}"/>
              </a:ext>
            </a:extLst>
          </p:cNvPr>
          <p:cNvSpPr/>
          <p:nvPr/>
        </p:nvSpPr>
        <p:spPr>
          <a:xfrm>
            <a:off x="8787765" y="2560320"/>
            <a:ext cx="2960370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15D2964-2E43-65C3-6E98-8B6BB29A5E74}"/>
              </a:ext>
            </a:extLst>
          </p:cNvPr>
          <p:cNvSpPr/>
          <p:nvPr/>
        </p:nvSpPr>
        <p:spPr>
          <a:xfrm>
            <a:off x="9583262" y="2933703"/>
            <a:ext cx="1453365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몬스터 웨이브 이름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CB6A83B-E430-51F6-005C-173957D0BD24}"/>
              </a:ext>
            </a:extLst>
          </p:cNvPr>
          <p:cNvSpPr/>
          <p:nvPr/>
        </p:nvSpPr>
        <p:spPr>
          <a:xfrm>
            <a:off x="10227945" y="2320290"/>
            <a:ext cx="80010" cy="80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5A27F-384D-007A-0EE1-15D3324A9AFB}"/>
              </a:ext>
            </a:extLst>
          </p:cNvPr>
          <p:cNvSpPr txBox="1"/>
          <p:nvPr/>
        </p:nvSpPr>
        <p:spPr>
          <a:xfrm>
            <a:off x="1068469" y="1818548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메인 </a:t>
            </a:r>
            <a:r>
              <a:rPr lang="en-US" altLang="ko-KR" sz="2223" dirty="0"/>
              <a:t>UI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62BC59-0CDD-105F-1FA1-0AD824672168}"/>
              </a:ext>
            </a:extLst>
          </p:cNvPr>
          <p:cNvSpPr txBox="1"/>
          <p:nvPr/>
        </p:nvSpPr>
        <p:spPr>
          <a:xfrm>
            <a:off x="5005957" y="1852482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캐릭터 선택 </a:t>
            </a:r>
            <a:r>
              <a:rPr lang="en-US" altLang="ko-KR" sz="2223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3B39BA-C2AA-1B24-FCD3-4D87CE16738F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28C7B80-DCF2-2174-C4B2-4234817D8C54}"/>
              </a:ext>
            </a:extLst>
          </p:cNvPr>
          <p:cNvSpPr/>
          <p:nvPr/>
        </p:nvSpPr>
        <p:spPr>
          <a:xfrm>
            <a:off x="4567569" y="3053718"/>
            <a:ext cx="3146731" cy="387381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A3F2B26-B14C-F3E4-A505-99872B456BFF}"/>
              </a:ext>
            </a:extLst>
          </p:cNvPr>
          <p:cNvSpPr/>
          <p:nvPr/>
        </p:nvSpPr>
        <p:spPr>
          <a:xfrm>
            <a:off x="4707586" y="3268160"/>
            <a:ext cx="1299833" cy="133518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캐릭터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ED2222D-6CDD-9D2D-1474-40BAED92F739}"/>
              </a:ext>
            </a:extLst>
          </p:cNvPr>
          <p:cNvSpPr/>
          <p:nvPr/>
        </p:nvSpPr>
        <p:spPr>
          <a:xfrm>
            <a:off x="4822599" y="4937492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246C325-BA81-DCDE-BEBA-7BF2ED1FE755}"/>
              </a:ext>
            </a:extLst>
          </p:cNvPr>
          <p:cNvSpPr/>
          <p:nvPr/>
        </p:nvSpPr>
        <p:spPr>
          <a:xfrm>
            <a:off x="4707586" y="4793297"/>
            <a:ext cx="2900033" cy="20249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9486B9-5520-2CDD-EC66-56EFB4D3BE6D}"/>
              </a:ext>
            </a:extLst>
          </p:cNvPr>
          <p:cNvSpPr/>
          <p:nvPr/>
        </p:nvSpPr>
        <p:spPr>
          <a:xfrm>
            <a:off x="5521854" y="4937489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A38D96B-7014-72FB-D706-E8CF9F8F4F94}"/>
              </a:ext>
            </a:extLst>
          </p:cNvPr>
          <p:cNvSpPr/>
          <p:nvPr/>
        </p:nvSpPr>
        <p:spPr>
          <a:xfrm>
            <a:off x="6239840" y="4946017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BAA06EF-5132-F60B-E5A2-5E22220FD65F}"/>
              </a:ext>
            </a:extLst>
          </p:cNvPr>
          <p:cNvSpPr/>
          <p:nvPr/>
        </p:nvSpPr>
        <p:spPr>
          <a:xfrm>
            <a:off x="6957825" y="4937489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A887E03-CEE7-FAD0-35B1-430FDE734A26}"/>
              </a:ext>
            </a:extLst>
          </p:cNvPr>
          <p:cNvSpPr/>
          <p:nvPr/>
        </p:nvSpPr>
        <p:spPr>
          <a:xfrm>
            <a:off x="4829769" y="5534746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6876D0D-0C8F-7C60-43FF-E342E8AC55C7}"/>
              </a:ext>
            </a:extLst>
          </p:cNvPr>
          <p:cNvSpPr/>
          <p:nvPr/>
        </p:nvSpPr>
        <p:spPr>
          <a:xfrm>
            <a:off x="5529025" y="5534745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A0BB0F4-F8EA-0B49-E5D2-DF50C8F1C60B}"/>
              </a:ext>
            </a:extLst>
          </p:cNvPr>
          <p:cNvSpPr/>
          <p:nvPr/>
        </p:nvSpPr>
        <p:spPr>
          <a:xfrm>
            <a:off x="6247011" y="5543271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3C412583-45B9-4947-FFDE-6AAB475FE69A}"/>
              </a:ext>
            </a:extLst>
          </p:cNvPr>
          <p:cNvSpPr/>
          <p:nvPr/>
        </p:nvSpPr>
        <p:spPr>
          <a:xfrm>
            <a:off x="6964998" y="5534745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B2C127-69FF-874F-C688-43C829219B1E}"/>
              </a:ext>
            </a:extLst>
          </p:cNvPr>
          <p:cNvSpPr/>
          <p:nvPr/>
        </p:nvSpPr>
        <p:spPr>
          <a:xfrm>
            <a:off x="4829769" y="6148206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38CB2433-5832-EC40-ADE6-EC66CD0F7303}"/>
              </a:ext>
            </a:extLst>
          </p:cNvPr>
          <p:cNvSpPr/>
          <p:nvPr/>
        </p:nvSpPr>
        <p:spPr>
          <a:xfrm>
            <a:off x="5529025" y="6148205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80003A7-9F81-397C-6B10-FC476CC3D344}"/>
              </a:ext>
            </a:extLst>
          </p:cNvPr>
          <p:cNvSpPr/>
          <p:nvPr/>
        </p:nvSpPr>
        <p:spPr>
          <a:xfrm>
            <a:off x="6247011" y="6156731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9733177-C5F0-D4DF-56FA-553BD38E94D4}"/>
              </a:ext>
            </a:extLst>
          </p:cNvPr>
          <p:cNvSpPr/>
          <p:nvPr/>
        </p:nvSpPr>
        <p:spPr>
          <a:xfrm>
            <a:off x="6964998" y="6148205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788B439-542B-C7AC-C058-638A33C280EA}"/>
              </a:ext>
            </a:extLst>
          </p:cNvPr>
          <p:cNvSpPr/>
          <p:nvPr/>
        </p:nvSpPr>
        <p:spPr>
          <a:xfrm>
            <a:off x="8787767" y="2560320"/>
            <a:ext cx="433189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레벨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DBAFF09-9CF9-31B3-4AE4-A031D83072CB}"/>
              </a:ext>
            </a:extLst>
          </p:cNvPr>
          <p:cNvSpPr/>
          <p:nvPr/>
        </p:nvSpPr>
        <p:spPr>
          <a:xfrm>
            <a:off x="9248023" y="2560320"/>
            <a:ext cx="2500114" cy="24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경험치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4FF253F-66FC-0F98-785C-5864D7A58578}"/>
              </a:ext>
            </a:extLst>
          </p:cNvPr>
          <p:cNvSpPr/>
          <p:nvPr/>
        </p:nvSpPr>
        <p:spPr>
          <a:xfrm>
            <a:off x="8649663" y="2933706"/>
            <a:ext cx="831672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155" dirty="0"/>
              <a:t>00:01</a:t>
            </a:r>
            <a:endParaRPr lang="ko-KR" altLang="en-US" sz="1155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1E73EB0F-BB2F-A375-AE5A-58912B5EF766}"/>
              </a:ext>
            </a:extLst>
          </p:cNvPr>
          <p:cNvSpPr/>
          <p:nvPr/>
        </p:nvSpPr>
        <p:spPr>
          <a:xfrm>
            <a:off x="11141196" y="2933705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55" dirty="0"/>
              <a:t>킬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E484821-A20C-01F9-1DAA-5FF23950B8DC}"/>
              </a:ext>
            </a:extLst>
          </p:cNvPr>
          <p:cNvSpPr/>
          <p:nvPr/>
        </p:nvSpPr>
        <p:spPr>
          <a:xfrm>
            <a:off x="11141196" y="3227567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04" dirty="0"/>
              <a:t>골드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C8DAD46-20A1-9C53-4D9E-351B17F93380}"/>
              </a:ext>
            </a:extLst>
          </p:cNvPr>
          <p:cNvSpPr/>
          <p:nvPr/>
        </p:nvSpPr>
        <p:spPr>
          <a:xfrm>
            <a:off x="9969387" y="4785813"/>
            <a:ext cx="597130" cy="5728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735" dirty="0"/>
              <a:t>캐릭터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6802AA2-1505-3D21-32EA-337BC5BDDD74}"/>
              </a:ext>
            </a:extLst>
          </p:cNvPr>
          <p:cNvGrpSpPr/>
          <p:nvPr/>
        </p:nvGrpSpPr>
        <p:grpSpPr>
          <a:xfrm>
            <a:off x="9859240" y="6639791"/>
            <a:ext cx="737411" cy="773958"/>
            <a:chOff x="8367917" y="5207716"/>
            <a:chExt cx="702296" cy="73710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0B7D72D-F736-EF5B-B645-EBB73EF9B7B8}"/>
                </a:ext>
              </a:extLst>
            </p:cNvPr>
            <p:cNvSpPr/>
            <p:nvPr/>
          </p:nvSpPr>
          <p:spPr>
            <a:xfrm>
              <a:off x="8367917" y="5207716"/>
              <a:ext cx="702296" cy="737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2318097-A534-19C6-BEA3-B98F025F274F}"/>
                </a:ext>
              </a:extLst>
            </p:cNvPr>
            <p:cNvSpPr/>
            <p:nvPr/>
          </p:nvSpPr>
          <p:spPr>
            <a:xfrm>
              <a:off x="8495700" y="5350598"/>
              <a:ext cx="446729" cy="4572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58EC6E7-AB07-DEBA-3ADB-09B2DE21339D}"/>
              </a:ext>
            </a:extLst>
          </p:cNvPr>
          <p:cNvSpPr txBox="1"/>
          <p:nvPr/>
        </p:nvSpPr>
        <p:spPr>
          <a:xfrm>
            <a:off x="8787765" y="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</a:p>
          <a:p>
            <a:r>
              <a:rPr lang="en-US" altLang="ko-KR" sz="4000" dirty="0"/>
              <a:t>				16:9</a:t>
            </a:r>
            <a:endParaRPr lang="ko-KR" altLang="en-US" sz="40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F30CC61-E8B4-04A0-9215-269E3CEFFA34}"/>
              </a:ext>
            </a:extLst>
          </p:cNvPr>
          <p:cNvSpPr/>
          <p:nvPr/>
        </p:nvSpPr>
        <p:spPr>
          <a:xfrm>
            <a:off x="8562739" y="3493776"/>
            <a:ext cx="3425429" cy="42578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23" dirty="0"/>
              <a:t>터치 가능 범위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665E8D0-1080-FF7C-AA98-5A84458EBF02}"/>
              </a:ext>
            </a:extLst>
          </p:cNvPr>
          <p:cNvGrpSpPr/>
          <p:nvPr/>
        </p:nvGrpSpPr>
        <p:grpSpPr>
          <a:xfrm>
            <a:off x="11988165" y="2240280"/>
            <a:ext cx="305385" cy="5459878"/>
            <a:chOff x="3733800" y="1031341"/>
            <a:chExt cx="290842" cy="519988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ADD6CD51-229E-BF31-DA72-709BE1324ECC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683FDB76-BE3C-93BE-D9F1-3F2A4FCA02BB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DEF5DBAD-62A8-3CBE-AA2D-3C71D37E1944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7E74D97-5A05-80F5-245D-963019FF414B}"/>
              </a:ext>
            </a:extLst>
          </p:cNvPr>
          <p:cNvSpPr txBox="1"/>
          <p:nvPr/>
        </p:nvSpPr>
        <p:spPr>
          <a:xfrm>
            <a:off x="12148182" y="4825068"/>
            <a:ext cx="461665" cy="5660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1920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4A5DE3C-E88A-4647-E38D-B40ACFFE9B8E}"/>
              </a:ext>
            </a:extLst>
          </p:cNvPr>
          <p:cNvGrpSpPr/>
          <p:nvPr/>
        </p:nvGrpSpPr>
        <p:grpSpPr>
          <a:xfrm>
            <a:off x="8547736" y="7751892"/>
            <a:ext cx="3455086" cy="455642"/>
            <a:chOff x="8547736" y="7751892"/>
            <a:chExt cx="3455086" cy="45564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1D4100-B4E8-D9CA-D75E-9521C72CE8FA}"/>
                </a:ext>
              </a:extLst>
            </p:cNvPr>
            <p:cNvSpPr txBox="1"/>
            <p:nvPr/>
          </p:nvSpPr>
          <p:spPr>
            <a:xfrm>
              <a:off x="9939249" y="7838202"/>
              <a:ext cx="73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1080</a:t>
              </a:r>
              <a:endParaRPr lang="ko-KR" altLang="en-US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013BAEC-FDAD-C2F2-09D8-F1B983653123}"/>
                </a:ext>
              </a:extLst>
            </p:cNvPr>
            <p:cNvGrpSpPr/>
            <p:nvPr/>
          </p:nvGrpSpPr>
          <p:grpSpPr>
            <a:xfrm rot="16200000">
              <a:off x="10122586" y="6177042"/>
              <a:ext cx="305385" cy="3455086"/>
              <a:chOff x="3733800" y="1031341"/>
              <a:chExt cx="290842" cy="5199884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BEFFC701-E379-9CE6-059D-A00C5B24284A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4366A01D-62A1-1045-FAD5-A22AFE4F6ED1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99F7AF8E-39BC-4AE5-35F8-AB55AC59B7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08EEE54-ADCD-A4E0-86D1-3C83051D1595}"/>
              </a:ext>
            </a:extLst>
          </p:cNvPr>
          <p:cNvGrpSpPr/>
          <p:nvPr/>
        </p:nvGrpSpPr>
        <p:grpSpPr>
          <a:xfrm>
            <a:off x="9851878" y="6354607"/>
            <a:ext cx="737411" cy="455642"/>
            <a:chOff x="8547736" y="7751892"/>
            <a:chExt cx="3512869" cy="45564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EEDF305-B213-B45C-518C-D3974440AAA9}"/>
                </a:ext>
              </a:extLst>
            </p:cNvPr>
            <p:cNvSpPr txBox="1"/>
            <p:nvPr/>
          </p:nvSpPr>
          <p:spPr>
            <a:xfrm>
              <a:off x="9016511" y="7838202"/>
              <a:ext cx="30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300</a:t>
              </a:r>
              <a:endParaRPr lang="ko-KR" altLang="en-US" dirty="0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E4DC4EF-2262-B7C9-0B2E-252DB8BE9C17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4FC50C3-7C42-DDCB-B948-FA75EAE9287A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B222E890-EE5B-0951-028E-A7EF2A938B07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43E4FEEF-B8CA-3E4D-D2B5-3FD093E187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A159DF9-E627-59D1-4596-65AAF852F173}"/>
              </a:ext>
            </a:extLst>
          </p:cNvPr>
          <p:cNvGrpSpPr/>
          <p:nvPr/>
        </p:nvGrpSpPr>
        <p:grpSpPr>
          <a:xfrm rot="5400000">
            <a:off x="10354755" y="6812251"/>
            <a:ext cx="737411" cy="455642"/>
            <a:chOff x="8547736" y="7751892"/>
            <a:chExt cx="3512869" cy="45564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9241103-B3CF-4B0D-F5D9-DD66235CD3A8}"/>
                </a:ext>
              </a:extLst>
            </p:cNvPr>
            <p:cNvSpPr txBox="1"/>
            <p:nvPr/>
          </p:nvSpPr>
          <p:spPr>
            <a:xfrm>
              <a:off x="9016511" y="7838202"/>
              <a:ext cx="30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300</a:t>
              </a:r>
              <a:endParaRPr lang="ko-KR" altLang="en-US" dirty="0"/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4CEF7DD3-F501-B0E4-9626-5E7775EEC635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D7E6A462-B349-3F1D-5121-CC5719D97F0B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798F34B8-ECD7-C411-8AF5-B5E789FC03FC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FCF6AD25-6B3F-9C9B-C4EB-364391542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999B755-CB03-B762-8D9C-16393A915ED1}"/>
              </a:ext>
            </a:extLst>
          </p:cNvPr>
          <p:cNvGrpSpPr/>
          <p:nvPr/>
        </p:nvGrpSpPr>
        <p:grpSpPr>
          <a:xfrm>
            <a:off x="11139852" y="3407914"/>
            <a:ext cx="638420" cy="332531"/>
            <a:chOff x="8540447" y="7751892"/>
            <a:chExt cx="3462382" cy="33253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B99DA25-30E5-7F11-8F8D-05DF92C52025}"/>
                </a:ext>
              </a:extLst>
            </p:cNvPr>
            <p:cNvSpPr txBox="1"/>
            <p:nvPr/>
          </p:nvSpPr>
          <p:spPr>
            <a:xfrm>
              <a:off x="8540447" y="7838202"/>
              <a:ext cx="34623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220</a:t>
              </a:r>
              <a:endParaRPr lang="ko-KR" altLang="en-US" sz="1000" dirty="0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B588852A-0F35-C81E-B982-F0A718FA5432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1B4B720C-D266-F13D-0243-74F9ECCED75C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CCFACE84-2206-57A5-1E6E-61C5F768AFA3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107047A1-E851-1FA2-D6D9-760E6D65B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85A411A-BC64-8757-30C2-F194774CF2F4}"/>
              </a:ext>
            </a:extLst>
          </p:cNvPr>
          <p:cNvGrpSpPr/>
          <p:nvPr/>
        </p:nvGrpSpPr>
        <p:grpSpPr>
          <a:xfrm>
            <a:off x="8645087" y="3157427"/>
            <a:ext cx="848313" cy="332531"/>
            <a:chOff x="8529006" y="7751892"/>
            <a:chExt cx="3473818" cy="332531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173BC14-6BC0-466A-4A80-7277B2E419B8}"/>
                </a:ext>
              </a:extLst>
            </p:cNvPr>
            <p:cNvSpPr txBox="1"/>
            <p:nvPr/>
          </p:nvSpPr>
          <p:spPr>
            <a:xfrm>
              <a:off x="8529006" y="7838202"/>
              <a:ext cx="34683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320</a:t>
              </a:r>
              <a:endParaRPr lang="ko-KR" altLang="en-US" sz="1000" dirty="0"/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546195F6-2A96-2A1D-53F1-662225878BF1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425AD351-B303-E816-9CD3-21E037BBCEC1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1897C0A5-82B4-3C3A-5A07-9E023CAFBDD7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35AD51FA-5A4A-DD60-3302-EECFCACEF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C425152-2A02-2C13-EF84-694324CA0753}"/>
              </a:ext>
            </a:extLst>
          </p:cNvPr>
          <p:cNvGrpSpPr/>
          <p:nvPr/>
        </p:nvGrpSpPr>
        <p:grpSpPr>
          <a:xfrm>
            <a:off x="9589943" y="3167407"/>
            <a:ext cx="1453365" cy="332531"/>
            <a:chOff x="8547565" y="7751892"/>
            <a:chExt cx="3455259" cy="332531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5F223D3-2138-6E36-27A7-62050410C38A}"/>
                </a:ext>
              </a:extLst>
            </p:cNvPr>
            <p:cNvSpPr txBox="1"/>
            <p:nvPr/>
          </p:nvSpPr>
          <p:spPr>
            <a:xfrm>
              <a:off x="8547565" y="7838202"/>
              <a:ext cx="34552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600</a:t>
              </a:r>
              <a:endParaRPr lang="ko-KR" altLang="en-US" sz="1000" dirty="0"/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320A61D0-F08E-532B-704E-ED2159C742C7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7CCFFE8D-4781-6C56-E4D0-62682F181DD4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5D5B2456-C044-FE03-5EB9-9C97822EAAC5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3733906F-FC8C-7F72-2D4E-7B54BD8FB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6128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1F87E0C-F18B-A396-35FA-B0FEF6F2CB06}"/>
              </a:ext>
            </a:extLst>
          </p:cNvPr>
          <p:cNvSpPr/>
          <p:nvPr/>
        </p:nvSpPr>
        <p:spPr>
          <a:xfrm>
            <a:off x="450056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316706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423386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AC4551D-214C-5FB8-C8B5-BDE8110EA39B}"/>
              </a:ext>
            </a:extLst>
          </p:cNvPr>
          <p:cNvSpPr/>
          <p:nvPr/>
        </p:nvSpPr>
        <p:spPr>
          <a:xfrm>
            <a:off x="2256949" y="3270409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투구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DDB63EC-4F8D-F2C0-47A6-F0DCA5607D7D}"/>
              </a:ext>
            </a:extLst>
          </p:cNvPr>
          <p:cNvSpPr/>
          <p:nvPr/>
        </p:nvSpPr>
        <p:spPr>
          <a:xfrm>
            <a:off x="2256949" y="4100514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장갑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150394" y="3273744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상의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163729" y="4093845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신발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463391" y="3250406"/>
            <a:ext cx="1040130" cy="134850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캐릭터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12FE2BD8-AA4D-B4B7-EDBD-4376002A5A55}"/>
              </a:ext>
            </a:extLst>
          </p:cNvPr>
          <p:cNvSpPr/>
          <p:nvPr/>
        </p:nvSpPr>
        <p:spPr>
          <a:xfrm>
            <a:off x="423386" y="5000626"/>
            <a:ext cx="3173730" cy="268033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5AE48EB-3844-A94C-0DBD-4DFFE0E8A84D}"/>
              </a:ext>
            </a:extLst>
          </p:cNvPr>
          <p:cNvSpPr/>
          <p:nvPr/>
        </p:nvSpPr>
        <p:spPr>
          <a:xfrm>
            <a:off x="1776889" y="5200650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7F1D7556-458F-6FE4-AC2D-884E674EF415}"/>
              </a:ext>
            </a:extLst>
          </p:cNvPr>
          <p:cNvSpPr/>
          <p:nvPr/>
        </p:nvSpPr>
        <p:spPr>
          <a:xfrm>
            <a:off x="2370298" y="5200650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5C560114-280A-4C68-2B2A-DED7C3FEA169}"/>
              </a:ext>
            </a:extLst>
          </p:cNvPr>
          <p:cNvSpPr/>
          <p:nvPr/>
        </p:nvSpPr>
        <p:spPr>
          <a:xfrm>
            <a:off x="2963704" y="5200650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EED8C79-FADF-134D-A6E7-44E7A23386BF}"/>
              </a:ext>
            </a:extLst>
          </p:cNvPr>
          <p:cNvGrpSpPr/>
          <p:nvPr/>
        </p:nvGrpSpPr>
        <p:grpSpPr>
          <a:xfrm>
            <a:off x="590074" y="5680710"/>
            <a:ext cx="2833689" cy="400050"/>
            <a:chOff x="3200400" y="3962400"/>
            <a:chExt cx="2698750" cy="381000"/>
          </a:xfrm>
        </p:grpSpPr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BAF98030-7F67-55EF-C1EB-F2BCD513DBB1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F5C3C622-74A6-B13E-BB11-06BFFA3167B2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A07F40F1-5EA5-EA6D-D556-79891167B3BE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2621E23B-22B2-98A5-4C9A-8486EC464752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6318CEF9-1F83-9258-780D-C9772C9DE093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42E24EFF-FD87-F8A7-53A2-943BD84D1CF4}"/>
              </a:ext>
            </a:extLst>
          </p:cNvPr>
          <p:cNvGrpSpPr/>
          <p:nvPr/>
        </p:nvGrpSpPr>
        <p:grpSpPr>
          <a:xfrm>
            <a:off x="590074" y="6160770"/>
            <a:ext cx="2833689" cy="400050"/>
            <a:chOff x="3200400" y="3962400"/>
            <a:chExt cx="2698750" cy="381000"/>
          </a:xfrm>
        </p:grpSpPr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1CC13B42-7030-9F84-663D-504269BAB569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F3D513DE-EEA8-035F-AFF1-A9F232A89464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79D0D1CD-9294-25D5-0229-A88637155D2A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6E15369F-10DE-6709-00CA-B5E6754C5DD6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1D4E6685-4B2A-E72E-8F98-AD0F96F8D820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C109B3C-B365-29F0-5AA3-7EDE93EF3C3B}"/>
              </a:ext>
            </a:extLst>
          </p:cNvPr>
          <p:cNvGrpSpPr/>
          <p:nvPr/>
        </p:nvGrpSpPr>
        <p:grpSpPr>
          <a:xfrm>
            <a:off x="590074" y="6640830"/>
            <a:ext cx="2833689" cy="400050"/>
            <a:chOff x="3200400" y="3962400"/>
            <a:chExt cx="2698750" cy="381000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212A8253-5B3D-3182-C863-DE54AA58E91A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342AD3C6-E845-F032-165C-32B8788B95A7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67608B2A-4B0F-51F4-D6DA-9D1FDC1B720A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CEA989A3-6F36-0902-3B13-E58ABA790942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1DC8473A-ECBB-97E7-BDCB-BF2F7B94C37C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51880B5-78B5-F8FB-40B5-279FC9C47284}"/>
              </a:ext>
            </a:extLst>
          </p:cNvPr>
          <p:cNvGrpSpPr/>
          <p:nvPr/>
        </p:nvGrpSpPr>
        <p:grpSpPr>
          <a:xfrm>
            <a:off x="590074" y="7120890"/>
            <a:ext cx="2833689" cy="400050"/>
            <a:chOff x="3200400" y="3962400"/>
            <a:chExt cx="2698750" cy="381000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E523189D-B772-1706-2ACE-1F52139135DC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7113EC1-7422-6388-41ED-406B9CD7F533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CFD05F74-F177-DB55-6B59-E1BBE474E12D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66674966-3722-356E-86FE-549EF31B1FEE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887783AF-B756-0C47-2929-97A64058F61D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03B6923-7CD6-0707-646A-A2B07D9E2B92}"/>
              </a:ext>
            </a:extLst>
          </p:cNvPr>
          <p:cNvSpPr/>
          <p:nvPr/>
        </p:nvSpPr>
        <p:spPr>
          <a:xfrm>
            <a:off x="2420303" y="4720591"/>
            <a:ext cx="460059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정렬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3057049" y="4720591"/>
            <a:ext cx="460059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조합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A563533-2C7F-D298-932C-991E8E2B0EA6}"/>
              </a:ext>
            </a:extLst>
          </p:cNvPr>
          <p:cNvSpPr/>
          <p:nvPr/>
        </p:nvSpPr>
        <p:spPr>
          <a:xfrm>
            <a:off x="463391" y="4652250"/>
            <a:ext cx="1040130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630" dirty="0"/>
              <a:t>캐릭터 이름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F357642D-EB07-7C3F-AB4E-BC1B921DA3B7}"/>
              </a:ext>
            </a:extLst>
          </p:cNvPr>
          <p:cNvSpPr/>
          <p:nvPr/>
        </p:nvSpPr>
        <p:spPr>
          <a:xfrm>
            <a:off x="1613535" y="3397093"/>
            <a:ext cx="533400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630" dirty="0"/>
              <a:t>HP</a:t>
            </a:r>
            <a:endParaRPr lang="ko-KR" altLang="en-US" sz="630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FEF7B42-7DD2-4918-7E3D-9CE41DC80BA6}"/>
              </a:ext>
            </a:extLst>
          </p:cNvPr>
          <p:cNvSpPr/>
          <p:nvPr/>
        </p:nvSpPr>
        <p:spPr>
          <a:xfrm>
            <a:off x="1613535" y="3769183"/>
            <a:ext cx="533400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630" dirty="0"/>
              <a:t>AKP</a:t>
            </a:r>
            <a:endParaRPr lang="ko-KR" altLang="en-US" sz="630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F44F3BB-126E-054D-87D1-6B9FCC0A5E9F}"/>
              </a:ext>
            </a:extLst>
          </p:cNvPr>
          <p:cNvGrpSpPr/>
          <p:nvPr/>
        </p:nvGrpSpPr>
        <p:grpSpPr>
          <a:xfrm>
            <a:off x="590074" y="5200650"/>
            <a:ext cx="460059" cy="400050"/>
            <a:chOff x="3232150" y="3886200"/>
            <a:chExt cx="438150" cy="381000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5398BBCF-199D-9820-8841-451453700E3E}"/>
                </a:ext>
              </a:extLst>
            </p:cNvPr>
            <p:cNvSpPr/>
            <p:nvPr/>
          </p:nvSpPr>
          <p:spPr>
            <a:xfrm>
              <a:off x="3232150" y="38862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4F7ADD0C-E242-0505-4069-80FDFDCDF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000" y="3911600"/>
              <a:ext cx="304800" cy="304800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C1A732A-8BDD-5245-3ED5-82FECBA29073}"/>
              </a:ext>
            </a:extLst>
          </p:cNvPr>
          <p:cNvGrpSpPr/>
          <p:nvPr/>
        </p:nvGrpSpPr>
        <p:grpSpPr>
          <a:xfrm>
            <a:off x="1183483" y="5200650"/>
            <a:ext cx="460059" cy="400050"/>
            <a:chOff x="3797300" y="3886200"/>
            <a:chExt cx="438150" cy="381000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E8EFABD0-20C1-D437-40FB-9A2EF96FB315}"/>
                </a:ext>
              </a:extLst>
            </p:cNvPr>
            <p:cNvSpPr/>
            <p:nvPr/>
          </p:nvSpPr>
          <p:spPr>
            <a:xfrm>
              <a:off x="3797300" y="38862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EDA63BB8-67A1-EC86-3B0B-A893FCCB8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6350" y="3915135"/>
              <a:ext cx="381000" cy="323490"/>
            </a:xfrm>
            <a:prstGeom prst="rect">
              <a:avLst/>
            </a:prstGeom>
          </p:spPr>
        </p:pic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7E0434-965B-8AA1-0F70-57C5F67A5B3A}"/>
              </a:ext>
            </a:extLst>
          </p:cNvPr>
          <p:cNvSpPr/>
          <p:nvPr/>
        </p:nvSpPr>
        <p:spPr>
          <a:xfrm>
            <a:off x="1613535" y="4150519"/>
            <a:ext cx="533400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630" dirty="0"/>
              <a:t>DP</a:t>
            </a:r>
            <a:endParaRPr lang="ko-KR" altLang="en-US" sz="63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6883382-02C1-B8BA-6D90-1E75358F1278}"/>
              </a:ext>
            </a:extLst>
          </p:cNvPr>
          <p:cNvSpPr/>
          <p:nvPr/>
        </p:nvSpPr>
        <p:spPr>
          <a:xfrm>
            <a:off x="2713673" y="3675461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무기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F00E8C1-9FDA-A5F7-6B28-51BEA47794BA}"/>
              </a:ext>
            </a:extLst>
          </p:cNvPr>
          <p:cNvSpPr/>
          <p:nvPr/>
        </p:nvSpPr>
        <p:spPr>
          <a:xfrm>
            <a:off x="4605368" y="7050881"/>
            <a:ext cx="3173730" cy="606743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2EE4AF-080C-17BB-F46C-49A2F2A487C2}"/>
              </a:ext>
            </a:extLst>
          </p:cNvPr>
          <p:cNvSpPr/>
          <p:nvPr/>
        </p:nvSpPr>
        <p:spPr>
          <a:xfrm>
            <a:off x="4472018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661F74-E317-B0F9-6FE7-0FED990B3457}"/>
              </a:ext>
            </a:extLst>
          </p:cNvPr>
          <p:cNvGrpSpPr/>
          <p:nvPr/>
        </p:nvGrpSpPr>
        <p:grpSpPr>
          <a:xfrm>
            <a:off x="4578698" y="2320290"/>
            <a:ext cx="3200400" cy="560070"/>
            <a:chOff x="3073400" y="1143000"/>
            <a:chExt cx="3048000" cy="53340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EC3FA89-137E-7DBE-11FF-824DAACCE253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78E0D69-C215-0513-CC93-34BAE8BA40D1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B4E2E0C-B396-8960-E442-DAE0A74BF09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D2FC105-8B7D-5AAC-FC08-696D629BC6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6B5337C-58C0-B175-F27F-F5A90CEAC10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BA5F835-B444-7C11-E81A-157BD97F5BC3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62AFC2F-E981-1BE7-FFC7-2DF63F82368A}"/>
              </a:ext>
            </a:extLst>
          </p:cNvPr>
          <p:cNvGrpSpPr/>
          <p:nvPr/>
        </p:nvGrpSpPr>
        <p:grpSpPr>
          <a:xfrm>
            <a:off x="4735384" y="7154228"/>
            <a:ext cx="2833688" cy="400050"/>
            <a:chOff x="3200400" y="3962400"/>
            <a:chExt cx="2698750" cy="38100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1A8F3A0B-C0C9-38A6-AC84-6440F9302F0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A6F8AEF1-6A55-FA5B-96DF-73F8EF3866EE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4852D8A-F6B0-6EDF-BC06-EE3CA9AD81FA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A9BF239-2E48-995B-E47F-DBC7243B0DD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805E2FE4-B04A-9A71-4F90-75E2C618BE34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A6285AF-A0E8-BFB4-D021-670DAAC703B4}"/>
              </a:ext>
            </a:extLst>
          </p:cNvPr>
          <p:cNvGrpSpPr/>
          <p:nvPr/>
        </p:nvGrpSpPr>
        <p:grpSpPr>
          <a:xfrm>
            <a:off x="4805393" y="3235405"/>
            <a:ext cx="2747010" cy="3485436"/>
            <a:chOff x="4805393" y="3382089"/>
            <a:chExt cx="2747010" cy="348543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6FC97F8-81FE-6EC0-C237-9CAA5F4FD1A9}"/>
                </a:ext>
              </a:extLst>
            </p:cNvPr>
            <p:cNvSpPr/>
            <p:nvPr/>
          </p:nvSpPr>
          <p:spPr>
            <a:xfrm>
              <a:off x="4805393" y="3382089"/>
              <a:ext cx="2747010" cy="348543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000AE143-C8FD-D4FA-F042-CE1A4F7EBEF2}"/>
                </a:ext>
              </a:extLst>
            </p:cNvPr>
            <p:cNvSpPr/>
            <p:nvPr/>
          </p:nvSpPr>
          <p:spPr>
            <a:xfrm>
              <a:off x="4887070" y="3988377"/>
              <a:ext cx="521731" cy="49885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상의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A568196-66AC-551F-C9CB-813A598B901B}"/>
                </a:ext>
              </a:extLst>
            </p:cNvPr>
            <p:cNvSpPr/>
            <p:nvPr/>
          </p:nvSpPr>
          <p:spPr>
            <a:xfrm>
              <a:off x="5012086" y="3474147"/>
              <a:ext cx="2340293" cy="4000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등급</a:t>
              </a:r>
              <a:r>
                <a:rPr lang="en-US" altLang="ko-KR" sz="840" dirty="0"/>
                <a:t>: </a:t>
              </a:r>
              <a:r>
                <a:rPr lang="ko-KR" altLang="en-US" sz="840" dirty="0"/>
                <a:t>아이템 이름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1ADF36A-3744-36D7-76A7-77F7E45E98D6}"/>
                </a:ext>
              </a:extLst>
            </p:cNvPr>
            <p:cNvSpPr/>
            <p:nvPr/>
          </p:nvSpPr>
          <p:spPr>
            <a:xfrm>
              <a:off x="5512148" y="3966253"/>
              <a:ext cx="1920240" cy="821012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282056C3-ED84-2020-0E22-DFAABD6D6CA6}"/>
                </a:ext>
              </a:extLst>
            </p:cNvPr>
            <p:cNvSpPr/>
            <p:nvPr/>
          </p:nvSpPr>
          <p:spPr>
            <a:xfrm>
              <a:off x="5598826" y="4008835"/>
              <a:ext cx="118681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공격력</a:t>
              </a:r>
              <a:r>
                <a:rPr lang="en-US" altLang="ko-KR" sz="840" dirty="0"/>
                <a:t>, </a:t>
              </a:r>
              <a:r>
                <a:rPr lang="ko-KR" altLang="en-US" sz="840" dirty="0"/>
                <a:t>방어력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1BDC53D-20A9-3014-C131-60627F010310}"/>
                </a:ext>
              </a:extLst>
            </p:cNvPr>
            <p:cNvSpPr/>
            <p:nvPr/>
          </p:nvSpPr>
          <p:spPr>
            <a:xfrm>
              <a:off x="4887070" y="4560570"/>
              <a:ext cx="521731" cy="201692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레벨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E45A1AD-A49A-BFF0-DAC0-6BDA91002A40}"/>
                </a:ext>
              </a:extLst>
            </p:cNvPr>
            <p:cNvSpPr/>
            <p:nvPr/>
          </p:nvSpPr>
          <p:spPr>
            <a:xfrm>
              <a:off x="5592158" y="4267276"/>
              <a:ext cx="1760220" cy="46581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아이템 설명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87C3C1C-3A0F-B4CF-0A37-4BEE7891E8C2}"/>
                </a:ext>
              </a:extLst>
            </p:cNvPr>
            <p:cNvSpPr/>
            <p:nvPr/>
          </p:nvSpPr>
          <p:spPr>
            <a:xfrm>
              <a:off x="4887070" y="4830603"/>
              <a:ext cx="2545318" cy="1316832"/>
            </a:xfrm>
            <a:prstGeom prst="roundRect">
              <a:avLst>
                <a:gd name="adj" fmla="val 10591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 dirty="0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2F1B932-5ABB-E1FD-EB99-964815B9AA91}"/>
                </a:ext>
              </a:extLst>
            </p:cNvPr>
            <p:cNvSpPr/>
            <p:nvPr/>
          </p:nvSpPr>
          <p:spPr>
            <a:xfrm>
              <a:off x="4965413" y="4889362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일반 등급 아이템 추가 능력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DB9E3ED-6A2A-F2D4-E184-80632C9DE354}"/>
                </a:ext>
              </a:extLst>
            </p:cNvPr>
            <p:cNvSpPr/>
            <p:nvPr/>
          </p:nvSpPr>
          <p:spPr>
            <a:xfrm>
              <a:off x="4965413" y="5142235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레어 등급 아이템 추가 능력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D5AA6B2-196F-8ECA-C093-AD300B96F26C}"/>
                </a:ext>
              </a:extLst>
            </p:cNvPr>
            <p:cNvSpPr/>
            <p:nvPr/>
          </p:nvSpPr>
          <p:spPr>
            <a:xfrm>
              <a:off x="4952078" y="5394039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엘리트 등급 아이템 추가 능력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8C5A7E0-643D-3429-735C-08CA61E7A86C}"/>
                </a:ext>
              </a:extLst>
            </p:cNvPr>
            <p:cNvSpPr/>
            <p:nvPr/>
          </p:nvSpPr>
          <p:spPr>
            <a:xfrm>
              <a:off x="4958746" y="5641570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 err="1"/>
                <a:t>에픽</a:t>
              </a:r>
              <a:r>
                <a:rPr lang="ko-KR" altLang="en-US" sz="840" dirty="0"/>
                <a:t> 등급 아이템 추가 능력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7276998-AAFD-CD0D-C5FA-B75291882E5B}"/>
                </a:ext>
              </a:extLst>
            </p:cNvPr>
            <p:cNvSpPr/>
            <p:nvPr/>
          </p:nvSpPr>
          <p:spPr>
            <a:xfrm>
              <a:off x="4965413" y="5899963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 err="1"/>
                <a:t>레전더리</a:t>
              </a:r>
              <a:r>
                <a:rPr lang="ko-KR" altLang="en-US" sz="840" dirty="0"/>
                <a:t> 등급 아이템 추가 능력</a:t>
              </a: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7766AC98-BB28-C37A-894F-00DD0BF6BC98}"/>
                </a:ext>
              </a:extLst>
            </p:cNvPr>
            <p:cNvSpPr/>
            <p:nvPr/>
          </p:nvSpPr>
          <p:spPr>
            <a:xfrm>
              <a:off x="4978748" y="6207323"/>
              <a:ext cx="664250" cy="4971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장착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FB96C0D-BB4F-55AF-4274-D950E6E4A8DD}"/>
                </a:ext>
              </a:extLst>
            </p:cNvPr>
            <p:cNvSpPr/>
            <p:nvPr/>
          </p:nvSpPr>
          <p:spPr>
            <a:xfrm>
              <a:off x="5820103" y="6213726"/>
              <a:ext cx="664250" cy="4971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 err="1"/>
                <a:t>레벨업</a:t>
              </a:r>
              <a:endParaRPr lang="ko-KR" altLang="en-US" sz="840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48AEFDC-6081-69CB-60AE-7FE6B4377D99}"/>
                </a:ext>
              </a:extLst>
            </p:cNvPr>
            <p:cNvSpPr/>
            <p:nvPr/>
          </p:nvSpPr>
          <p:spPr>
            <a:xfrm>
              <a:off x="6623536" y="6215626"/>
              <a:ext cx="664250" cy="4971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일괄 </a:t>
              </a:r>
              <a:r>
                <a:rPr lang="ko-KR" altLang="en-US" sz="840" dirty="0" err="1"/>
                <a:t>레벨업</a:t>
              </a:r>
              <a:endParaRPr lang="ko-KR" altLang="en-US" sz="840" dirty="0"/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2C6631-FB86-52D6-0D89-7564E6764CDC}"/>
              </a:ext>
            </a:extLst>
          </p:cNvPr>
          <p:cNvSpPr/>
          <p:nvPr/>
        </p:nvSpPr>
        <p:spPr>
          <a:xfrm>
            <a:off x="8801100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9A61D35-F099-1E32-D38A-039F140C3021}"/>
              </a:ext>
            </a:extLst>
          </p:cNvPr>
          <p:cNvSpPr/>
          <p:nvPr/>
        </p:nvSpPr>
        <p:spPr>
          <a:xfrm>
            <a:off x="866775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05CCFC3-DE60-1D90-79EB-43CF54A40586}"/>
              </a:ext>
            </a:extLst>
          </p:cNvPr>
          <p:cNvGrpSpPr/>
          <p:nvPr/>
        </p:nvGrpSpPr>
        <p:grpSpPr>
          <a:xfrm>
            <a:off x="8774430" y="2320290"/>
            <a:ext cx="3200400" cy="560070"/>
            <a:chOff x="3073400" y="1143000"/>
            <a:chExt cx="3048000" cy="533400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B2D0E41F-5889-E356-CF58-AE9F265901E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EA433B6E-08E5-5510-2AE2-15F917AB3CA2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4FC76A91-81C5-E96C-4F45-301F8DBA7B8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56C265A2-C442-D18E-C653-4701BD6B6F58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3BBD031A-3D45-0BE6-4457-D387225CBDD0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95F3EBB-99AB-E6E2-17D5-938191F21B8F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4A30FD1-92D0-F642-6D59-50CB7E391C72}"/>
              </a:ext>
            </a:extLst>
          </p:cNvPr>
          <p:cNvGrpSpPr/>
          <p:nvPr/>
        </p:nvGrpSpPr>
        <p:grpSpPr>
          <a:xfrm>
            <a:off x="8931118" y="7154229"/>
            <a:ext cx="2833689" cy="400050"/>
            <a:chOff x="3200400" y="3962400"/>
            <a:chExt cx="2698750" cy="381000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32D73952-EA46-EC2C-E55F-ED4AE3E4C1F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2DBCE794-E91A-6BFF-8C42-D6F7C9282621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3B8612E6-9C06-9170-D64E-BC020DB47B0F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0766FA0E-85D2-20F4-1336-A23B641C263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AF1A332B-E16E-BD6D-7E98-70861DA53825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A6A6150-7AC5-FB8C-7C75-31D782142B69}"/>
              </a:ext>
            </a:extLst>
          </p:cNvPr>
          <p:cNvSpPr txBox="1"/>
          <p:nvPr/>
        </p:nvSpPr>
        <p:spPr>
          <a:xfrm>
            <a:off x="905114" y="1846896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장비 메인 </a:t>
            </a:r>
            <a:r>
              <a:rPr lang="en-US" altLang="ko-KR" sz="2223" dirty="0"/>
              <a:t>UI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00B53-B88E-394B-1B66-AAEFCFEDB47E}"/>
              </a:ext>
            </a:extLst>
          </p:cNvPr>
          <p:cNvSpPr txBox="1"/>
          <p:nvPr/>
        </p:nvSpPr>
        <p:spPr>
          <a:xfrm>
            <a:off x="4905675" y="1864910"/>
            <a:ext cx="25464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장비 스크립트 </a:t>
            </a:r>
            <a:r>
              <a:rPr lang="en-US" altLang="ko-KR" sz="2223" dirty="0"/>
              <a:t>UI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43514-DB2E-D1A5-8E80-69514F019B50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156172-2677-B475-43C7-8CD49B91DF5E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장비 레벨 </a:t>
            </a:r>
            <a:r>
              <a:rPr lang="en-US" altLang="ko-KR" sz="3600" dirty="0"/>
              <a:t>UI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A39F01-1597-566B-3CC7-26CD2B99B3A2}"/>
              </a:ext>
            </a:extLst>
          </p:cNvPr>
          <p:cNvSpPr txBox="1"/>
          <p:nvPr/>
        </p:nvSpPr>
        <p:spPr>
          <a:xfrm>
            <a:off x="8787765" y="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</a:p>
          <a:p>
            <a:r>
              <a:rPr lang="en-US" altLang="ko-KR" sz="4000" dirty="0"/>
              <a:t>				16:9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4726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1F87E0C-F18B-A396-35FA-B0FEF6F2CB06}"/>
              </a:ext>
            </a:extLst>
          </p:cNvPr>
          <p:cNvSpPr/>
          <p:nvPr/>
        </p:nvSpPr>
        <p:spPr>
          <a:xfrm>
            <a:off x="450056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316706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423386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51880B5-78B5-F8FB-40B5-279FC9C47284}"/>
              </a:ext>
            </a:extLst>
          </p:cNvPr>
          <p:cNvGrpSpPr/>
          <p:nvPr/>
        </p:nvGrpSpPr>
        <p:grpSpPr>
          <a:xfrm>
            <a:off x="590074" y="7120890"/>
            <a:ext cx="2833689" cy="400050"/>
            <a:chOff x="3200400" y="3962400"/>
            <a:chExt cx="2698750" cy="381000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E523189D-B772-1706-2ACE-1F52139135DC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7113EC1-7422-6388-41ED-406B9CD7F533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CFD05F74-F177-DB55-6B59-E1BBE474E12D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66674966-3722-356E-86FE-549EF31B1FEE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887783AF-B756-0C47-2929-97A64058F61D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F00E8C1-9FDA-A5F7-6B28-51BEA47794BA}"/>
              </a:ext>
            </a:extLst>
          </p:cNvPr>
          <p:cNvSpPr/>
          <p:nvPr/>
        </p:nvSpPr>
        <p:spPr>
          <a:xfrm>
            <a:off x="4605368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2EE4AF-080C-17BB-F46C-49A2F2A487C2}"/>
              </a:ext>
            </a:extLst>
          </p:cNvPr>
          <p:cNvSpPr/>
          <p:nvPr/>
        </p:nvSpPr>
        <p:spPr>
          <a:xfrm>
            <a:off x="4472018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661F74-E317-B0F9-6FE7-0FED990B3457}"/>
              </a:ext>
            </a:extLst>
          </p:cNvPr>
          <p:cNvGrpSpPr/>
          <p:nvPr/>
        </p:nvGrpSpPr>
        <p:grpSpPr>
          <a:xfrm>
            <a:off x="4578698" y="2320290"/>
            <a:ext cx="3200400" cy="560070"/>
            <a:chOff x="3073400" y="1143000"/>
            <a:chExt cx="3048000" cy="53340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EC3FA89-137E-7DBE-11FF-824DAACCE253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78E0D69-C215-0513-CC93-34BAE8BA40D1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B4E2E0C-B396-8960-E442-DAE0A74BF09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D2FC105-8B7D-5AAC-FC08-696D629BC6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6B5337C-58C0-B175-F27F-F5A90CEAC10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BA5F835-B444-7C11-E81A-157BD97F5BC3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62AFC2F-E981-1BE7-FFC7-2DF63F82368A}"/>
              </a:ext>
            </a:extLst>
          </p:cNvPr>
          <p:cNvGrpSpPr/>
          <p:nvPr/>
        </p:nvGrpSpPr>
        <p:grpSpPr>
          <a:xfrm>
            <a:off x="4735385" y="7154229"/>
            <a:ext cx="2833689" cy="400050"/>
            <a:chOff x="3200400" y="3962400"/>
            <a:chExt cx="2698750" cy="38100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1A8F3A0B-C0C9-38A6-AC84-6440F9302F0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A6F8AEF1-6A55-FA5B-96DF-73F8EF3866EE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4852D8A-F6B0-6EDF-BC06-EE3CA9AD81FA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A9BF239-2E48-995B-E47F-DBC7243B0DD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805E2FE4-B04A-9A71-4F90-75E2C618BE34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2C6631-FB86-52D6-0D89-7564E6764CDC}"/>
              </a:ext>
            </a:extLst>
          </p:cNvPr>
          <p:cNvSpPr/>
          <p:nvPr/>
        </p:nvSpPr>
        <p:spPr>
          <a:xfrm>
            <a:off x="8801100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9A61D35-F099-1E32-D38A-039F140C3021}"/>
              </a:ext>
            </a:extLst>
          </p:cNvPr>
          <p:cNvSpPr/>
          <p:nvPr/>
        </p:nvSpPr>
        <p:spPr>
          <a:xfrm>
            <a:off x="866775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05CCFC3-DE60-1D90-79EB-43CF54A40586}"/>
              </a:ext>
            </a:extLst>
          </p:cNvPr>
          <p:cNvGrpSpPr/>
          <p:nvPr/>
        </p:nvGrpSpPr>
        <p:grpSpPr>
          <a:xfrm>
            <a:off x="8774430" y="2320290"/>
            <a:ext cx="3200400" cy="560070"/>
            <a:chOff x="3073400" y="1143000"/>
            <a:chExt cx="3048000" cy="533400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B2D0E41F-5889-E356-CF58-AE9F265901E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EA433B6E-08E5-5510-2AE2-15F917AB3CA2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4FC76A91-81C5-E96C-4F45-301F8DBA7B8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56C265A2-C442-D18E-C653-4701BD6B6F58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3BBD031A-3D45-0BE6-4457-D387225CBDD0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95F3EBB-99AB-E6E2-17D5-938191F21B8F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4A30FD1-92D0-F642-6D59-50CB7E391C72}"/>
              </a:ext>
            </a:extLst>
          </p:cNvPr>
          <p:cNvGrpSpPr/>
          <p:nvPr/>
        </p:nvGrpSpPr>
        <p:grpSpPr>
          <a:xfrm>
            <a:off x="8931118" y="7154229"/>
            <a:ext cx="2833689" cy="400050"/>
            <a:chOff x="3200400" y="3962400"/>
            <a:chExt cx="2698750" cy="381000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32D73952-EA46-EC2C-E55F-ED4AE3E4C1F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2DBCE794-E91A-6BFF-8C42-D6F7C9282621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3B8612E6-9C06-9170-D64E-BC020DB47B0F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0766FA0E-85D2-20F4-1336-A23B641C263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AF1A332B-E16E-BD6D-7E98-70861DA53825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DCABB0D-6351-9414-FF36-55A96CDEBCB7}"/>
              </a:ext>
            </a:extLst>
          </p:cNvPr>
          <p:cNvSpPr/>
          <p:nvPr/>
        </p:nvSpPr>
        <p:spPr>
          <a:xfrm>
            <a:off x="457682" y="2972621"/>
            <a:ext cx="3166106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스테이지 아이템 세트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799AF17-3932-ACEF-F450-FFAE7F4C443C}"/>
              </a:ext>
            </a:extLst>
          </p:cNvPr>
          <p:cNvSpPr/>
          <p:nvPr/>
        </p:nvSpPr>
        <p:spPr>
          <a:xfrm>
            <a:off x="488163" y="3542119"/>
            <a:ext cx="899156" cy="81362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그림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82675CB-102A-FFCF-0274-544DA4264A0C}"/>
              </a:ext>
            </a:extLst>
          </p:cNvPr>
          <p:cNvSpPr/>
          <p:nvPr/>
        </p:nvSpPr>
        <p:spPr>
          <a:xfrm>
            <a:off x="1587345" y="3279388"/>
            <a:ext cx="2036442" cy="19476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구성품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61E8586-96DF-E3F4-9B1E-9CB32733D6DB}"/>
              </a:ext>
            </a:extLst>
          </p:cNvPr>
          <p:cNvSpPr/>
          <p:nvPr/>
        </p:nvSpPr>
        <p:spPr>
          <a:xfrm>
            <a:off x="1587345" y="3542119"/>
            <a:ext cx="2036442" cy="114180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세트 구성품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546CCF0-5571-417D-FB83-9EF73B1997F7}"/>
              </a:ext>
            </a:extLst>
          </p:cNvPr>
          <p:cNvSpPr/>
          <p:nvPr/>
        </p:nvSpPr>
        <p:spPr>
          <a:xfrm>
            <a:off x="488163" y="4454974"/>
            <a:ext cx="899156" cy="2289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세트 이름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B02942-A847-9448-9563-D9EE472F09D5}"/>
              </a:ext>
            </a:extLst>
          </p:cNvPr>
          <p:cNvSpPr txBox="1"/>
          <p:nvPr/>
        </p:nvSpPr>
        <p:spPr>
          <a:xfrm>
            <a:off x="896404" y="1828253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상점 메인 </a:t>
            </a:r>
            <a:r>
              <a:rPr lang="en-US" altLang="ko-KR" sz="2223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138CDB-65F7-78F9-B096-CF3EDCACC1CE}"/>
              </a:ext>
            </a:extLst>
          </p:cNvPr>
          <p:cNvSpPr txBox="1"/>
          <p:nvPr/>
        </p:nvSpPr>
        <p:spPr>
          <a:xfrm>
            <a:off x="5005957" y="1852482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캐릭터 선택 </a:t>
            </a:r>
            <a:r>
              <a:rPr lang="en-US" altLang="ko-KR" sz="2223" dirty="0"/>
              <a:t>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7CA1F0-11FD-ACD3-F1DE-E41119EFEE38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53B6A47D-3D65-339E-BFCB-2EFE79F5E3A2}"/>
              </a:ext>
            </a:extLst>
          </p:cNvPr>
          <p:cNvGrpSpPr/>
          <p:nvPr/>
        </p:nvGrpSpPr>
        <p:grpSpPr>
          <a:xfrm>
            <a:off x="450056" y="4786887"/>
            <a:ext cx="3200400" cy="2127312"/>
            <a:chOff x="428625" y="3415940"/>
            <a:chExt cx="3048000" cy="2026010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FAB051A-E0D1-4DD2-AA3A-FA8E136DCF2D}"/>
                </a:ext>
              </a:extLst>
            </p:cNvPr>
            <p:cNvSpPr/>
            <p:nvPr/>
          </p:nvSpPr>
          <p:spPr>
            <a:xfrm>
              <a:off x="428625" y="3415940"/>
              <a:ext cx="3048000" cy="2026010"/>
            </a:xfrm>
            <a:prstGeom prst="roundRect">
              <a:avLst>
                <a:gd name="adj" fmla="val 4608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478B56BF-A4C4-519D-44DB-AC3AE4BE648F}"/>
                </a:ext>
              </a:extLst>
            </p:cNvPr>
            <p:cNvGrpSpPr/>
            <p:nvPr/>
          </p:nvGrpSpPr>
          <p:grpSpPr>
            <a:xfrm>
              <a:off x="2482242" y="3820441"/>
              <a:ext cx="892783" cy="756809"/>
              <a:chOff x="6486698" y="4014369"/>
              <a:chExt cx="681713" cy="607730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33A498BB-95A2-22C8-A7E1-F26379201EB2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4DD2BD0C-5351-F735-A06A-59364C089B47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5D38D684-00D5-5828-1273-EC7B4DB41CD6}"/>
                </a:ext>
              </a:extLst>
            </p:cNvPr>
            <p:cNvGrpSpPr/>
            <p:nvPr/>
          </p:nvGrpSpPr>
          <p:grpSpPr>
            <a:xfrm>
              <a:off x="518145" y="3820441"/>
              <a:ext cx="850377" cy="756809"/>
              <a:chOff x="6486698" y="4014369"/>
              <a:chExt cx="681713" cy="607730"/>
            </a:xfrm>
          </p:grpSpPr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EE8F75B0-5082-3D90-3850-F8A73251DF1C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98C4EABD-FA7C-4BE2-D46E-75E736C5C13D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13E4B8CF-DE27-4806-8831-25472A64FF50}"/>
                </a:ext>
              </a:extLst>
            </p:cNvPr>
            <p:cNvGrpSpPr/>
            <p:nvPr/>
          </p:nvGrpSpPr>
          <p:grpSpPr>
            <a:xfrm>
              <a:off x="1495523" y="3820441"/>
              <a:ext cx="859720" cy="756809"/>
              <a:chOff x="6486698" y="4014369"/>
              <a:chExt cx="681713" cy="607730"/>
            </a:xfrm>
          </p:grpSpPr>
          <p:sp>
            <p:nvSpPr>
              <p:cNvPr id="127" name="사각형: 둥근 모서리 126">
                <a:extLst>
                  <a:ext uri="{FF2B5EF4-FFF2-40B4-BE49-F238E27FC236}">
                    <a16:creationId xmlns:a16="http://schemas.microsoft.com/office/drawing/2014/main" id="{8E5B911A-E129-0964-D5A9-779CBB278560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28" name="사각형: 둥근 모서리 127">
                <a:extLst>
                  <a:ext uri="{FF2B5EF4-FFF2-40B4-BE49-F238E27FC236}">
                    <a16:creationId xmlns:a16="http://schemas.microsoft.com/office/drawing/2014/main" id="{5E350699-4322-F2EA-E500-60BEBDF1B5E3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5A53EF32-A5C4-1304-4CFB-17281A992F15}"/>
                </a:ext>
              </a:extLst>
            </p:cNvPr>
            <p:cNvGrpSpPr/>
            <p:nvPr/>
          </p:nvGrpSpPr>
          <p:grpSpPr>
            <a:xfrm>
              <a:off x="2481110" y="4605615"/>
              <a:ext cx="892783" cy="756809"/>
              <a:chOff x="6486698" y="4014369"/>
              <a:chExt cx="681713" cy="607730"/>
            </a:xfrm>
          </p:grpSpPr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7B7A1E82-A113-DCA1-6FAA-172E9F3359D8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1CF32A33-FE50-58F2-74A6-330E15096069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CBEE69FD-BE7A-3338-AC2E-5FBC8B2D5B3E}"/>
                </a:ext>
              </a:extLst>
            </p:cNvPr>
            <p:cNvGrpSpPr/>
            <p:nvPr/>
          </p:nvGrpSpPr>
          <p:grpSpPr>
            <a:xfrm>
              <a:off x="517013" y="4605615"/>
              <a:ext cx="850377" cy="756809"/>
              <a:chOff x="6486698" y="4014369"/>
              <a:chExt cx="681713" cy="607730"/>
            </a:xfrm>
          </p:grpSpPr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56251B26-C3FF-04A3-1BE8-A0D073FDFCE8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35461192-B84E-2AD4-F69E-5A75E0292903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4743F630-9472-7C04-D0E7-3B3D520C9B04}"/>
                </a:ext>
              </a:extLst>
            </p:cNvPr>
            <p:cNvGrpSpPr/>
            <p:nvPr/>
          </p:nvGrpSpPr>
          <p:grpSpPr>
            <a:xfrm>
              <a:off x="1494391" y="4605615"/>
              <a:ext cx="859720" cy="756809"/>
              <a:chOff x="6486698" y="4014369"/>
              <a:chExt cx="681713" cy="607730"/>
            </a:xfrm>
          </p:grpSpPr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7AA3AE91-D6F7-C219-1BAC-7B64AA43CBB4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E48B3674-BA37-A5DC-0137-282320C524F9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E50A6581-471F-848D-C735-C384345A8B21}"/>
                </a:ext>
              </a:extLst>
            </p:cNvPr>
            <p:cNvSpPr/>
            <p:nvPr/>
          </p:nvSpPr>
          <p:spPr>
            <a:xfrm>
              <a:off x="511527" y="3423381"/>
              <a:ext cx="2887262" cy="355032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 재화 상점</a:t>
              </a: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288C31D4-E5DB-85A8-BADB-69B065E54862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상점 레벨 </a:t>
            </a:r>
            <a:r>
              <a:rPr lang="en-US" altLang="ko-KR" sz="3600" dirty="0"/>
              <a:t>UI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7ABE6-FD6F-6B74-F638-B45896B19378}"/>
              </a:ext>
            </a:extLst>
          </p:cNvPr>
          <p:cNvSpPr txBox="1"/>
          <p:nvPr/>
        </p:nvSpPr>
        <p:spPr>
          <a:xfrm>
            <a:off x="8787765" y="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</a:p>
          <a:p>
            <a:r>
              <a:rPr lang="en-US" altLang="ko-KR" sz="4000" dirty="0"/>
              <a:t>				16:9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933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586740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357088" y="2960371"/>
            <a:ext cx="460056" cy="190023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403759" y="3947159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순찰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613410" y="5712381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48006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1DA2F9-F0B8-6EEF-77D6-BEDC9DA4D90D}"/>
              </a:ext>
            </a:extLst>
          </p:cNvPr>
          <p:cNvGrpSpPr/>
          <p:nvPr/>
        </p:nvGrpSpPr>
        <p:grpSpPr>
          <a:xfrm>
            <a:off x="613410" y="7050882"/>
            <a:ext cx="3173730" cy="606744"/>
            <a:chOff x="584200" y="5572125"/>
            <a:chExt cx="3022600" cy="57785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2059012" y="6570823"/>
            <a:ext cx="1827728" cy="33629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스테이지 이름 </a:t>
            </a:r>
            <a:r>
              <a:rPr lang="en-US" altLang="ko-KR" sz="840" dirty="0"/>
              <a:t>(</a:t>
            </a:r>
            <a:r>
              <a:rPr lang="ko-KR" altLang="en-US" sz="840" dirty="0"/>
              <a:t>선택</a:t>
            </a:r>
            <a:r>
              <a:rPr lang="en-US" altLang="ko-KR" sz="840" dirty="0"/>
              <a:t>)</a:t>
            </a:r>
            <a:endParaRPr lang="ko-KR" altLang="en-US" sz="84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1F7AEB-C3EE-3325-CC4A-E1474996C2A4}"/>
              </a:ext>
            </a:extLst>
          </p:cNvPr>
          <p:cNvSpPr/>
          <p:nvPr/>
        </p:nvSpPr>
        <p:spPr>
          <a:xfrm>
            <a:off x="3397092" y="3498775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업적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55069F-3102-0AE2-0389-CF817ACC680E}"/>
              </a:ext>
            </a:extLst>
          </p:cNvPr>
          <p:cNvSpPr/>
          <p:nvPr/>
        </p:nvSpPr>
        <p:spPr>
          <a:xfrm>
            <a:off x="3403759" y="3062050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미션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C6EFFC-F1F2-ED2F-A3B6-473AC6B1AB9C}"/>
              </a:ext>
            </a:extLst>
          </p:cNvPr>
          <p:cNvSpPr/>
          <p:nvPr/>
        </p:nvSpPr>
        <p:spPr>
          <a:xfrm>
            <a:off x="3403759" y="4383884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88EE9E-5BDC-CBBF-8060-E4A2A72DADAC}"/>
              </a:ext>
            </a:extLst>
          </p:cNvPr>
          <p:cNvSpPr/>
          <p:nvPr/>
        </p:nvSpPr>
        <p:spPr>
          <a:xfrm>
            <a:off x="2202980" y="4972492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31730-E23F-8D81-54F8-D9E5587C3F2E}"/>
              </a:ext>
            </a:extLst>
          </p:cNvPr>
          <p:cNvSpPr/>
          <p:nvPr/>
        </p:nvSpPr>
        <p:spPr>
          <a:xfrm>
            <a:off x="619246" y="398466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6EAEB4-E8FB-73E3-93EB-B154DCD4F5C6}"/>
              </a:ext>
            </a:extLst>
          </p:cNvPr>
          <p:cNvSpPr/>
          <p:nvPr/>
        </p:nvSpPr>
        <p:spPr>
          <a:xfrm>
            <a:off x="2209234" y="299974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D8A839-DF3C-0BE4-A33F-E99001A0A7C2}"/>
              </a:ext>
            </a:extLst>
          </p:cNvPr>
          <p:cNvSpPr/>
          <p:nvPr/>
        </p:nvSpPr>
        <p:spPr>
          <a:xfrm>
            <a:off x="2202979" y="4707879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1-2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B8A945-D6B9-326D-159C-18A9DF845C81}"/>
              </a:ext>
            </a:extLst>
          </p:cNvPr>
          <p:cNvSpPr/>
          <p:nvPr/>
        </p:nvSpPr>
        <p:spPr>
          <a:xfrm>
            <a:off x="616949" y="5460892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1-1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E1B44A-8246-B0A0-B6F5-159FDC2ACAD5}"/>
              </a:ext>
            </a:extLst>
          </p:cNvPr>
          <p:cNvSpPr/>
          <p:nvPr/>
        </p:nvSpPr>
        <p:spPr>
          <a:xfrm>
            <a:off x="617365" y="3733383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1-3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9B4DAE-72B0-FC83-3D9B-034D2CFB39D4}"/>
              </a:ext>
            </a:extLst>
          </p:cNvPr>
          <p:cNvSpPr/>
          <p:nvPr/>
        </p:nvSpPr>
        <p:spPr>
          <a:xfrm>
            <a:off x="2199647" y="2733884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1-4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B672FC-D635-83D5-025B-3DABA99B4D6E}"/>
              </a:ext>
            </a:extLst>
          </p:cNvPr>
          <p:cNvSpPr/>
          <p:nvPr/>
        </p:nvSpPr>
        <p:spPr>
          <a:xfrm>
            <a:off x="4407219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0CDFC-AFAF-0859-1C38-90AE4C6078B7}"/>
              </a:ext>
            </a:extLst>
          </p:cNvPr>
          <p:cNvGrpSpPr/>
          <p:nvPr/>
        </p:nvGrpSpPr>
        <p:grpSpPr>
          <a:xfrm>
            <a:off x="4513899" y="2320290"/>
            <a:ext cx="3200400" cy="560070"/>
            <a:chOff x="3073400" y="1143000"/>
            <a:chExt cx="3048000" cy="5334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594388-CB53-8334-A3C6-68A1DA278724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2402503-41AC-DA10-B256-8E556C3CED86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8DEF9B9-2340-A310-2DC5-B0C4716032AA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B7BD6F-7077-0755-B3D6-7FB45248C99E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5F204A7-FE42-454C-46E3-CB5B9247A53E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8B603CE-7397-72CD-9EAE-9624FF489AB8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367A58-8717-1CE4-ACA3-D4B9E26C388D}"/>
              </a:ext>
            </a:extLst>
          </p:cNvPr>
          <p:cNvGrpSpPr/>
          <p:nvPr/>
        </p:nvGrpSpPr>
        <p:grpSpPr>
          <a:xfrm>
            <a:off x="4567567" y="7040880"/>
            <a:ext cx="3173730" cy="606744"/>
            <a:chOff x="584200" y="5572125"/>
            <a:chExt cx="3022600" cy="57785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940A75F-915D-6957-6D9B-8BBFA74A0D37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F13DDF9-E0D2-3797-CC84-1979802C2F38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4C39E92-F749-551E-DC16-47D591BDD1E4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F150427-9A25-36FA-1FBB-E7D5082BA8EB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4961F8EF-89E5-0218-916D-6ABD08072DE3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913B2AC9-F870-3FDE-DB5D-0FBC32338F27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72F219D-919D-2E3F-2D19-300844C1EFC7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AF4F3A-072C-AF10-074D-35130F50B8E5}"/>
              </a:ext>
            </a:extLst>
          </p:cNvPr>
          <p:cNvSpPr/>
          <p:nvPr/>
        </p:nvSpPr>
        <p:spPr>
          <a:xfrm>
            <a:off x="8547735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39C1165-6302-4FBE-89EF-E63D24C3752A}"/>
              </a:ext>
            </a:extLst>
          </p:cNvPr>
          <p:cNvGrpSpPr/>
          <p:nvPr/>
        </p:nvGrpSpPr>
        <p:grpSpPr>
          <a:xfrm>
            <a:off x="8654415" y="2320290"/>
            <a:ext cx="3200400" cy="560070"/>
            <a:chOff x="3073400" y="1143000"/>
            <a:chExt cx="3048000" cy="5334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BB0B7D3-33E7-1AE0-A054-EA6859F6893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E7BD347-026B-9AED-F915-D8C540D29E27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190CEDF-53D0-50A3-4D46-B0DA217A79DB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7D5C70E-EACB-F6EB-F2D6-3666234183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15D2964-2E43-65C3-6E98-8B6BB29A5E7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CB6A83B-E430-51F6-005C-173957D0BD2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1F2F0EE-C853-6D63-71AE-A6F2CC45BE1F}"/>
              </a:ext>
            </a:extLst>
          </p:cNvPr>
          <p:cNvGrpSpPr/>
          <p:nvPr/>
        </p:nvGrpSpPr>
        <p:grpSpPr>
          <a:xfrm>
            <a:off x="8708086" y="7040880"/>
            <a:ext cx="3173730" cy="606744"/>
            <a:chOff x="584200" y="5572125"/>
            <a:chExt cx="3022600" cy="57785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B07730E-A5AA-7D93-A84A-7B603D1ED183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7775DA0-3509-460C-AA5B-B316CE8D0AB7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763CD4D6-0AB0-B680-553B-62BC0E2CB996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58E015EC-49FE-77CF-505C-520B8800EE60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953826EA-92AD-15CB-3065-980BF06F5392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6297456B-E78F-F5A8-9DD4-D19CCD53D15F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1E32201-8A4C-E0FC-10B7-032E83B0866F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4180AF7-5D39-B755-2382-D54E03E459FD}"/>
              </a:ext>
            </a:extLst>
          </p:cNvPr>
          <p:cNvSpPr txBox="1"/>
          <p:nvPr/>
        </p:nvSpPr>
        <p:spPr>
          <a:xfrm>
            <a:off x="1068469" y="1818548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메인 </a:t>
            </a:r>
            <a:r>
              <a:rPr lang="en-US" altLang="ko-KR" sz="2223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2253DC-2ABD-9EFD-9805-0579C39FA122}"/>
              </a:ext>
            </a:extLst>
          </p:cNvPr>
          <p:cNvSpPr txBox="1"/>
          <p:nvPr/>
        </p:nvSpPr>
        <p:spPr>
          <a:xfrm>
            <a:off x="5005957" y="1852482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캐릭터 선택 </a:t>
            </a:r>
            <a:r>
              <a:rPr lang="en-US" altLang="ko-KR" sz="2223" dirty="0"/>
              <a:t>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F59DCA-F7E7-7A32-31D2-AE46EBBB9CDA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15D43C-0789-F922-16DE-86C07E07900B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특수 전투 레벨 </a:t>
            </a:r>
            <a:r>
              <a:rPr lang="en-US" altLang="ko-KR" sz="3600" dirty="0"/>
              <a:t>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2338E-CF89-AC42-D160-6FF02D1553AC}"/>
              </a:ext>
            </a:extLst>
          </p:cNvPr>
          <p:cNvSpPr txBox="1"/>
          <p:nvPr/>
        </p:nvSpPr>
        <p:spPr>
          <a:xfrm>
            <a:off x="8787765" y="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</a:p>
          <a:p>
            <a:r>
              <a:rPr lang="en-US" altLang="ko-KR" sz="4000" dirty="0"/>
              <a:t>				16:9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4564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586740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357088" y="2960371"/>
            <a:ext cx="460056" cy="190023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403759" y="3947159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순찰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613410" y="5712381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48006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1DA2F9-F0B8-6EEF-77D6-BEDC9DA4D90D}"/>
              </a:ext>
            </a:extLst>
          </p:cNvPr>
          <p:cNvGrpSpPr/>
          <p:nvPr/>
        </p:nvGrpSpPr>
        <p:grpSpPr>
          <a:xfrm>
            <a:off x="613410" y="7050882"/>
            <a:ext cx="3173730" cy="606744"/>
            <a:chOff x="584200" y="5572125"/>
            <a:chExt cx="3022600" cy="57785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2059012" y="6570823"/>
            <a:ext cx="1827728" cy="33629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스테이지 이름 </a:t>
            </a:r>
            <a:r>
              <a:rPr lang="en-US" altLang="ko-KR" sz="840" dirty="0"/>
              <a:t>(</a:t>
            </a:r>
            <a:r>
              <a:rPr lang="ko-KR" altLang="en-US" sz="840" dirty="0"/>
              <a:t>선택</a:t>
            </a:r>
            <a:r>
              <a:rPr lang="en-US" altLang="ko-KR" sz="840" dirty="0"/>
              <a:t>)</a:t>
            </a:r>
            <a:endParaRPr lang="ko-KR" altLang="en-US" sz="84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1F7AEB-C3EE-3325-CC4A-E1474996C2A4}"/>
              </a:ext>
            </a:extLst>
          </p:cNvPr>
          <p:cNvSpPr/>
          <p:nvPr/>
        </p:nvSpPr>
        <p:spPr>
          <a:xfrm>
            <a:off x="3397092" y="3498775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업적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55069F-3102-0AE2-0389-CF817ACC680E}"/>
              </a:ext>
            </a:extLst>
          </p:cNvPr>
          <p:cNvSpPr/>
          <p:nvPr/>
        </p:nvSpPr>
        <p:spPr>
          <a:xfrm>
            <a:off x="3403759" y="3062050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미션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C6EFFC-F1F2-ED2F-A3B6-473AC6B1AB9C}"/>
              </a:ext>
            </a:extLst>
          </p:cNvPr>
          <p:cNvSpPr/>
          <p:nvPr/>
        </p:nvSpPr>
        <p:spPr>
          <a:xfrm>
            <a:off x="3403759" y="4383884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88EE9E-5BDC-CBBF-8060-E4A2A72DADAC}"/>
              </a:ext>
            </a:extLst>
          </p:cNvPr>
          <p:cNvSpPr/>
          <p:nvPr/>
        </p:nvSpPr>
        <p:spPr>
          <a:xfrm>
            <a:off x="2202980" y="4972492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31730-E23F-8D81-54F8-D9E5587C3F2E}"/>
              </a:ext>
            </a:extLst>
          </p:cNvPr>
          <p:cNvSpPr/>
          <p:nvPr/>
        </p:nvSpPr>
        <p:spPr>
          <a:xfrm>
            <a:off x="619246" y="398466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6EAEB4-E8FB-73E3-93EB-B154DCD4F5C6}"/>
              </a:ext>
            </a:extLst>
          </p:cNvPr>
          <p:cNvSpPr/>
          <p:nvPr/>
        </p:nvSpPr>
        <p:spPr>
          <a:xfrm>
            <a:off x="2209234" y="299974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D8A839-DF3C-0BE4-A33F-E99001A0A7C2}"/>
              </a:ext>
            </a:extLst>
          </p:cNvPr>
          <p:cNvSpPr/>
          <p:nvPr/>
        </p:nvSpPr>
        <p:spPr>
          <a:xfrm>
            <a:off x="2202979" y="4707879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1-2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B8A945-D6B9-326D-159C-18A9DF845C81}"/>
              </a:ext>
            </a:extLst>
          </p:cNvPr>
          <p:cNvSpPr/>
          <p:nvPr/>
        </p:nvSpPr>
        <p:spPr>
          <a:xfrm>
            <a:off x="616949" y="5460892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1-1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E1B44A-8246-B0A0-B6F5-159FDC2ACAD5}"/>
              </a:ext>
            </a:extLst>
          </p:cNvPr>
          <p:cNvSpPr/>
          <p:nvPr/>
        </p:nvSpPr>
        <p:spPr>
          <a:xfrm>
            <a:off x="617365" y="3733383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1-3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9B4DAE-72B0-FC83-3D9B-034D2CFB39D4}"/>
              </a:ext>
            </a:extLst>
          </p:cNvPr>
          <p:cNvSpPr/>
          <p:nvPr/>
        </p:nvSpPr>
        <p:spPr>
          <a:xfrm>
            <a:off x="2199647" y="2733884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1-4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B672FC-D635-83D5-025B-3DABA99B4D6E}"/>
              </a:ext>
            </a:extLst>
          </p:cNvPr>
          <p:cNvSpPr/>
          <p:nvPr/>
        </p:nvSpPr>
        <p:spPr>
          <a:xfrm>
            <a:off x="4407219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0CDFC-AFAF-0859-1C38-90AE4C6078B7}"/>
              </a:ext>
            </a:extLst>
          </p:cNvPr>
          <p:cNvGrpSpPr/>
          <p:nvPr/>
        </p:nvGrpSpPr>
        <p:grpSpPr>
          <a:xfrm>
            <a:off x="4513899" y="2320290"/>
            <a:ext cx="3200400" cy="560070"/>
            <a:chOff x="3073400" y="1143000"/>
            <a:chExt cx="3048000" cy="5334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594388-CB53-8334-A3C6-68A1DA278724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2402503-41AC-DA10-B256-8E556C3CED86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8DEF9B9-2340-A310-2DC5-B0C4716032AA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B7BD6F-7077-0755-B3D6-7FB45248C99E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5F204A7-FE42-454C-46E3-CB5B9247A53E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8B603CE-7397-72CD-9EAE-9624FF489AB8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367A58-8717-1CE4-ACA3-D4B9E26C388D}"/>
              </a:ext>
            </a:extLst>
          </p:cNvPr>
          <p:cNvGrpSpPr/>
          <p:nvPr/>
        </p:nvGrpSpPr>
        <p:grpSpPr>
          <a:xfrm>
            <a:off x="4567567" y="7040880"/>
            <a:ext cx="3173730" cy="606744"/>
            <a:chOff x="584200" y="5572125"/>
            <a:chExt cx="3022600" cy="57785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940A75F-915D-6957-6D9B-8BBFA74A0D37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F13DDF9-E0D2-3797-CC84-1979802C2F38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4C39E92-F749-551E-DC16-47D591BDD1E4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F150427-9A25-36FA-1FBB-E7D5082BA8EB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4961F8EF-89E5-0218-916D-6ABD08072DE3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913B2AC9-F870-3FDE-DB5D-0FBC32338F27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72F219D-919D-2E3F-2D19-300844C1EFC7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AF4F3A-072C-AF10-074D-35130F50B8E5}"/>
              </a:ext>
            </a:extLst>
          </p:cNvPr>
          <p:cNvSpPr/>
          <p:nvPr/>
        </p:nvSpPr>
        <p:spPr>
          <a:xfrm>
            <a:off x="8547735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39C1165-6302-4FBE-89EF-E63D24C3752A}"/>
              </a:ext>
            </a:extLst>
          </p:cNvPr>
          <p:cNvGrpSpPr/>
          <p:nvPr/>
        </p:nvGrpSpPr>
        <p:grpSpPr>
          <a:xfrm>
            <a:off x="8654415" y="2320290"/>
            <a:ext cx="3200400" cy="560070"/>
            <a:chOff x="3073400" y="1143000"/>
            <a:chExt cx="3048000" cy="5334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BB0B7D3-33E7-1AE0-A054-EA6859F6893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E7BD347-026B-9AED-F915-D8C540D29E27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190CEDF-53D0-50A3-4D46-B0DA217A79DB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7D5C70E-EACB-F6EB-F2D6-3666234183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15D2964-2E43-65C3-6E98-8B6BB29A5E7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CB6A83B-E430-51F6-005C-173957D0BD2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1F2F0EE-C853-6D63-71AE-A6F2CC45BE1F}"/>
              </a:ext>
            </a:extLst>
          </p:cNvPr>
          <p:cNvGrpSpPr/>
          <p:nvPr/>
        </p:nvGrpSpPr>
        <p:grpSpPr>
          <a:xfrm>
            <a:off x="8708086" y="7040880"/>
            <a:ext cx="3173730" cy="606744"/>
            <a:chOff x="584200" y="5572125"/>
            <a:chExt cx="3022600" cy="57785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B07730E-A5AA-7D93-A84A-7B603D1ED183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7775DA0-3509-460C-AA5B-B316CE8D0AB7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763CD4D6-0AB0-B680-553B-62BC0E2CB996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58E015EC-49FE-77CF-505C-520B8800EE60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953826EA-92AD-15CB-3065-980BF06F5392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6297456B-E78F-F5A8-9DD4-D19CCD53D15F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1E32201-8A4C-E0FC-10B7-032E83B0866F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B33896C-5DC2-77FA-BF64-CCB99E6502BD}"/>
              </a:ext>
            </a:extLst>
          </p:cNvPr>
          <p:cNvSpPr txBox="1"/>
          <p:nvPr/>
        </p:nvSpPr>
        <p:spPr>
          <a:xfrm>
            <a:off x="1068469" y="1818548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특성 메인 </a:t>
            </a:r>
            <a:r>
              <a:rPr lang="en-US" altLang="ko-KR" sz="2223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737706-BC65-740B-8C1A-3EAE1503D7B8}"/>
              </a:ext>
            </a:extLst>
          </p:cNvPr>
          <p:cNvSpPr txBox="1"/>
          <p:nvPr/>
        </p:nvSpPr>
        <p:spPr>
          <a:xfrm>
            <a:off x="5005957" y="1852482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캐릭터 선택 </a:t>
            </a:r>
            <a:r>
              <a:rPr lang="en-US" altLang="ko-KR" sz="2223" dirty="0"/>
              <a:t>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38F74F-30BA-179A-0726-6A409D1C9827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B8B6FF-1E22-4FCD-2FBD-6F48552CA9B2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특성 레벨 </a:t>
            </a:r>
            <a:r>
              <a:rPr lang="en-US" altLang="ko-KR" sz="3600" dirty="0"/>
              <a:t>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6915C-3D47-501B-4AB2-C361DC0428E4}"/>
              </a:ext>
            </a:extLst>
          </p:cNvPr>
          <p:cNvSpPr txBox="1"/>
          <p:nvPr/>
        </p:nvSpPr>
        <p:spPr>
          <a:xfrm>
            <a:off x="8787765" y="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</a:p>
          <a:p>
            <a:r>
              <a:rPr lang="en-US" altLang="ko-KR" sz="4000" dirty="0"/>
              <a:t>				16:9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7723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1023</TotalTime>
  <Words>712</Words>
  <Application>Microsoft Office PowerPoint</Application>
  <PresentationFormat>A3 용지(297x420mm)</PresentationFormat>
  <Paragraphs>387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Atents</dc:creator>
  <cp:lastModifiedBy>min seok seo</cp:lastModifiedBy>
  <cp:revision>10</cp:revision>
  <dcterms:created xsi:type="dcterms:W3CDTF">2024-05-20T07:48:34Z</dcterms:created>
  <dcterms:modified xsi:type="dcterms:W3CDTF">2024-08-21T06:22:55Z</dcterms:modified>
</cp:coreProperties>
</file>