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1" r:id="rId6"/>
    <p:sldId id="270" r:id="rId7"/>
    <p:sldId id="262" r:id="rId8"/>
    <p:sldId id="264" r:id="rId9"/>
    <p:sldId id="271" r:id="rId10"/>
    <p:sldId id="273" r:id="rId11"/>
    <p:sldId id="272" r:id="rId12"/>
    <p:sldId id="259" r:id="rId13"/>
  </p:sldIdLst>
  <p:sldSz cx="121920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1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5ABDBA-3212-4BF2-B102-868F9D0A35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E35B14F-980A-4F67-83B9-8EFD564DE82F}">
      <dgm:prSet phldrT="[텍스트]"/>
      <dgm:spPr/>
      <dgm:t>
        <a:bodyPr/>
        <a:lstStyle/>
        <a:p>
          <a:pPr latinLnBrk="1"/>
          <a:r>
            <a:rPr lang="en-US" altLang="ko-KR" dirty="0"/>
            <a:t>0:01 </a:t>
          </a:r>
          <a:r>
            <a:rPr lang="ko-KR" altLang="en-US" dirty="0"/>
            <a:t>시작 </a:t>
          </a:r>
          <a:br>
            <a:rPr lang="en-US" altLang="ko-KR" dirty="0"/>
          </a:br>
          <a:r>
            <a:rPr lang="ko-KR" altLang="en-US" dirty="0"/>
            <a:t>플레이어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16D782CF-8BEA-4774-AC50-F92C77D3CBF4}" type="parTrans" cxnId="{972054FB-383F-4D6D-9237-E553DC42EF90}">
      <dgm:prSet/>
      <dgm:spPr/>
      <dgm:t>
        <a:bodyPr/>
        <a:lstStyle/>
        <a:p>
          <a:pPr latinLnBrk="1"/>
          <a:endParaRPr lang="ko-KR" altLang="en-US"/>
        </a:p>
      </dgm:t>
    </dgm:pt>
    <dgm:pt modelId="{216CFB89-6790-4A1B-BA20-AB5F37B36ED2}" type="sibTrans" cxnId="{972054FB-383F-4D6D-9237-E553DC42EF90}">
      <dgm:prSet/>
      <dgm:spPr/>
      <dgm:t>
        <a:bodyPr/>
        <a:lstStyle/>
        <a:p>
          <a:pPr latinLnBrk="1"/>
          <a:endParaRPr lang="ko-KR" altLang="en-US"/>
        </a:p>
      </dgm:t>
    </dgm:pt>
    <dgm:pt modelId="{9A340B92-6D2E-4361-AC47-5B6EB6BF7F1D}">
      <dgm:prSet phldrT="[텍스트]"/>
      <dgm:spPr/>
      <dgm:t>
        <a:bodyPr/>
        <a:lstStyle/>
        <a:p>
          <a:pPr latinLnBrk="1"/>
          <a:r>
            <a:rPr lang="en-US" altLang="ko-KR" dirty="0"/>
            <a:t>3:00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6ED880F8-9BFB-45AF-838B-A4DE97EE8A03}" type="parTrans" cxnId="{F9A747E2-03BE-4336-BB95-DB9B87803734}">
      <dgm:prSet/>
      <dgm:spPr/>
      <dgm:t>
        <a:bodyPr/>
        <a:lstStyle/>
        <a:p>
          <a:pPr latinLnBrk="1"/>
          <a:endParaRPr lang="ko-KR" altLang="en-US"/>
        </a:p>
      </dgm:t>
    </dgm:pt>
    <dgm:pt modelId="{34F87261-3DDE-4DD7-A9CA-DEE5F7893CD2}" type="sibTrans" cxnId="{F9A747E2-03BE-4336-BB95-DB9B87803734}">
      <dgm:prSet/>
      <dgm:spPr/>
      <dgm:t>
        <a:bodyPr/>
        <a:lstStyle/>
        <a:p>
          <a:pPr latinLnBrk="1"/>
          <a:endParaRPr lang="ko-KR" altLang="en-US"/>
        </a:p>
      </dgm:t>
    </dgm:pt>
    <dgm:pt modelId="{0E7FC966-A128-47CB-88B8-FCA2EDF91475}">
      <dgm:prSet phldrT="[텍스트]"/>
      <dgm:spPr/>
      <dgm:t>
        <a:bodyPr/>
        <a:lstStyle/>
        <a:p>
          <a:pPr latinLnBrk="1"/>
          <a:r>
            <a:rPr lang="en-US" altLang="ko-KR" dirty="0"/>
            <a:t>1:00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5B3B3AB3-456B-4F80-809F-6AE654119723}" type="parTrans" cxnId="{09219818-CE04-4213-BAEA-0C5D88AE033D}">
      <dgm:prSet/>
      <dgm:spPr/>
      <dgm:t>
        <a:bodyPr/>
        <a:lstStyle/>
        <a:p>
          <a:pPr latinLnBrk="1"/>
          <a:endParaRPr lang="ko-KR" altLang="en-US"/>
        </a:p>
      </dgm:t>
    </dgm:pt>
    <dgm:pt modelId="{AB65164B-CB82-400C-8C73-54A19E197659}" type="sibTrans" cxnId="{09219818-CE04-4213-BAEA-0C5D88AE033D}">
      <dgm:prSet/>
      <dgm:spPr/>
      <dgm:t>
        <a:bodyPr/>
        <a:lstStyle/>
        <a:p>
          <a:pPr latinLnBrk="1"/>
          <a:endParaRPr lang="ko-KR" altLang="en-US"/>
        </a:p>
      </dgm:t>
    </dgm:pt>
    <dgm:pt modelId="{5B67B02E-3D1F-48F7-886D-2CA1D2AF5FF3}">
      <dgm:prSet phldrT="[텍스트]"/>
      <dgm:spPr/>
      <dgm:t>
        <a:bodyPr/>
        <a:lstStyle/>
        <a:p>
          <a:pPr latinLnBrk="1"/>
          <a:r>
            <a:rPr lang="en-US" altLang="ko-KR" dirty="0"/>
            <a:t>2:00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8C83B6BD-9427-411C-8C6A-3D7E4FDA5443}" type="parTrans" cxnId="{F09BB774-023E-43D9-A4B1-B225170AC531}">
      <dgm:prSet/>
      <dgm:spPr/>
      <dgm:t>
        <a:bodyPr/>
        <a:lstStyle/>
        <a:p>
          <a:pPr latinLnBrk="1"/>
          <a:endParaRPr lang="ko-KR" altLang="en-US"/>
        </a:p>
      </dgm:t>
    </dgm:pt>
    <dgm:pt modelId="{B3A070A5-39F6-4B8C-9E84-447088BFDB31}" type="sibTrans" cxnId="{F09BB774-023E-43D9-A4B1-B225170AC531}">
      <dgm:prSet/>
      <dgm:spPr/>
      <dgm:t>
        <a:bodyPr/>
        <a:lstStyle/>
        <a:p>
          <a:pPr latinLnBrk="1"/>
          <a:endParaRPr lang="ko-KR" altLang="en-US"/>
        </a:p>
      </dgm:t>
    </dgm:pt>
    <dgm:pt modelId="{1470B1DE-8F1E-4D1B-BC4C-CE3EA2E916E6}">
      <dgm:prSet phldrT="[텍스트]"/>
      <dgm:spPr/>
      <dgm:t>
        <a:bodyPr/>
        <a:lstStyle/>
        <a:p>
          <a:pPr latinLnBrk="1"/>
          <a:r>
            <a:rPr lang="en-US" altLang="ko-KR" dirty="0"/>
            <a:t>4:00</a:t>
          </a:r>
          <a:br>
            <a:rPr lang="en-US" altLang="ko-KR" dirty="0"/>
          </a:br>
          <a:r>
            <a:rPr lang="ko-KR" altLang="en-US" dirty="0"/>
            <a:t>모든 몬스터 제거 </a:t>
          </a:r>
          <a:r>
            <a:rPr lang="en-US" altLang="ko-KR" dirty="0"/>
            <a:t>&gt;</a:t>
          </a:r>
          <a:br>
            <a:rPr lang="en-US" altLang="ko-KR" dirty="0"/>
          </a:br>
          <a:r>
            <a:rPr lang="ko-KR" altLang="en-US" dirty="0"/>
            <a:t>중간 보스 몬스터</a:t>
          </a:r>
          <a:br>
            <a:rPr lang="en-US" altLang="ko-KR" dirty="0"/>
          </a:br>
          <a:r>
            <a:rPr lang="ko-KR" altLang="en-US" dirty="0"/>
            <a:t>타임 스톱</a:t>
          </a:r>
        </a:p>
      </dgm:t>
    </dgm:pt>
    <dgm:pt modelId="{0747541A-FBDE-4452-BB09-880FCE49187E}" type="parTrans" cxnId="{710F5999-B9CF-4A3F-A0E9-C70872BA6A2F}">
      <dgm:prSet/>
      <dgm:spPr/>
      <dgm:t>
        <a:bodyPr/>
        <a:lstStyle/>
        <a:p>
          <a:pPr latinLnBrk="1"/>
          <a:endParaRPr lang="ko-KR" altLang="en-US"/>
        </a:p>
      </dgm:t>
    </dgm:pt>
    <dgm:pt modelId="{E9C8BD50-D049-444F-8DBD-5C5160BAB96E}" type="sibTrans" cxnId="{710F5999-B9CF-4A3F-A0E9-C70872BA6A2F}">
      <dgm:prSet/>
      <dgm:spPr/>
      <dgm:t>
        <a:bodyPr/>
        <a:lstStyle/>
        <a:p>
          <a:pPr latinLnBrk="1"/>
          <a:endParaRPr lang="ko-KR" altLang="en-US"/>
        </a:p>
      </dgm:t>
    </dgm:pt>
    <dgm:pt modelId="{D7F27D79-9C54-4891-A025-49F85DA4F1B3}" type="pres">
      <dgm:prSet presAssocID="{B35ABDBA-3212-4BF2-B102-868F9D0A3524}" presName="Name0" presStyleCnt="0">
        <dgm:presLayoutVars>
          <dgm:dir/>
          <dgm:animLvl val="lvl"/>
          <dgm:resizeHandles val="exact"/>
        </dgm:presLayoutVars>
      </dgm:prSet>
      <dgm:spPr/>
    </dgm:pt>
    <dgm:pt modelId="{0A035DCB-FAA7-4F01-95E7-62739D4CAF1A}" type="pres">
      <dgm:prSet presAssocID="{2E35B14F-980A-4F67-83B9-8EFD564DE82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EAC91FA-9032-4069-8551-B7C086AF1C2A}" type="pres">
      <dgm:prSet presAssocID="{216CFB89-6790-4A1B-BA20-AB5F37B36ED2}" presName="parTxOnlySpace" presStyleCnt="0"/>
      <dgm:spPr/>
    </dgm:pt>
    <dgm:pt modelId="{DF7E6B0E-D9D1-42D9-968D-408283523D3A}" type="pres">
      <dgm:prSet presAssocID="{0E7FC966-A128-47CB-88B8-FCA2EDF91475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CAA9023-6455-421C-A5A2-10F69E3015D9}" type="pres">
      <dgm:prSet presAssocID="{AB65164B-CB82-400C-8C73-54A19E197659}" presName="parTxOnlySpace" presStyleCnt="0"/>
      <dgm:spPr/>
    </dgm:pt>
    <dgm:pt modelId="{6B1BE6D9-8A5D-4A77-BB54-A4C174308271}" type="pres">
      <dgm:prSet presAssocID="{5B67B02E-3D1F-48F7-886D-2CA1D2AF5FF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6252645-D401-4E12-9A4D-89EB7D12D07C}" type="pres">
      <dgm:prSet presAssocID="{B3A070A5-39F6-4B8C-9E84-447088BFDB31}" presName="parTxOnlySpace" presStyleCnt="0"/>
      <dgm:spPr/>
    </dgm:pt>
    <dgm:pt modelId="{64B39DAD-34D4-4EB4-86A5-4C4C2F2871BF}" type="pres">
      <dgm:prSet presAssocID="{9A340B92-6D2E-4361-AC47-5B6EB6BF7F1D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760BF1B-DCEE-4A04-B3A1-1CB038B7B7CB}" type="pres">
      <dgm:prSet presAssocID="{34F87261-3DDE-4DD7-A9CA-DEE5F7893CD2}" presName="parTxOnlySpace" presStyleCnt="0"/>
      <dgm:spPr/>
    </dgm:pt>
    <dgm:pt modelId="{0A47F411-A8DD-4C80-B66F-2BA4AF4FD2E4}" type="pres">
      <dgm:prSet presAssocID="{1470B1DE-8F1E-4D1B-BC4C-CE3EA2E916E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EE98608-97C6-4EDB-A26C-46E03E22AA3C}" type="presOf" srcId="{2E35B14F-980A-4F67-83B9-8EFD564DE82F}" destId="{0A035DCB-FAA7-4F01-95E7-62739D4CAF1A}" srcOrd="0" destOrd="0" presId="urn:microsoft.com/office/officeart/2005/8/layout/chevron1"/>
    <dgm:cxn modelId="{09219818-CE04-4213-BAEA-0C5D88AE033D}" srcId="{B35ABDBA-3212-4BF2-B102-868F9D0A3524}" destId="{0E7FC966-A128-47CB-88B8-FCA2EDF91475}" srcOrd="1" destOrd="0" parTransId="{5B3B3AB3-456B-4F80-809F-6AE654119723}" sibTransId="{AB65164B-CB82-400C-8C73-54A19E197659}"/>
    <dgm:cxn modelId="{2C518C1A-3E0D-44FD-B88A-CA307D66B70A}" type="presOf" srcId="{9A340B92-6D2E-4361-AC47-5B6EB6BF7F1D}" destId="{64B39DAD-34D4-4EB4-86A5-4C4C2F2871BF}" srcOrd="0" destOrd="0" presId="urn:microsoft.com/office/officeart/2005/8/layout/chevron1"/>
    <dgm:cxn modelId="{1F510125-68DA-4BBB-947E-15950F7CE15F}" type="presOf" srcId="{B35ABDBA-3212-4BF2-B102-868F9D0A3524}" destId="{D7F27D79-9C54-4891-A025-49F85DA4F1B3}" srcOrd="0" destOrd="0" presId="urn:microsoft.com/office/officeart/2005/8/layout/chevron1"/>
    <dgm:cxn modelId="{51DB2A3F-97A2-47B7-B24E-78B5D87A8372}" type="presOf" srcId="{1470B1DE-8F1E-4D1B-BC4C-CE3EA2E916E6}" destId="{0A47F411-A8DD-4C80-B66F-2BA4AF4FD2E4}" srcOrd="0" destOrd="0" presId="urn:microsoft.com/office/officeart/2005/8/layout/chevron1"/>
    <dgm:cxn modelId="{F09BB774-023E-43D9-A4B1-B225170AC531}" srcId="{B35ABDBA-3212-4BF2-B102-868F9D0A3524}" destId="{5B67B02E-3D1F-48F7-886D-2CA1D2AF5FF3}" srcOrd="2" destOrd="0" parTransId="{8C83B6BD-9427-411C-8C6A-3D7E4FDA5443}" sibTransId="{B3A070A5-39F6-4B8C-9E84-447088BFDB31}"/>
    <dgm:cxn modelId="{710F5999-B9CF-4A3F-A0E9-C70872BA6A2F}" srcId="{B35ABDBA-3212-4BF2-B102-868F9D0A3524}" destId="{1470B1DE-8F1E-4D1B-BC4C-CE3EA2E916E6}" srcOrd="4" destOrd="0" parTransId="{0747541A-FBDE-4452-BB09-880FCE49187E}" sibTransId="{E9C8BD50-D049-444F-8DBD-5C5160BAB96E}"/>
    <dgm:cxn modelId="{F3EEF4C0-584A-4AF0-86EF-16D5DF20D7FF}" type="presOf" srcId="{0E7FC966-A128-47CB-88B8-FCA2EDF91475}" destId="{DF7E6B0E-D9D1-42D9-968D-408283523D3A}" srcOrd="0" destOrd="0" presId="urn:microsoft.com/office/officeart/2005/8/layout/chevron1"/>
    <dgm:cxn modelId="{2EA37FD8-B249-496A-81E2-2E55F6E87EEC}" type="presOf" srcId="{5B67B02E-3D1F-48F7-886D-2CA1D2AF5FF3}" destId="{6B1BE6D9-8A5D-4A77-BB54-A4C174308271}" srcOrd="0" destOrd="0" presId="urn:microsoft.com/office/officeart/2005/8/layout/chevron1"/>
    <dgm:cxn modelId="{F9A747E2-03BE-4336-BB95-DB9B87803734}" srcId="{B35ABDBA-3212-4BF2-B102-868F9D0A3524}" destId="{9A340B92-6D2E-4361-AC47-5B6EB6BF7F1D}" srcOrd="3" destOrd="0" parTransId="{6ED880F8-9BFB-45AF-838B-A4DE97EE8A03}" sibTransId="{34F87261-3DDE-4DD7-A9CA-DEE5F7893CD2}"/>
    <dgm:cxn modelId="{972054FB-383F-4D6D-9237-E553DC42EF90}" srcId="{B35ABDBA-3212-4BF2-B102-868F9D0A3524}" destId="{2E35B14F-980A-4F67-83B9-8EFD564DE82F}" srcOrd="0" destOrd="0" parTransId="{16D782CF-8BEA-4774-AC50-F92C77D3CBF4}" sibTransId="{216CFB89-6790-4A1B-BA20-AB5F37B36ED2}"/>
    <dgm:cxn modelId="{82B3D67A-ACDA-49BE-A4C4-8EE950E0022C}" type="presParOf" srcId="{D7F27D79-9C54-4891-A025-49F85DA4F1B3}" destId="{0A035DCB-FAA7-4F01-95E7-62739D4CAF1A}" srcOrd="0" destOrd="0" presId="urn:microsoft.com/office/officeart/2005/8/layout/chevron1"/>
    <dgm:cxn modelId="{17A968C2-173B-47F9-ACFE-EBF466B3B0D3}" type="presParOf" srcId="{D7F27D79-9C54-4891-A025-49F85DA4F1B3}" destId="{7EAC91FA-9032-4069-8551-B7C086AF1C2A}" srcOrd="1" destOrd="0" presId="urn:microsoft.com/office/officeart/2005/8/layout/chevron1"/>
    <dgm:cxn modelId="{F68AE040-BD42-4101-9255-F2EB6CA9B342}" type="presParOf" srcId="{D7F27D79-9C54-4891-A025-49F85DA4F1B3}" destId="{DF7E6B0E-D9D1-42D9-968D-408283523D3A}" srcOrd="2" destOrd="0" presId="urn:microsoft.com/office/officeart/2005/8/layout/chevron1"/>
    <dgm:cxn modelId="{1DD1F140-DFDC-4914-9AEE-C8F189D5C53B}" type="presParOf" srcId="{D7F27D79-9C54-4891-A025-49F85DA4F1B3}" destId="{ECAA9023-6455-421C-A5A2-10F69E3015D9}" srcOrd="3" destOrd="0" presId="urn:microsoft.com/office/officeart/2005/8/layout/chevron1"/>
    <dgm:cxn modelId="{4AC4776B-84E3-4625-8F7A-BDADCD72E564}" type="presParOf" srcId="{D7F27D79-9C54-4891-A025-49F85DA4F1B3}" destId="{6B1BE6D9-8A5D-4A77-BB54-A4C174308271}" srcOrd="4" destOrd="0" presId="urn:microsoft.com/office/officeart/2005/8/layout/chevron1"/>
    <dgm:cxn modelId="{D2438BA1-4BBC-4E38-B311-C75B26C2EB38}" type="presParOf" srcId="{D7F27D79-9C54-4891-A025-49F85DA4F1B3}" destId="{06252645-D401-4E12-9A4D-89EB7D12D07C}" srcOrd="5" destOrd="0" presId="urn:microsoft.com/office/officeart/2005/8/layout/chevron1"/>
    <dgm:cxn modelId="{13342A8A-7A8B-4B2F-8318-0F1C45B7F82A}" type="presParOf" srcId="{D7F27D79-9C54-4891-A025-49F85DA4F1B3}" destId="{64B39DAD-34D4-4EB4-86A5-4C4C2F2871BF}" srcOrd="6" destOrd="0" presId="urn:microsoft.com/office/officeart/2005/8/layout/chevron1"/>
    <dgm:cxn modelId="{F64D1ABE-1794-4E3D-AB43-89533DF72EAC}" type="presParOf" srcId="{D7F27D79-9C54-4891-A025-49F85DA4F1B3}" destId="{F760BF1B-DCEE-4A04-B3A1-1CB038B7B7CB}" srcOrd="7" destOrd="0" presId="urn:microsoft.com/office/officeart/2005/8/layout/chevron1"/>
    <dgm:cxn modelId="{6040D2B1-830F-4573-829B-6A263885A5D6}" type="presParOf" srcId="{D7F27D79-9C54-4891-A025-49F85DA4F1B3}" destId="{0A47F411-A8DD-4C80-B66F-2BA4AF4FD2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5ABDBA-3212-4BF2-B102-868F9D0A352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8083F29-4A51-4278-BE57-BB2A94F375E4}">
      <dgm:prSet phldrT="[텍스트]"/>
      <dgm:spPr/>
      <dgm:t>
        <a:bodyPr/>
        <a:lstStyle/>
        <a:p>
          <a:pPr latinLnBrk="1"/>
          <a:r>
            <a:rPr lang="en-US" altLang="ko-KR" dirty="0"/>
            <a:t>5:00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52E67B8A-6B34-4F74-9DCD-AF15B10F5EA4}" type="sibTrans" cxnId="{199FE96F-1F7A-4EB6-8F8D-18D6B1A46798}">
      <dgm:prSet/>
      <dgm:spPr/>
      <dgm:t>
        <a:bodyPr/>
        <a:lstStyle/>
        <a:p>
          <a:pPr latinLnBrk="1"/>
          <a:endParaRPr lang="ko-KR" altLang="en-US"/>
        </a:p>
      </dgm:t>
    </dgm:pt>
    <dgm:pt modelId="{91A5923D-4DB2-4FD4-B354-4BB2B4CF774E}" type="parTrans" cxnId="{199FE96F-1F7A-4EB6-8F8D-18D6B1A46798}">
      <dgm:prSet/>
      <dgm:spPr/>
      <dgm:t>
        <a:bodyPr/>
        <a:lstStyle/>
        <a:p>
          <a:pPr latinLnBrk="1"/>
          <a:endParaRPr lang="ko-KR" altLang="en-US"/>
        </a:p>
      </dgm:t>
    </dgm:pt>
    <dgm:pt modelId="{F9F152A1-B33A-46A1-BC39-E3B55BC1EEC1}">
      <dgm:prSet phldrT="[텍스트]"/>
      <dgm:spPr/>
      <dgm:t>
        <a:bodyPr/>
        <a:lstStyle/>
        <a:p>
          <a:pPr latinLnBrk="1"/>
          <a:r>
            <a:rPr lang="en-US" altLang="ko-KR" dirty="0"/>
            <a:t>6:00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D49BFBC2-37A3-453C-9EAD-4B45F1A6847F}" type="sibTrans" cxnId="{B1661214-A1C2-44E6-A5F7-140C5E765D38}">
      <dgm:prSet/>
      <dgm:spPr/>
      <dgm:t>
        <a:bodyPr/>
        <a:lstStyle/>
        <a:p>
          <a:pPr latinLnBrk="1"/>
          <a:endParaRPr lang="ko-KR" altLang="en-US"/>
        </a:p>
      </dgm:t>
    </dgm:pt>
    <dgm:pt modelId="{59A0436C-BE9F-47FD-874C-B491D45B89CF}" type="parTrans" cxnId="{B1661214-A1C2-44E6-A5F7-140C5E765D38}">
      <dgm:prSet/>
      <dgm:spPr/>
      <dgm:t>
        <a:bodyPr/>
        <a:lstStyle/>
        <a:p>
          <a:pPr latinLnBrk="1"/>
          <a:endParaRPr lang="ko-KR" altLang="en-US"/>
        </a:p>
      </dgm:t>
    </dgm:pt>
    <dgm:pt modelId="{424C637A-5C74-4D83-BB95-8C23D3F2873D}">
      <dgm:prSet phldrT="[텍스트]"/>
      <dgm:spPr/>
      <dgm:t>
        <a:bodyPr/>
        <a:lstStyle/>
        <a:p>
          <a:pPr latinLnBrk="1"/>
          <a:r>
            <a:rPr lang="en-US" altLang="ko-KR" dirty="0"/>
            <a:t>7:00</a:t>
          </a:r>
          <a:br>
            <a:rPr lang="en-US" altLang="ko-KR" dirty="0"/>
          </a:br>
          <a:r>
            <a:rPr lang="ko-KR" altLang="en-US" dirty="0"/>
            <a:t>엘리트 몬스터</a:t>
          </a:r>
          <a:br>
            <a:rPr lang="en-US" altLang="ko-KR" dirty="0"/>
          </a:br>
          <a:r>
            <a:rPr lang="ko-KR" altLang="en-US" dirty="0"/>
            <a:t>몬스터 단계 상승</a:t>
          </a:r>
        </a:p>
      </dgm:t>
    </dgm:pt>
    <dgm:pt modelId="{F94EF6B8-DC49-4453-9C79-D18CE151E820}" type="sibTrans" cxnId="{582DE937-A40F-4572-B505-100468D465F7}">
      <dgm:prSet/>
      <dgm:spPr/>
      <dgm:t>
        <a:bodyPr/>
        <a:lstStyle/>
        <a:p>
          <a:pPr latinLnBrk="1"/>
          <a:endParaRPr lang="ko-KR" altLang="en-US"/>
        </a:p>
      </dgm:t>
    </dgm:pt>
    <dgm:pt modelId="{27B2C0BE-EDD6-4F0B-A6D1-15F0C2A3E34A}" type="parTrans" cxnId="{582DE937-A40F-4572-B505-100468D465F7}">
      <dgm:prSet/>
      <dgm:spPr/>
      <dgm:t>
        <a:bodyPr/>
        <a:lstStyle/>
        <a:p>
          <a:pPr latinLnBrk="1"/>
          <a:endParaRPr lang="ko-KR" altLang="en-US"/>
        </a:p>
      </dgm:t>
    </dgm:pt>
    <dgm:pt modelId="{4827A579-6B53-42E2-9D4C-3172FD1CBA10}">
      <dgm:prSet phldrT="[텍스트]" custT="1"/>
      <dgm:spPr/>
      <dgm:t>
        <a:bodyPr/>
        <a:lstStyle/>
        <a:p>
          <a:pPr latinLnBrk="1"/>
          <a:r>
            <a:rPr lang="en-US" altLang="ko-KR" sz="1000" dirty="0"/>
            <a:t>8:00</a:t>
          </a:r>
          <a:br>
            <a:rPr lang="en-US" altLang="ko-KR" sz="800" dirty="0"/>
          </a:br>
          <a:r>
            <a:rPr lang="ko-KR" altLang="en-US" sz="700" dirty="0"/>
            <a:t>스테이지 보스 </a:t>
          </a:r>
          <a:r>
            <a:rPr lang="ko-KR" altLang="en-US" sz="700" dirty="0" err="1"/>
            <a:t>스폰</a:t>
          </a:r>
          <a:br>
            <a:rPr lang="en-US" altLang="ko-KR" sz="700" dirty="0"/>
          </a:br>
          <a:r>
            <a:rPr lang="ko-KR" altLang="en-US" sz="700" dirty="0" err="1"/>
            <a:t>처치시</a:t>
          </a:r>
          <a:r>
            <a:rPr lang="ko-KR" altLang="en-US" sz="700" dirty="0"/>
            <a:t> 스테이지 클리어</a:t>
          </a:r>
          <a:endParaRPr lang="ko-KR" altLang="en-US" sz="800" dirty="0"/>
        </a:p>
      </dgm:t>
    </dgm:pt>
    <dgm:pt modelId="{30AF0DDA-B1BA-48F6-83B6-F3F9A52F2EED}" type="sibTrans" cxnId="{E512D273-0D35-4E4F-BF06-9A8715C6F35D}">
      <dgm:prSet/>
      <dgm:spPr/>
      <dgm:t>
        <a:bodyPr/>
        <a:lstStyle/>
        <a:p>
          <a:pPr latinLnBrk="1"/>
          <a:endParaRPr lang="ko-KR" altLang="en-US"/>
        </a:p>
      </dgm:t>
    </dgm:pt>
    <dgm:pt modelId="{1A4160FB-CB93-47D0-BB4B-33E0ED689C6C}" type="parTrans" cxnId="{E512D273-0D35-4E4F-BF06-9A8715C6F35D}">
      <dgm:prSet/>
      <dgm:spPr/>
      <dgm:t>
        <a:bodyPr/>
        <a:lstStyle/>
        <a:p>
          <a:pPr latinLnBrk="1"/>
          <a:endParaRPr lang="ko-KR" altLang="en-US"/>
        </a:p>
      </dgm:t>
    </dgm:pt>
    <dgm:pt modelId="{D7F27D79-9C54-4891-A025-49F85DA4F1B3}" type="pres">
      <dgm:prSet presAssocID="{B35ABDBA-3212-4BF2-B102-868F9D0A3524}" presName="Name0" presStyleCnt="0">
        <dgm:presLayoutVars>
          <dgm:dir/>
          <dgm:animLvl val="lvl"/>
          <dgm:resizeHandles val="exact"/>
        </dgm:presLayoutVars>
      </dgm:prSet>
      <dgm:spPr/>
    </dgm:pt>
    <dgm:pt modelId="{FBCCB3A4-2C23-45D3-92B8-AB8501B0DBD3}" type="pres">
      <dgm:prSet presAssocID="{88083F29-4A51-4278-BE57-BB2A94F375E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8C5FE75-D204-4401-A5D3-94A8919FF299}" type="pres">
      <dgm:prSet presAssocID="{52E67B8A-6B34-4F74-9DCD-AF15B10F5EA4}" presName="parTxOnlySpace" presStyleCnt="0"/>
      <dgm:spPr/>
    </dgm:pt>
    <dgm:pt modelId="{7CDCF22C-CA32-4671-8CDE-93D2D94F59B8}" type="pres">
      <dgm:prSet presAssocID="{F9F152A1-B33A-46A1-BC39-E3B55BC1EEC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BC6176-0FDC-4814-BC3A-D60E92866732}" type="pres">
      <dgm:prSet presAssocID="{D49BFBC2-37A3-453C-9EAD-4B45F1A6847F}" presName="parTxOnlySpace" presStyleCnt="0"/>
      <dgm:spPr/>
    </dgm:pt>
    <dgm:pt modelId="{34934C59-8410-431B-8828-E54CBDF24320}" type="pres">
      <dgm:prSet presAssocID="{424C637A-5C74-4D83-BB95-8C23D3F2873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71CCB7-04B6-42A5-92E6-1A2A8076963C}" type="pres">
      <dgm:prSet presAssocID="{F94EF6B8-DC49-4453-9C79-D18CE151E820}" presName="parTxOnlySpace" presStyleCnt="0"/>
      <dgm:spPr/>
    </dgm:pt>
    <dgm:pt modelId="{4E2660A4-A8B0-4A73-B208-12A99E034A82}" type="pres">
      <dgm:prSet presAssocID="{4827A579-6B53-42E2-9D4C-3172FD1CBA10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661214-A1C2-44E6-A5F7-140C5E765D38}" srcId="{B35ABDBA-3212-4BF2-B102-868F9D0A3524}" destId="{F9F152A1-B33A-46A1-BC39-E3B55BC1EEC1}" srcOrd="1" destOrd="0" parTransId="{59A0436C-BE9F-47FD-874C-B491D45B89CF}" sibTransId="{D49BFBC2-37A3-453C-9EAD-4B45F1A6847F}"/>
    <dgm:cxn modelId="{FCCACF1A-55D8-4693-958B-344A2DF6B3C9}" type="presOf" srcId="{4827A579-6B53-42E2-9D4C-3172FD1CBA10}" destId="{4E2660A4-A8B0-4A73-B208-12A99E034A82}" srcOrd="0" destOrd="0" presId="urn:microsoft.com/office/officeart/2005/8/layout/chevron1"/>
    <dgm:cxn modelId="{1F510125-68DA-4BBB-947E-15950F7CE15F}" type="presOf" srcId="{B35ABDBA-3212-4BF2-B102-868F9D0A3524}" destId="{D7F27D79-9C54-4891-A025-49F85DA4F1B3}" srcOrd="0" destOrd="0" presId="urn:microsoft.com/office/officeart/2005/8/layout/chevron1"/>
    <dgm:cxn modelId="{582DE937-A40F-4572-B505-100468D465F7}" srcId="{B35ABDBA-3212-4BF2-B102-868F9D0A3524}" destId="{424C637A-5C74-4D83-BB95-8C23D3F2873D}" srcOrd="2" destOrd="0" parTransId="{27B2C0BE-EDD6-4F0B-A6D1-15F0C2A3E34A}" sibTransId="{F94EF6B8-DC49-4453-9C79-D18CE151E820}"/>
    <dgm:cxn modelId="{7ED8386C-C505-49CC-A39D-005DE41AC004}" type="presOf" srcId="{F9F152A1-B33A-46A1-BC39-E3B55BC1EEC1}" destId="{7CDCF22C-CA32-4671-8CDE-93D2D94F59B8}" srcOrd="0" destOrd="0" presId="urn:microsoft.com/office/officeart/2005/8/layout/chevron1"/>
    <dgm:cxn modelId="{199FE96F-1F7A-4EB6-8F8D-18D6B1A46798}" srcId="{B35ABDBA-3212-4BF2-B102-868F9D0A3524}" destId="{88083F29-4A51-4278-BE57-BB2A94F375E4}" srcOrd="0" destOrd="0" parTransId="{91A5923D-4DB2-4FD4-B354-4BB2B4CF774E}" sibTransId="{52E67B8A-6B34-4F74-9DCD-AF15B10F5EA4}"/>
    <dgm:cxn modelId="{E512D273-0D35-4E4F-BF06-9A8715C6F35D}" srcId="{B35ABDBA-3212-4BF2-B102-868F9D0A3524}" destId="{4827A579-6B53-42E2-9D4C-3172FD1CBA10}" srcOrd="3" destOrd="0" parTransId="{1A4160FB-CB93-47D0-BB4B-33E0ED689C6C}" sibTransId="{30AF0DDA-B1BA-48F6-83B6-F3F9A52F2EED}"/>
    <dgm:cxn modelId="{0DBF8582-B9E3-4559-9288-39E9965BC04C}" type="presOf" srcId="{88083F29-4A51-4278-BE57-BB2A94F375E4}" destId="{FBCCB3A4-2C23-45D3-92B8-AB8501B0DBD3}" srcOrd="0" destOrd="0" presId="urn:microsoft.com/office/officeart/2005/8/layout/chevron1"/>
    <dgm:cxn modelId="{8FFC2DDD-6E5E-4EA6-B028-C9C796C76B87}" type="presOf" srcId="{424C637A-5C74-4D83-BB95-8C23D3F2873D}" destId="{34934C59-8410-431B-8828-E54CBDF24320}" srcOrd="0" destOrd="0" presId="urn:microsoft.com/office/officeart/2005/8/layout/chevron1"/>
    <dgm:cxn modelId="{D3DF4CAD-A9CA-4538-B8A2-8E9FEBD9A409}" type="presParOf" srcId="{D7F27D79-9C54-4891-A025-49F85DA4F1B3}" destId="{FBCCB3A4-2C23-45D3-92B8-AB8501B0DBD3}" srcOrd="0" destOrd="0" presId="urn:microsoft.com/office/officeart/2005/8/layout/chevron1"/>
    <dgm:cxn modelId="{D4753E12-7B37-45FB-B066-16AFF4273F10}" type="presParOf" srcId="{D7F27D79-9C54-4891-A025-49F85DA4F1B3}" destId="{78C5FE75-D204-4401-A5D3-94A8919FF299}" srcOrd="1" destOrd="0" presId="urn:microsoft.com/office/officeart/2005/8/layout/chevron1"/>
    <dgm:cxn modelId="{0CFE452F-9CD0-4868-BE05-47FE2700D37E}" type="presParOf" srcId="{D7F27D79-9C54-4891-A025-49F85DA4F1B3}" destId="{7CDCF22C-CA32-4671-8CDE-93D2D94F59B8}" srcOrd="2" destOrd="0" presId="urn:microsoft.com/office/officeart/2005/8/layout/chevron1"/>
    <dgm:cxn modelId="{0B12B6D8-4CC0-4B09-BD27-24B788C44DB6}" type="presParOf" srcId="{D7F27D79-9C54-4891-A025-49F85DA4F1B3}" destId="{A1BC6176-0FDC-4814-BC3A-D60E92866732}" srcOrd="3" destOrd="0" presId="urn:microsoft.com/office/officeart/2005/8/layout/chevron1"/>
    <dgm:cxn modelId="{4062BB2F-CE51-44FB-B0E8-82EC12B9E4FA}" type="presParOf" srcId="{D7F27D79-9C54-4891-A025-49F85DA4F1B3}" destId="{34934C59-8410-431B-8828-E54CBDF24320}" srcOrd="4" destOrd="0" presId="urn:microsoft.com/office/officeart/2005/8/layout/chevron1"/>
    <dgm:cxn modelId="{0764147B-BFC5-4332-87DA-2B4C21A2C821}" type="presParOf" srcId="{D7F27D79-9C54-4891-A025-49F85DA4F1B3}" destId="{F171CCB7-04B6-42A5-92E6-1A2A8076963C}" srcOrd="5" destOrd="0" presId="urn:microsoft.com/office/officeart/2005/8/layout/chevron1"/>
    <dgm:cxn modelId="{90730D09-493F-47C5-A521-82ED5C9C789D}" type="presParOf" srcId="{D7F27D79-9C54-4891-A025-49F85DA4F1B3}" destId="{4E2660A4-A8B0-4A73-B208-12A99E034A8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475B3F-0999-4A2D-BCCE-51784D327437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2BCBF122-504B-405F-AB8B-A0401FCC72DD}">
      <dgm:prSet phldrT="[텍스트]"/>
      <dgm:spPr/>
      <dgm:t>
        <a:bodyPr/>
        <a:lstStyle/>
        <a:p>
          <a:pPr latinLnBrk="1"/>
          <a:r>
            <a:rPr lang="en-US" altLang="ko-KR" dirty="0"/>
            <a:t>0:01 </a:t>
          </a:r>
          <a:r>
            <a:rPr lang="ko-KR" altLang="en-US" dirty="0"/>
            <a:t>시작 </a:t>
          </a:r>
          <a:br>
            <a:rPr lang="en-US" altLang="ko-KR" dirty="0"/>
          </a:br>
          <a:r>
            <a:rPr lang="ko-KR" altLang="en-US" dirty="0"/>
            <a:t>플레이어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4565568F-D3FE-4CFD-8AB7-99E7806635A0}" type="parTrans" cxnId="{96D99187-186F-49DA-ABC8-695242B7B9CF}">
      <dgm:prSet/>
      <dgm:spPr/>
      <dgm:t>
        <a:bodyPr/>
        <a:lstStyle/>
        <a:p>
          <a:pPr latinLnBrk="1"/>
          <a:endParaRPr lang="ko-KR" altLang="en-US"/>
        </a:p>
      </dgm:t>
    </dgm:pt>
    <dgm:pt modelId="{92E311F4-40F5-4370-9755-91E1530CCAAA}" type="sibTrans" cxnId="{96D99187-186F-49DA-ABC8-695242B7B9CF}">
      <dgm:prSet/>
      <dgm:spPr/>
      <dgm:t>
        <a:bodyPr/>
        <a:lstStyle/>
        <a:p>
          <a:pPr latinLnBrk="1"/>
          <a:endParaRPr lang="ko-KR" altLang="en-US"/>
        </a:p>
      </dgm:t>
    </dgm:pt>
    <dgm:pt modelId="{0E572B60-6E01-4A40-88A9-14388CE6D570}">
      <dgm:prSet phldrT="[텍스트]"/>
      <dgm:spPr/>
      <dgm:t>
        <a:bodyPr/>
        <a:lstStyle/>
        <a:p>
          <a:pPr latinLnBrk="1"/>
          <a:r>
            <a:rPr lang="en-US" altLang="ko-KR" dirty="0"/>
            <a:t>1:00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B06991D3-F8A3-4FA9-9838-E44D6F54749B}" type="parTrans" cxnId="{298DC950-85D1-4AF7-AA0A-78E470DBB17F}">
      <dgm:prSet/>
      <dgm:spPr/>
      <dgm:t>
        <a:bodyPr/>
        <a:lstStyle/>
        <a:p>
          <a:pPr latinLnBrk="1"/>
          <a:endParaRPr lang="ko-KR" altLang="en-US"/>
        </a:p>
      </dgm:t>
    </dgm:pt>
    <dgm:pt modelId="{F18011D2-11EB-4BD4-93BA-AB96BB3AA894}" type="sibTrans" cxnId="{298DC950-85D1-4AF7-AA0A-78E470DBB17F}">
      <dgm:prSet/>
      <dgm:spPr/>
      <dgm:t>
        <a:bodyPr/>
        <a:lstStyle/>
        <a:p>
          <a:pPr latinLnBrk="1"/>
          <a:endParaRPr lang="ko-KR" altLang="en-US"/>
        </a:p>
      </dgm:t>
    </dgm:pt>
    <dgm:pt modelId="{DCE8CA03-825A-44E0-99DA-5FAC17EF81E3}">
      <dgm:prSet phldrT="[텍스트]"/>
      <dgm:spPr/>
      <dgm:t>
        <a:bodyPr/>
        <a:lstStyle/>
        <a:p>
          <a:pPr latinLnBrk="1"/>
          <a:r>
            <a:rPr lang="en-US" altLang="ko-KR" dirty="0"/>
            <a:t>2:00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7A6CE892-FBE9-4FA3-9B9F-5AB75BD49C83}" type="parTrans" cxnId="{FB3E8945-B7E0-4193-A9E3-9B7AE836872C}">
      <dgm:prSet/>
      <dgm:spPr/>
      <dgm:t>
        <a:bodyPr/>
        <a:lstStyle/>
        <a:p>
          <a:pPr latinLnBrk="1"/>
          <a:endParaRPr lang="ko-KR" altLang="en-US"/>
        </a:p>
      </dgm:t>
    </dgm:pt>
    <dgm:pt modelId="{73EF91F1-06CD-461A-AD28-D378BBF9AF03}" type="sibTrans" cxnId="{FB3E8945-B7E0-4193-A9E3-9B7AE836872C}">
      <dgm:prSet/>
      <dgm:spPr/>
      <dgm:t>
        <a:bodyPr/>
        <a:lstStyle/>
        <a:p>
          <a:pPr latinLnBrk="1"/>
          <a:endParaRPr lang="ko-KR" altLang="en-US"/>
        </a:p>
      </dgm:t>
    </dgm:pt>
    <dgm:pt modelId="{3B33AE3F-7BE5-4C40-BA86-D1BE8A2CC82F}">
      <dgm:prSet phldrT="[텍스트]"/>
      <dgm:spPr/>
      <dgm:t>
        <a:bodyPr/>
        <a:lstStyle/>
        <a:p>
          <a:pPr latinLnBrk="1"/>
          <a:r>
            <a:rPr lang="en-US" altLang="ko-KR" dirty="0"/>
            <a:t>3:00</a:t>
          </a:r>
          <a:br>
            <a:rPr lang="en-US" altLang="ko-KR" dirty="0"/>
          </a:br>
          <a:r>
            <a:rPr lang="ko-KR" altLang="en-US" dirty="0"/>
            <a:t>엘리트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3FFD92B8-3141-48A7-BACD-6482B0B64086}" type="parTrans" cxnId="{B8709CDD-EC22-497B-9BF4-6E84A6B0E0E8}">
      <dgm:prSet/>
      <dgm:spPr/>
      <dgm:t>
        <a:bodyPr/>
        <a:lstStyle/>
        <a:p>
          <a:pPr latinLnBrk="1"/>
          <a:endParaRPr lang="ko-KR" altLang="en-US"/>
        </a:p>
      </dgm:t>
    </dgm:pt>
    <dgm:pt modelId="{E75520AC-A7F2-4579-80CE-03AEEAE0ED17}" type="sibTrans" cxnId="{B8709CDD-EC22-497B-9BF4-6E84A6B0E0E8}">
      <dgm:prSet/>
      <dgm:spPr/>
      <dgm:t>
        <a:bodyPr/>
        <a:lstStyle/>
        <a:p>
          <a:pPr latinLnBrk="1"/>
          <a:endParaRPr lang="ko-KR" altLang="en-US"/>
        </a:p>
      </dgm:t>
    </dgm:pt>
    <dgm:pt modelId="{A18D3500-850B-490C-BE14-10504DE06B11}">
      <dgm:prSet phldrT="[텍스트]"/>
      <dgm:spPr/>
      <dgm:t>
        <a:bodyPr/>
        <a:lstStyle/>
        <a:p>
          <a:pPr latinLnBrk="1"/>
          <a:r>
            <a:rPr lang="en-US" altLang="ko-KR" dirty="0"/>
            <a:t>4:00</a:t>
          </a:r>
          <a:br>
            <a:rPr lang="en-US" altLang="ko-KR" dirty="0"/>
          </a:br>
          <a:r>
            <a:rPr lang="ko-KR" altLang="en-US" dirty="0"/>
            <a:t>중간 보스 몬스터 </a:t>
          </a:r>
          <a:r>
            <a:rPr lang="ko-KR" altLang="en-US" dirty="0" err="1"/>
            <a:t>스폰</a:t>
          </a:r>
          <a:endParaRPr lang="ko-KR" altLang="en-US" dirty="0"/>
        </a:p>
      </dgm:t>
    </dgm:pt>
    <dgm:pt modelId="{5B363043-0DAD-4DC7-84E0-433C7EDA2B47}" type="parTrans" cxnId="{C8F8214B-CFAC-492D-BEEE-BD877C48962D}">
      <dgm:prSet/>
      <dgm:spPr/>
      <dgm:t>
        <a:bodyPr/>
        <a:lstStyle/>
        <a:p>
          <a:pPr latinLnBrk="1"/>
          <a:endParaRPr lang="ko-KR" altLang="en-US"/>
        </a:p>
      </dgm:t>
    </dgm:pt>
    <dgm:pt modelId="{D0C55DB9-1CB3-494F-A289-847D22124B03}" type="sibTrans" cxnId="{C8F8214B-CFAC-492D-BEEE-BD877C48962D}">
      <dgm:prSet/>
      <dgm:spPr/>
      <dgm:t>
        <a:bodyPr/>
        <a:lstStyle/>
        <a:p>
          <a:pPr latinLnBrk="1"/>
          <a:endParaRPr lang="ko-KR" altLang="en-US"/>
        </a:p>
      </dgm:t>
    </dgm:pt>
    <dgm:pt modelId="{7BF70F4D-08EE-43D1-B6DD-A38DFC367586}">
      <dgm:prSet phldrT="[텍스트]"/>
      <dgm:spPr/>
      <dgm:t>
        <a:bodyPr/>
        <a:lstStyle/>
        <a:p>
          <a:pPr latinLnBrk="1"/>
          <a:r>
            <a:rPr lang="en-US" altLang="ko-KR" dirty="0"/>
            <a:t>5:00</a:t>
          </a:r>
          <a:br>
            <a:rPr lang="en-US" altLang="ko-KR" dirty="0"/>
          </a:br>
          <a:endParaRPr lang="ko-KR" altLang="en-US" dirty="0"/>
        </a:p>
      </dgm:t>
    </dgm:pt>
    <dgm:pt modelId="{2089CD35-F2F7-48FF-A6E6-B5A77BB2A41F}" type="parTrans" cxnId="{70E2794C-1F38-479E-94C7-061E047896BD}">
      <dgm:prSet/>
      <dgm:spPr/>
      <dgm:t>
        <a:bodyPr/>
        <a:lstStyle/>
        <a:p>
          <a:pPr latinLnBrk="1"/>
          <a:endParaRPr lang="ko-KR" altLang="en-US"/>
        </a:p>
      </dgm:t>
    </dgm:pt>
    <dgm:pt modelId="{20345B2E-9519-4DB9-AF5B-20C17BE02B7E}" type="sibTrans" cxnId="{70E2794C-1F38-479E-94C7-061E047896BD}">
      <dgm:prSet/>
      <dgm:spPr/>
      <dgm:t>
        <a:bodyPr/>
        <a:lstStyle/>
        <a:p>
          <a:pPr latinLnBrk="1"/>
          <a:endParaRPr lang="ko-KR" altLang="en-US"/>
        </a:p>
      </dgm:t>
    </dgm:pt>
    <dgm:pt modelId="{9D6A955B-E4E8-4AB3-9C09-FE0B6C5458A6}">
      <dgm:prSet phldrT="[텍스트]"/>
      <dgm:spPr/>
      <dgm:t>
        <a:bodyPr/>
        <a:lstStyle/>
        <a:p>
          <a:pPr latinLnBrk="1"/>
          <a:r>
            <a:rPr lang="en-US" altLang="ko-KR" dirty="0"/>
            <a:t>6:00</a:t>
          </a:r>
          <a:br>
            <a:rPr lang="en-US" altLang="ko-KR" dirty="0"/>
          </a:br>
          <a:endParaRPr lang="ko-KR" altLang="en-US" dirty="0"/>
        </a:p>
      </dgm:t>
    </dgm:pt>
    <dgm:pt modelId="{694299D5-4C46-4C21-BA2B-2514527E70DF}" type="parTrans" cxnId="{0D315397-1279-49C2-AEFA-9CDF7C308C6E}">
      <dgm:prSet/>
      <dgm:spPr/>
      <dgm:t>
        <a:bodyPr/>
        <a:lstStyle/>
        <a:p>
          <a:pPr latinLnBrk="1"/>
          <a:endParaRPr lang="ko-KR" altLang="en-US"/>
        </a:p>
      </dgm:t>
    </dgm:pt>
    <dgm:pt modelId="{898552B2-F866-4B8B-BFD9-904C18C163E2}" type="sibTrans" cxnId="{0D315397-1279-49C2-AEFA-9CDF7C308C6E}">
      <dgm:prSet/>
      <dgm:spPr/>
      <dgm:t>
        <a:bodyPr/>
        <a:lstStyle/>
        <a:p>
          <a:pPr latinLnBrk="1"/>
          <a:endParaRPr lang="ko-KR" altLang="en-US"/>
        </a:p>
      </dgm:t>
    </dgm:pt>
    <dgm:pt modelId="{AB032492-BE17-443C-A7F1-7C64C7EDAF1A}">
      <dgm:prSet phldrT="[텍스트]"/>
      <dgm:spPr/>
      <dgm:t>
        <a:bodyPr/>
        <a:lstStyle/>
        <a:p>
          <a:pPr latinLnBrk="1"/>
          <a:r>
            <a:rPr lang="en-US" altLang="ko-KR" dirty="0"/>
            <a:t>7:00</a:t>
          </a:r>
          <a:endParaRPr lang="ko-KR" altLang="en-US" dirty="0"/>
        </a:p>
      </dgm:t>
    </dgm:pt>
    <dgm:pt modelId="{F03089DC-02E2-468F-B5CF-8D9A519A0178}" type="parTrans" cxnId="{E7F4999F-8C6D-4384-A201-5CDE091A7AC2}">
      <dgm:prSet/>
      <dgm:spPr/>
      <dgm:t>
        <a:bodyPr/>
        <a:lstStyle/>
        <a:p>
          <a:pPr latinLnBrk="1"/>
          <a:endParaRPr lang="ko-KR" altLang="en-US"/>
        </a:p>
      </dgm:t>
    </dgm:pt>
    <dgm:pt modelId="{59EE71D9-E7C4-4C96-A3A9-41EDDCBBFDAA}" type="sibTrans" cxnId="{E7F4999F-8C6D-4384-A201-5CDE091A7AC2}">
      <dgm:prSet/>
      <dgm:spPr/>
      <dgm:t>
        <a:bodyPr/>
        <a:lstStyle/>
        <a:p>
          <a:pPr latinLnBrk="1"/>
          <a:endParaRPr lang="ko-KR" altLang="en-US"/>
        </a:p>
      </dgm:t>
    </dgm:pt>
    <dgm:pt modelId="{B9BF6403-B4FF-4F96-A136-44A7336E3F51}">
      <dgm:prSet phldrT="[텍스트]"/>
      <dgm:spPr/>
      <dgm:t>
        <a:bodyPr/>
        <a:lstStyle/>
        <a:p>
          <a:pPr latinLnBrk="1"/>
          <a:r>
            <a:rPr lang="en-US" altLang="ko-KR" dirty="0"/>
            <a:t>8:00</a:t>
          </a:r>
          <a:endParaRPr lang="ko-KR" altLang="en-US" dirty="0"/>
        </a:p>
      </dgm:t>
    </dgm:pt>
    <dgm:pt modelId="{44C11BB0-B19B-488F-9AB1-4ABAA36176E0}" type="parTrans" cxnId="{947A988F-0974-4F4A-ABE4-B4D93D778B03}">
      <dgm:prSet/>
      <dgm:spPr/>
      <dgm:t>
        <a:bodyPr/>
        <a:lstStyle/>
        <a:p>
          <a:pPr latinLnBrk="1"/>
          <a:endParaRPr lang="ko-KR" altLang="en-US"/>
        </a:p>
      </dgm:t>
    </dgm:pt>
    <dgm:pt modelId="{CE04EF94-424D-4A9A-8D3B-650F14C425BB}" type="sibTrans" cxnId="{947A988F-0974-4F4A-ABE4-B4D93D778B03}">
      <dgm:prSet/>
      <dgm:spPr/>
      <dgm:t>
        <a:bodyPr/>
        <a:lstStyle/>
        <a:p>
          <a:pPr latinLnBrk="1"/>
          <a:endParaRPr lang="ko-KR" altLang="en-US"/>
        </a:p>
      </dgm:t>
    </dgm:pt>
    <dgm:pt modelId="{62D12257-3BB5-4940-9FA9-95C29AFEFE53}" type="pres">
      <dgm:prSet presAssocID="{8F475B3F-0999-4A2D-BCCE-51784D327437}" presName="Name0" presStyleCnt="0">
        <dgm:presLayoutVars>
          <dgm:dir/>
          <dgm:resizeHandles val="exact"/>
        </dgm:presLayoutVars>
      </dgm:prSet>
      <dgm:spPr/>
    </dgm:pt>
    <dgm:pt modelId="{7D981EB3-B13A-4795-B854-488D997E198F}" type="pres">
      <dgm:prSet presAssocID="{8F475B3F-0999-4A2D-BCCE-51784D327437}" presName="arrow" presStyleLbl="bgShp" presStyleIdx="0" presStyleCnt="1"/>
      <dgm:spPr/>
    </dgm:pt>
    <dgm:pt modelId="{EDABD0A4-D9C9-4B21-B1B0-CD48056AC34C}" type="pres">
      <dgm:prSet presAssocID="{8F475B3F-0999-4A2D-BCCE-51784D327437}" presName="points" presStyleCnt="0"/>
      <dgm:spPr/>
    </dgm:pt>
    <dgm:pt modelId="{3E92855C-480E-4FA3-8B2E-238DF3162324}" type="pres">
      <dgm:prSet presAssocID="{2BCBF122-504B-405F-AB8B-A0401FCC72DD}" presName="compositeA" presStyleCnt="0"/>
      <dgm:spPr/>
    </dgm:pt>
    <dgm:pt modelId="{F8161942-407E-470D-A22F-2D796876967F}" type="pres">
      <dgm:prSet presAssocID="{2BCBF122-504B-405F-AB8B-A0401FCC72DD}" presName="textA" presStyleLbl="revTx" presStyleIdx="0" presStyleCnt="9">
        <dgm:presLayoutVars>
          <dgm:bulletEnabled val="1"/>
        </dgm:presLayoutVars>
      </dgm:prSet>
      <dgm:spPr/>
    </dgm:pt>
    <dgm:pt modelId="{5BFDDDD6-C4BC-4074-B817-42FB84909085}" type="pres">
      <dgm:prSet presAssocID="{2BCBF122-504B-405F-AB8B-A0401FCC72DD}" presName="circleA" presStyleLbl="node1" presStyleIdx="0" presStyleCnt="9"/>
      <dgm:spPr/>
    </dgm:pt>
    <dgm:pt modelId="{D4383FC4-27A7-4D4E-BB19-8C56A2ABCDFD}" type="pres">
      <dgm:prSet presAssocID="{2BCBF122-504B-405F-AB8B-A0401FCC72DD}" presName="spaceA" presStyleCnt="0"/>
      <dgm:spPr/>
    </dgm:pt>
    <dgm:pt modelId="{F9BAA688-D07E-4320-A9D9-FE77BB641A0F}" type="pres">
      <dgm:prSet presAssocID="{92E311F4-40F5-4370-9755-91E1530CCAAA}" presName="space" presStyleCnt="0"/>
      <dgm:spPr/>
    </dgm:pt>
    <dgm:pt modelId="{C7DC794B-744F-4073-9BFD-E624AB8E5F1D}" type="pres">
      <dgm:prSet presAssocID="{0E572B60-6E01-4A40-88A9-14388CE6D570}" presName="compositeB" presStyleCnt="0"/>
      <dgm:spPr/>
    </dgm:pt>
    <dgm:pt modelId="{B4A352CA-7C91-4D8D-B4BD-5EF5533FEEB7}" type="pres">
      <dgm:prSet presAssocID="{0E572B60-6E01-4A40-88A9-14388CE6D570}" presName="textB" presStyleLbl="revTx" presStyleIdx="1" presStyleCnt="9">
        <dgm:presLayoutVars>
          <dgm:bulletEnabled val="1"/>
        </dgm:presLayoutVars>
      </dgm:prSet>
      <dgm:spPr/>
    </dgm:pt>
    <dgm:pt modelId="{BD5F370B-C35A-478D-B550-C4BCB7748919}" type="pres">
      <dgm:prSet presAssocID="{0E572B60-6E01-4A40-88A9-14388CE6D570}" presName="circleB" presStyleLbl="node1" presStyleIdx="1" presStyleCnt="9"/>
      <dgm:spPr/>
    </dgm:pt>
    <dgm:pt modelId="{70869F14-9A54-4CDA-8ED2-3E2CFDE7E6DB}" type="pres">
      <dgm:prSet presAssocID="{0E572B60-6E01-4A40-88A9-14388CE6D570}" presName="spaceB" presStyleCnt="0"/>
      <dgm:spPr/>
    </dgm:pt>
    <dgm:pt modelId="{2E9CC130-22DE-4CA2-8273-04C11D36DF13}" type="pres">
      <dgm:prSet presAssocID="{F18011D2-11EB-4BD4-93BA-AB96BB3AA894}" presName="space" presStyleCnt="0"/>
      <dgm:spPr/>
    </dgm:pt>
    <dgm:pt modelId="{4EA2933D-83EC-4C15-95B1-62BDCACF2CB6}" type="pres">
      <dgm:prSet presAssocID="{DCE8CA03-825A-44E0-99DA-5FAC17EF81E3}" presName="compositeA" presStyleCnt="0"/>
      <dgm:spPr/>
    </dgm:pt>
    <dgm:pt modelId="{8A1798EB-0977-412E-9DF4-EDB323CF76CF}" type="pres">
      <dgm:prSet presAssocID="{DCE8CA03-825A-44E0-99DA-5FAC17EF81E3}" presName="textA" presStyleLbl="revTx" presStyleIdx="2" presStyleCnt="9">
        <dgm:presLayoutVars>
          <dgm:bulletEnabled val="1"/>
        </dgm:presLayoutVars>
      </dgm:prSet>
      <dgm:spPr/>
    </dgm:pt>
    <dgm:pt modelId="{5696291A-897D-4A4C-B9EC-161847915EB7}" type="pres">
      <dgm:prSet presAssocID="{DCE8CA03-825A-44E0-99DA-5FAC17EF81E3}" presName="circleA" presStyleLbl="node1" presStyleIdx="2" presStyleCnt="9"/>
      <dgm:spPr/>
    </dgm:pt>
    <dgm:pt modelId="{E3B9ACA0-5718-4A2E-8A95-5BAB72E07CF6}" type="pres">
      <dgm:prSet presAssocID="{DCE8CA03-825A-44E0-99DA-5FAC17EF81E3}" presName="spaceA" presStyleCnt="0"/>
      <dgm:spPr/>
    </dgm:pt>
    <dgm:pt modelId="{934B0757-A315-4562-987E-BA87E810499E}" type="pres">
      <dgm:prSet presAssocID="{73EF91F1-06CD-461A-AD28-D378BBF9AF03}" presName="space" presStyleCnt="0"/>
      <dgm:spPr/>
    </dgm:pt>
    <dgm:pt modelId="{10C82EEC-A8BA-4AA7-A37A-E1A96378A0CD}" type="pres">
      <dgm:prSet presAssocID="{3B33AE3F-7BE5-4C40-BA86-D1BE8A2CC82F}" presName="compositeB" presStyleCnt="0"/>
      <dgm:spPr/>
    </dgm:pt>
    <dgm:pt modelId="{82AEACC6-A9A4-4D33-9535-37E4BFE44737}" type="pres">
      <dgm:prSet presAssocID="{3B33AE3F-7BE5-4C40-BA86-D1BE8A2CC82F}" presName="textB" presStyleLbl="revTx" presStyleIdx="3" presStyleCnt="9">
        <dgm:presLayoutVars>
          <dgm:bulletEnabled val="1"/>
        </dgm:presLayoutVars>
      </dgm:prSet>
      <dgm:spPr/>
    </dgm:pt>
    <dgm:pt modelId="{1031C378-C75F-4217-89C7-FE95CE84D410}" type="pres">
      <dgm:prSet presAssocID="{3B33AE3F-7BE5-4C40-BA86-D1BE8A2CC82F}" presName="circleB" presStyleLbl="node1" presStyleIdx="3" presStyleCnt="9"/>
      <dgm:spPr/>
    </dgm:pt>
    <dgm:pt modelId="{2BF99D6C-A18C-42D4-ABA8-F7D5BF7EBF07}" type="pres">
      <dgm:prSet presAssocID="{3B33AE3F-7BE5-4C40-BA86-D1BE8A2CC82F}" presName="spaceB" presStyleCnt="0"/>
      <dgm:spPr/>
    </dgm:pt>
    <dgm:pt modelId="{6F7A1903-31D8-414C-BAA6-2590A1FCEC06}" type="pres">
      <dgm:prSet presAssocID="{E75520AC-A7F2-4579-80CE-03AEEAE0ED17}" presName="space" presStyleCnt="0"/>
      <dgm:spPr/>
    </dgm:pt>
    <dgm:pt modelId="{9E01C8FE-3969-4CC6-8161-91831C73DF60}" type="pres">
      <dgm:prSet presAssocID="{A18D3500-850B-490C-BE14-10504DE06B11}" presName="compositeA" presStyleCnt="0"/>
      <dgm:spPr/>
    </dgm:pt>
    <dgm:pt modelId="{C0223B6A-1466-4DCE-90AE-B86004C467ED}" type="pres">
      <dgm:prSet presAssocID="{A18D3500-850B-490C-BE14-10504DE06B11}" presName="textA" presStyleLbl="revTx" presStyleIdx="4" presStyleCnt="9">
        <dgm:presLayoutVars>
          <dgm:bulletEnabled val="1"/>
        </dgm:presLayoutVars>
      </dgm:prSet>
      <dgm:spPr/>
    </dgm:pt>
    <dgm:pt modelId="{84876F1E-60AE-4E20-AB5E-E0A739194607}" type="pres">
      <dgm:prSet presAssocID="{A18D3500-850B-490C-BE14-10504DE06B11}" presName="circleA" presStyleLbl="node1" presStyleIdx="4" presStyleCnt="9"/>
      <dgm:spPr/>
    </dgm:pt>
    <dgm:pt modelId="{7501B33B-E665-4D25-9BA1-A29B00CDDC01}" type="pres">
      <dgm:prSet presAssocID="{A18D3500-850B-490C-BE14-10504DE06B11}" presName="spaceA" presStyleCnt="0"/>
      <dgm:spPr/>
    </dgm:pt>
    <dgm:pt modelId="{5CC50196-5CE9-429C-B560-586D47258CB1}" type="pres">
      <dgm:prSet presAssocID="{D0C55DB9-1CB3-494F-A289-847D22124B03}" presName="space" presStyleCnt="0"/>
      <dgm:spPr/>
    </dgm:pt>
    <dgm:pt modelId="{B795EB02-9FE5-40C4-8190-117C6C8A9AF9}" type="pres">
      <dgm:prSet presAssocID="{7BF70F4D-08EE-43D1-B6DD-A38DFC367586}" presName="compositeB" presStyleCnt="0"/>
      <dgm:spPr/>
    </dgm:pt>
    <dgm:pt modelId="{42254269-29CB-4E02-B843-69341682B4EC}" type="pres">
      <dgm:prSet presAssocID="{7BF70F4D-08EE-43D1-B6DD-A38DFC367586}" presName="textB" presStyleLbl="revTx" presStyleIdx="5" presStyleCnt="9">
        <dgm:presLayoutVars>
          <dgm:bulletEnabled val="1"/>
        </dgm:presLayoutVars>
      </dgm:prSet>
      <dgm:spPr/>
    </dgm:pt>
    <dgm:pt modelId="{C9D9BCC4-B59B-48B6-92CA-4BEA5491D35B}" type="pres">
      <dgm:prSet presAssocID="{7BF70F4D-08EE-43D1-B6DD-A38DFC367586}" presName="circleB" presStyleLbl="node1" presStyleIdx="5" presStyleCnt="9"/>
      <dgm:spPr/>
    </dgm:pt>
    <dgm:pt modelId="{6D371699-96A9-41B8-BC77-82DDC5CD070A}" type="pres">
      <dgm:prSet presAssocID="{7BF70F4D-08EE-43D1-B6DD-A38DFC367586}" presName="spaceB" presStyleCnt="0"/>
      <dgm:spPr/>
    </dgm:pt>
    <dgm:pt modelId="{A19E3589-28B4-4D00-A9AC-85BC781734CA}" type="pres">
      <dgm:prSet presAssocID="{20345B2E-9519-4DB9-AF5B-20C17BE02B7E}" presName="space" presStyleCnt="0"/>
      <dgm:spPr/>
    </dgm:pt>
    <dgm:pt modelId="{C89F2E39-A1CF-450D-B5F5-C3740A2E4994}" type="pres">
      <dgm:prSet presAssocID="{9D6A955B-E4E8-4AB3-9C09-FE0B6C5458A6}" presName="compositeA" presStyleCnt="0"/>
      <dgm:spPr/>
    </dgm:pt>
    <dgm:pt modelId="{DDC476B6-B3D1-4D67-A188-D04DEB031F7C}" type="pres">
      <dgm:prSet presAssocID="{9D6A955B-E4E8-4AB3-9C09-FE0B6C5458A6}" presName="textA" presStyleLbl="revTx" presStyleIdx="6" presStyleCnt="9">
        <dgm:presLayoutVars>
          <dgm:bulletEnabled val="1"/>
        </dgm:presLayoutVars>
      </dgm:prSet>
      <dgm:spPr/>
    </dgm:pt>
    <dgm:pt modelId="{20C0BA13-4EBB-47DA-9B1F-79CD81734F4A}" type="pres">
      <dgm:prSet presAssocID="{9D6A955B-E4E8-4AB3-9C09-FE0B6C5458A6}" presName="circleA" presStyleLbl="node1" presStyleIdx="6" presStyleCnt="9"/>
      <dgm:spPr/>
    </dgm:pt>
    <dgm:pt modelId="{8CB141E4-CF6A-4E3A-8F91-15C844357C66}" type="pres">
      <dgm:prSet presAssocID="{9D6A955B-E4E8-4AB3-9C09-FE0B6C5458A6}" presName="spaceA" presStyleCnt="0"/>
      <dgm:spPr/>
    </dgm:pt>
    <dgm:pt modelId="{FC22AFD7-A1C6-472F-8F3C-FA74CA955F2C}" type="pres">
      <dgm:prSet presAssocID="{898552B2-F866-4B8B-BFD9-904C18C163E2}" presName="space" presStyleCnt="0"/>
      <dgm:spPr/>
    </dgm:pt>
    <dgm:pt modelId="{267BB3ED-8227-4130-AF0E-938621276AD4}" type="pres">
      <dgm:prSet presAssocID="{AB032492-BE17-443C-A7F1-7C64C7EDAF1A}" presName="compositeB" presStyleCnt="0"/>
      <dgm:spPr/>
    </dgm:pt>
    <dgm:pt modelId="{4B1EEC77-0524-4649-B6D5-7F117E6BF8F6}" type="pres">
      <dgm:prSet presAssocID="{AB032492-BE17-443C-A7F1-7C64C7EDAF1A}" presName="textB" presStyleLbl="revTx" presStyleIdx="7" presStyleCnt="9">
        <dgm:presLayoutVars>
          <dgm:bulletEnabled val="1"/>
        </dgm:presLayoutVars>
      </dgm:prSet>
      <dgm:spPr/>
    </dgm:pt>
    <dgm:pt modelId="{3F5E7838-3797-4B7F-B8DD-17A349D7D54B}" type="pres">
      <dgm:prSet presAssocID="{AB032492-BE17-443C-A7F1-7C64C7EDAF1A}" presName="circleB" presStyleLbl="node1" presStyleIdx="7" presStyleCnt="9"/>
      <dgm:spPr/>
    </dgm:pt>
    <dgm:pt modelId="{AFC5BDCC-D004-4BE8-992E-DD5724448998}" type="pres">
      <dgm:prSet presAssocID="{AB032492-BE17-443C-A7F1-7C64C7EDAF1A}" presName="spaceB" presStyleCnt="0"/>
      <dgm:spPr/>
    </dgm:pt>
    <dgm:pt modelId="{4566A3E9-0F56-477E-BE77-DD181398B2F5}" type="pres">
      <dgm:prSet presAssocID="{59EE71D9-E7C4-4C96-A3A9-41EDDCBBFDAA}" presName="space" presStyleCnt="0"/>
      <dgm:spPr/>
    </dgm:pt>
    <dgm:pt modelId="{35A78961-8CE8-40CC-B755-B4A74273A6AD}" type="pres">
      <dgm:prSet presAssocID="{B9BF6403-B4FF-4F96-A136-44A7336E3F51}" presName="compositeA" presStyleCnt="0"/>
      <dgm:spPr/>
    </dgm:pt>
    <dgm:pt modelId="{B7A3DF85-E0A1-45A4-9039-74A043CBB8B9}" type="pres">
      <dgm:prSet presAssocID="{B9BF6403-B4FF-4F96-A136-44A7336E3F51}" presName="textA" presStyleLbl="revTx" presStyleIdx="8" presStyleCnt="9">
        <dgm:presLayoutVars>
          <dgm:bulletEnabled val="1"/>
        </dgm:presLayoutVars>
      </dgm:prSet>
      <dgm:spPr/>
    </dgm:pt>
    <dgm:pt modelId="{94424B3B-9EDA-4F5D-8C86-DB2CC869CCF2}" type="pres">
      <dgm:prSet presAssocID="{B9BF6403-B4FF-4F96-A136-44A7336E3F51}" presName="circleA" presStyleLbl="node1" presStyleIdx="8" presStyleCnt="9"/>
      <dgm:spPr/>
    </dgm:pt>
    <dgm:pt modelId="{CA45C8E2-E7CC-46F6-A78A-A9227958588D}" type="pres">
      <dgm:prSet presAssocID="{B9BF6403-B4FF-4F96-A136-44A7336E3F51}" presName="spaceA" presStyleCnt="0"/>
      <dgm:spPr/>
    </dgm:pt>
  </dgm:ptLst>
  <dgm:cxnLst>
    <dgm:cxn modelId="{6C3F2A0F-2CDF-4E3E-9818-72808BAD1481}" type="presOf" srcId="{A18D3500-850B-490C-BE14-10504DE06B11}" destId="{C0223B6A-1466-4DCE-90AE-B86004C467ED}" srcOrd="0" destOrd="0" presId="urn:microsoft.com/office/officeart/2005/8/layout/hProcess11"/>
    <dgm:cxn modelId="{61ACE63E-C10E-4A52-BE5D-18C1593CB202}" type="presOf" srcId="{3B33AE3F-7BE5-4C40-BA86-D1BE8A2CC82F}" destId="{82AEACC6-A9A4-4D33-9535-37E4BFE44737}" srcOrd="0" destOrd="0" presId="urn:microsoft.com/office/officeart/2005/8/layout/hProcess11"/>
    <dgm:cxn modelId="{FB3E8945-B7E0-4193-A9E3-9B7AE836872C}" srcId="{8F475B3F-0999-4A2D-BCCE-51784D327437}" destId="{DCE8CA03-825A-44E0-99DA-5FAC17EF81E3}" srcOrd="2" destOrd="0" parTransId="{7A6CE892-FBE9-4FA3-9B9F-5AB75BD49C83}" sibTransId="{73EF91F1-06CD-461A-AD28-D378BBF9AF03}"/>
    <dgm:cxn modelId="{01BE9A6A-3639-4D28-A60B-6ABAB256F65C}" type="presOf" srcId="{2BCBF122-504B-405F-AB8B-A0401FCC72DD}" destId="{F8161942-407E-470D-A22F-2D796876967F}" srcOrd="0" destOrd="0" presId="urn:microsoft.com/office/officeart/2005/8/layout/hProcess11"/>
    <dgm:cxn modelId="{C8F8214B-CFAC-492D-BEEE-BD877C48962D}" srcId="{8F475B3F-0999-4A2D-BCCE-51784D327437}" destId="{A18D3500-850B-490C-BE14-10504DE06B11}" srcOrd="4" destOrd="0" parTransId="{5B363043-0DAD-4DC7-84E0-433C7EDA2B47}" sibTransId="{D0C55DB9-1CB3-494F-A289-847D22124B03}"/>
    <dgm:cxn modelId="{70E2794C-1F38-479E-94C7-061E047896BD}" srcId="{8F475B3F-0999-4A2D-BCCE-51784D327437}" destId="{7BF70F4D-08EE-43D1-B6DD-A38DFC367586}" srcOrd="5" destOrd="0" parTransId="{2089CD35-F2F7-48FF-A6E6-B5A77BB2A41F}" sibTransId="{20345B2E-9519-4DB9-AF5B-20C17BE02B7E}"/>
    <dgm:cxn modelId="{298DC950-85D1-4AF7-AA0A-78E470DBB17F}" srcId="{8F475B3F-0999-4A2D-BCCE-51784D327437}" destId="{0E572B60-6E01-4A40-88A9-14388CE6D570}" srcOrd="1" destOrd="0" parTransId="{B06991D3-F8A3-4FA9-9838-E44D6F54749B}" sibTransId="{F18011D2-11EB-4BD4-93BA-AB96BB3AA894}"/>
    <dgm:cxn modelId="{321A3A59-910A-4BFD-ADCB-00073D91B32B}" type="presOf" srcId="{B9BF6403-B4FF-4F96-A136-44A7336E3F51}" destId="{B7A3DF85-E0A1-45A4-9039-74A043CBB8B9}" srcOrd="0" destOrd="0" presId="urn:microsoft.com/office/officeart/2005/8/layout/hProcess11"/>
    <dgm:cxn modelId="{96D99187-186F-49DA-ABC8-695242B7B9CF}" srcId="{8F475B3F-0999-4A2D-BCCE-51784D327437}" destId="{2BCBF122-504B-405F-AB8B-A0401FCC72DD}" srcOrd="0" destOrd="0" parTransId="{4565568F-D3FE-4CFD-8AB7-99E7806635A0}" sibTransId="{92E311F4-40F5-4370-9755-91E1530CCAAA}"/>
    <dgm:cxn modelId="{947A988F-0974-4F4A-ABE4-B4D93D778B03}" srcId="{8F475B3F-0999-4A2D-BCCE-51784D327437}" destId="{B9BF6403-B4FF-4F96-A136-44A7336E3F51}" srcOrd="8" destOrd="0" parTransId="{44C11BB0-B19B-488F-9AB1-4ABAA36176E0}" sibTransId="{CE04EF94-424D-4A9A-8D3B-650F14C425BB}"/>
    <dgm:cxn modelId="{52047594-6C42-4E2D-AE8B-D3460E486486}" type="presOf" srcId="{7BF70F4D-08EE-43D1-B6DD-A38DFC367586}" destId="{42254269-29CB-4E02-B843-69341682B4EC}" srcOrd="0" destOrd="0" presId="urn:microsoft.com/office/officeart/2005/8/layout/hProcess11"/>
    <dgm:cxn modelId="{0D315397-1279-49C2-AEFA-9CDF7C308C6E}" srcId="{8F475B3F-0999-4A2D-BCCE-51784D327437}" destId="{9D6A955B-E4E8-4AB3-9C09-FE0B6C5458A6}" srcOrd="6" destOrd="0" parTransId="{694299D5-4C46-4C21-BA2B-2514527E70DF}" sibTransId="{898552B2-F866-4B8B-BFD9-904C18C163E2}"/>
    <dgm:cxn modelId="{E7F4999F-8C6D-4384-A201-5CDE091A7AC2}" srcId="{8F475B3F-0999-4A2D-BCCE-51784D327437}" destId="{AB032492-BE17-443C-A7F1-7C64C7EDAF1A}" srcOrd="7" destOrd="0" parTransId="{F03089DC-02E2-468F-B5CF-8D9A519A0178}" sibTransId="{59EE71D9-E7C4-4C96-A3A9-41EDDCBBFDAA}"/>
    <dgm:cxn modelId="{181772B8-50D0-48C7-9055-5AE62B4C8307}" type="presOf" srcId="{0E572B60-6E01-4A40-88A9-14388CE6D570}" destId="{B4A352CA-7C91-4D8D-B4BD-5EF5533FEEB7}" srcOrd="0" destOrd="0" presId="urn:microsoft.com/office/officeart/2005/8/layout/hProcess11"/>
    <dgm:cxn modelId="{32D920D5-9F7B-460E-BD22-261CB8384500}" type="presOf" srcId="{AB032492-BE17-443C-A7F1-7C64C7EDAF1A}" destId="{4B1EEC77-0524-4649-B6D5-7F117E6BF8F6}" srcOrd="0" destOrd="0" presId="urn:microsoft.com/office/officeart/2005/8/layout/hProcess11"/>
    <dgm:cxn modelId="{B8709CDD-EC22-497B-9BF4-6E84A6B0E0E8}" srcId="{8F475B3F-0999-4A2D-BCCE-51784D327437}" destId="{3B33AE3F-7BE5-4C40-BA86-D1BE8A2CC82F}" srcOrd="3" destOrd="0" parTransId="{3FFD92B8-3141-48A7-BACD-6482B0B64086}" sibTransId="{E75520AC-A7F2-4579-80CE-03AEEAE0ED17}"/>
    <dgm:cxn modelId="{892DC7F6-58A7-4276-855B-C7E79CED1C95}" type="presOf" srcId="{DCE8CA03-825A-44E0-99DA-5FAC17EF81E3}" destId="{8A1798EB-0977-412E-9DF4-EDB323CF76CF}" srcOrd="0" destOrd="0" presId="urn:microsoft.com/office/officeart/2005/8/layout/hProcess11"/>
    <dgm:cxn modelId="{6DEBA0F8-87F7-4F53-A017-776CC3EE8532}" type="presOf" srcId="{9D6A955B-E4E8-4AB3-9C09-FE0B6C5458A6}" destId="{DDC476B6-B3D1-4D67-A188-D04DEB031F7C}" srcOrd="0" destOrd="0" presId="urn:microsoft.com/office/officeart/2005/8/layout/hProcess11"/>
    <dgm:cxn modelId="{8D813CFD-0197-467C-86AF-5CA88B42AA6A}" type="presOf" srcId="{8F475B3F-0999-4A2D-BCCE-51784D327437}" destId="{62D12257-3BB5-4940-9FA9-95C29AFEFE53}" srcOrd="0" destOrd="0" presId="urn:microsoft.com/office/officeart/2005/8/layout/hProcess11"/>
    <dgm:cxn modelId="{0A224648-990B-4BCE-9AFC-E8CCC1E50F17}" type="presParOf" srcId="{62D12257-3BB5-4940-9FA9-95C29AFEFE53}" destId="{7D981EB3-B13A-4795-B854-488D997E198F}" srcOrd="0" destOrd="0" presId="urn:microsoft.com/office/officeart/2005/8/layout/hProcess11"/>
    <dgm:cxn modelId="{9A2E9277-43F5-4EE4-813D-950398279644}" type="presParOf" srcId="{62D12257-3BB5-4940-9FA9-95C29AFEFE53}" destId="{EDABD0A4-D9C9-4B21-B1B0-CD48056AC34C}" srcOrd="1" destOrd="0" presId="urn:microsoft.com/office/officeart/2005/8/layout/hProcess11"/>
    <dgm:cxn modelId="{FEC9BC5C-754D-4E9D-B34A-963661E201BE}" type="presParOf" srcId="{EDABD0A4-D9C9-4B21-B1B0-CD48056AC34C}" destId="{3E92855C-480E-4FA3-8B2E-238DF3162324}" srcOrd="0" destOrd="0" presId="urn:microsoft.com/office/officeart/2005/8/layout/hProcess11"/>
    <dgm:cxn modelId="{D1F83AE9-2068-4C10-81B8-BE07E79FB61E}" type="presParOf" srcId="{3E92855C-480E-4FA3-8B2E-238DF3162324}" destId="{F8161942-407E-470D-A22F-2D796876967F}" srcOrd="0" destOrd="0" presId="urn:microsoft.com/office/officeart/2005/8/layout/hProcess11"/>
    <dgm:cxn modelId="{CE0149A5-9DDB-424B-923B-95ED4B66B442}" type="presParOf" srcId="{3E92855C-480E-4FA3-8B2E-238DF3162324}" destId="{5BFDDDD6-C4BC-4074-B817-42FB84909085}" srcOrd="1" destOrd="0" presId="urn:microsoft.com/office/officeart/2005/8/layout/hProcess11"/>
    <dgm:cxn modelId="{E9F12D95-B379-4807-93B0-11968B6A987D}" type="presParOf" srcId="{3E92855C-480E-4FA3-8B2E-238DF3162324}" destId="{D4383FC4-27A7-4D4E-BB19-8C56A2ABCDFD}" srcOrd="2" destOrd="0" presId="urn:microsoft.com/office/officeart/2005/8/layout/hProcess11"/>
    <dgm:cxn modelId="{60EDBDFF-2790-48FF-A32B-2663680532EB}" type="presParOf" srcId="{EDABD0A4-D9C9-4B21-B1B0-CD48056AC34C}" destId="{F9BAA688-D07E-4320-A9D9-FE77BB641A0F}" srcOrd="1" destOrd="0" presId="urn:microsoft.com/office/officeart/2005/8/layout/hProcess11"/>
    <dgm:cxn modelId="{A855C7BC-C6ED-490A-9E63-6E518A280FD3}" type="presParOf" srcId="{EDABD0A4-D9C9-4B21-B1B0-CD48056AC34C}" destId="{C7DC794B-744F-4073-9BFD-E624AB8E5F1D}" srcOrd="2" destOrd="0" presId="urn:microsoft.com/office/officeart/2005/8/layout/hProcess11"/>
    <dgm:cxn modelId="{5E222F07-F5A3-405C-9511-4358C1326F1D}" type="presParOf" srcId="{C7DC794B-744F-4073-9BFD-E624AB8E5F1D}" destId="{B4A352CA-7C91-4D8D-B4BD-5EF5533FEEB7}" srcOrd="0" destOrd="0" presId="urn:microsoft.com/office/officeart/2005/8/layout/hProcess11"/>
    <dgm:cxn modelId="{C9EB8E54-CF24-4821-80B7-2CC44D6EDA5D}" type="presParOf" srcId="{C7DC794B-744F-4073-9BFD-E624AB8E5F1D}" destId="{BD5F370B-C35A-478D-B550-C4BCB7748919}" srcOrd="1" destOrd="0" presId="urn:microsoft.com/office/officeart/2005/8/layout/hProcess11"/>
    <dgm:cxn modelId="{217CE431-B3E9-4EF5-B647-8801CE6B873C}" type="presParOf" srcId="{C7DC794B-744F-4073-9BFD-E624AB8E5F1D}" destId="{70869F14-9A54-4CDA-8ED2-3E2CFDE7E6DB}" srcOrd="2" destOrd="0" presId="urn:microsoft.com/office/officeart/2005/8/layout/hProcess11"/>
    <dgm:cxn modelId="{C82C02C6-FD80-45FC-8C8B-6DD3A3147A29}" type="presParOf" srcId="{EDABD0A4-D9C9-4B21-B1B0-CD48056AC34C}" destId="{2E9CC130-22DE-4CA2-8273-04C11D36DF13}" srcOrd="3" destOrd="0" presId="urn:microsoft.com/office/officeart/2005/8/layout/hProcess11"/>
    <dgm:cxn modelId="{6DF8B3DE-7F7D-48D1-8FD5-49E4B3DB0CDE}" type="presParOf" srcId="{EDABD0A4-D9C9-4B21-B1B0-CD48056AC34C}" destId="{4EA2933D-83EC-4C15-95B1-62BDCACF2CB6}" srcOrd="4" destOrd="0" presId="urn:microsoft.com/office/officeart/2005/8/layout/hProcess11"/>
    <dgm:cxn modelId="{20235476-833A-4252-A7F0-FD7F8BE92573}" type="presParOf" srcId="{4EA2933D-83EC-4C15-95B1-62BDCACF2CB6}" destId="{8A1798EB-0977-412E-9DF4-EDB323CF76CF}" srcOrd="0" destOrd="0" presId="urn:microsoft.com/office/officeart/2005/8/layout/hProcess11"/>
    <dgm:cxn modelId="{B9924307-8587-4778-AC08-31A32E3820BA}" type="presParOf" srcId="{4EA2933D-83EC-4C15-95B1-62BDCACF2CB6}" destId="{5696291A-897D-4A4C-B9EC-161847915EB7}" srcOrd="1" destOrd="0" presId="urn:microsoft.com/office/officeart/2005/8/layout/hProcess11"/>
    <dgm:cxn modelId="{EE007B30-889A-421A-91B3-792B07AA3269}" type="presParOf" srcId="{4EA2933D-83EC-4C15-95B1-62BDCACF2CB6}" destId="{E3B9ACA0-5718-4A2E-8A95-5BAB72E07CF6}" srcOrd="2" destOrd="0" presId="urn:microsoft.com/office/officeart/2005/8/layout/hProcess11"/>
    <dgm:cxn modelId="{77F4E241-FD49-41C7-8311-AB97369D4793}" type="presParOf" srcId="{EDABD0A4-D9C9-4B21-B1B0-CD48056AC34C}" destId="{934B0757-A315-4562-987E-BA87E810499E}" srcOrd="5" destOrd="0" presId="urn:microsoft.com/office/officeart/2005/8/layout/hProcess11"/>
    <dgm:cxn modelId="{903CAB02-AEF5-4E50-85B0-78FDCA9874FF}" type="presParOf" srcId="{EDABD0A4-D9C9-4B21-B1B0-CD48056AC34C}" destId="{10C82EEC-A8BA-4AA7-A37A-E1A96378A0CD}" srcOrd="6" destOrd="0" presId="urn:microsoft.com/office/officeart/2005/8/layout/hProcess11"/>
    <dgm:cxn modelId="{7FDD24C3-DC49-4DE8-BE1E-A13EBC8FB7AE}" type="presParOf" srcId="{10C82EEC-A8BA-4AA7-A37A-E1A96378A0CD}" destId="{82AEACC6-A9A4-4D33-9535-37E4BFE44737}" srcOrd="0" destOrd="0" presId="urn:microsoft.com/office/officeart/2005/8/layout/hProcess11"/>
    <dgm:cxn modelId="{E1E3F425-FF33-4132-BFE5-073D2B01816C}" type="presParOf" srcId="{10C82EEC-A8BA-4AA7-A37A-E1A96378A0CD}" destId="{1031C378-C75F-4217-89C7-FE95CE84D410}" srcOrd="1" destOrd="0" presId="urn:microsoft.com/office/officeart/2005/8/layout/hProcess11"/>
    <dgm:cxn modelId="{F3DAB974-AF9A-4E0E-8582-26990F35FB2C}" type="presParOf" srcId="{10C82EEC-A8BA-4AA7-A37A-E1A96378A0CD}" destId="{2BF99D6C-A18C-42D4-ABA8-F7D5BF7EBF07}" srcOrd="2" destOrd="0" presId="urn:microsoft.com/office/officeart/2005/8/layout/hProcess11"/>
    <dgm:cxn modelId="{95228033-63B5-4437-BEAC-C9C6AC1D0771}" type="presParOf" srcId="{EDABD0A4-D9C9-4B21-B1B0-CD48056AC34C}" destId="{6F7A1903-31D8-414C-BAA6-2590A1FCEC06}" srcOrd="7" destOrd="0" presId="urn:microsoft.com/office/officeart/2005/8/layout/hProcess11"/>
    <dgm:cxn modelId="{F1EEBEBE-B524-46B4-BD9C-46AB0C973F82}" type="presParOf" srcId="{EDABD0A4-D9C9-4B21-B1B0-CD48056AC34C}" destId="{9E01C8FE-3969-4CC6-8161-91831C73DF60}" srcOrd="8" destOrd="0" presId="urn:microsoft.com/office/officeart/2005/8/layout/hProcess11"/>
    <dgm:cxn modelId="{558E6E73-A63B-45F0-8E45-A7502BE8FA5A}" type="presParOf" srcId="{9E01C8FE-3969-4CC6-8161-91831C73DF60}" destId="{C0223B6A-1466-4DCE-90AE-B86004C467ED}" srcOrd="0" destOrd="0" presId="urn:microsoft.com/office/officeart/2005/8/layout/hProcess11"/>
    <dgm:cxn modelId="{77F02D14-58D5-4442-987C-0594D8114AFE}" type="presParOf" srcId="{9E01C8FE-3969-4CC6-8161-91831C73DF60}" destId="{84876F1E-60AE-4E20-AB5E-E0A739194607}" srcOrd="1" destOrd="0" presId="urn:microsoft.com/office/officeart/2005/8/layout/hProcess11"/>
    <dgm:cxn modelId="{B1621F5C-EFBE-4877-8DC5-1CB8997B8CD6}" type="presParOf" srcId="{9E01C8FE-3969-4CC6-8161-91831C73DF60}" destId="{7501B33B-E665-4D25-9BA1-A29B00CDDC01}" srcOrd="2" destOrd="0" presId="urn:microsoft.com/office/officeart/2005/8/layout/hProcess11"/>
    <dgm:cxn modelId="{C4EF6DA6-0983-44DD-BCD9-C2AF68FB4F5B}" type="presParOf" srcId="{EDABD0A4-D9C9-4B21-B1B0-CD48056AC34C}" destId="{5CC50196-5CE9-429C-B560-586D47258CB1}" srcOrd="9" destOrd="0" presId="urn:microsoft.com/office/officeart/2005/8/layout/hProcess11"/>
    <dgm:cxn modelId="{D218086F-7CBB-495F-968E-FF2209C6C314}" type="presParOf" srcId="{EDABD0A4-D9C9-4B21-B1B0-CD48056AC34C}" destId="{B795EB02-9FE5-40C4-8190-117C6C8A9AF9}" srcOrd="10" destOrd="0" presId="urn:microsoft.com/office/officeart/2005/8/layout/hProcess11"/>
    <dgm:cxn modelId="{1C0AC3F5-9269-4A54-A184-4B6E6AC12ADB}" type="presParOf" srcId="{B795EB02-9FE5-40C4-8190-117C6C8A9AF9}" destId="{42254269-29CB-4E02-B843-69341682B4EC}" srcOrd="0" destOrd="0" presId="urn:microsoft.com/office/officeart/2005/8/layout/hProcess11"/>
    <dgm:cxn modelId="{CB7206B0-12FF-4CE3-99E3-2B9F1594A38F}" type="presParOf" srcId="{B795EB02-9FE5-40C4-8190-117C6C8A9AF9}" destId="{C9D9BCC4-B59B-48B6-92CA-4BEA5491D35B}" srcOrd="1" destOrd="0" presId="urn:microsoft.com/office/officeart/2005/8/layout/hProcess11"/>
    <dgm:cxn modelId="{294F6A52-583C-4A3E-8C86-3813D544BA2F}" type="presParOf" srcId="{B795EB02-9FE5-40C4-8190-117C6C8A9AF9}" destId="{6D371699-96A9-41B8-BC77-82DDC5CD070A}" srcOrd="2" destOrd="0" presId="urn:microsoft.com/office/officeart/2005/8/layout/hProcess11"/>
    <dgm:cxn modelId="{CBCF3907-57CA-448F-8237-65A8F855D444}" type="presParOf" srcId="{EDABD0A4-D9C9-4B21-B1B0-CD48056AC34C}" destId="{A19E3589-28B4-4D00-A9AC-85BC781734CA}" srcOrd="11" destOrd="0" presId="urn:microsoft.com/office/officeart/2005/8/layout/hProcess11"/>
    <dgm:cxn modelId="{26171F32-6877-458F-8C61-E41AC1B1CFBA}" type="presParOf" srcId="{EDABD0A4-D9C9-4B21-B1B0-CD48056AC34C}" destId="{C89F2E39-A1CF-450D-B5F5-C3740A2E4994}" srcOrd="12" destOrd="0" presId="urn:microsoft.com/office/officeart/2005/8/layout/hProcess11"/>
    <dgm:cxn modelId="{99E741DD-5D30-4624-A5EC-3D43954E9FC0}" type="presParOf" srcId="{C89F2E39-A1CF-450D-B5F5-C3740A2E4994}" destId="{DDC476B6-B3D1-4D67-A188-D04DEB031F7C}" srcOrd="0" destOrd="0" presId="urn:microsoft.com/office/officeart/2005/8/layout/hProcess11"/>
    <dgm:cxn modelId="{210892DE-9F18-4100-A833-CFB6C846595D}" type="presParOf" srcId="{C89F2E39-A1CF-450D-B5F5-C3740A2E4994}" destId="{20C0BA13-4EBB-47DA-9B1F-79CD81734F4A}" srcOrd="1" destOrd="0" presId="urn:microsoft.com/office/officeart/2005/8/layout/hProcess11"/>
    <dgm:cxn modelId="{4B4F6581-164E-49FC-BAC9-C875478AB0F3}" type="presParOf" srcId="{C89F2E39-A1CF-450D-B5F5-C3740A2E4994}" destId="{8CB141E4-CF6A-4E3A-8F91-15C844357C66}" srcOrd="2" destOrd="0" presId="urn:microsoft.com/office/officeart/2005/8/layout/hProcess11"/>
    <dgm:cxn modelId="{E58294D8-A2D9-4F76-B5D1-2419E25770CC}" type="presParOf" srcId="{EDABD0A4-D9C9-4B21-B1B0-CD48056AC34C}" destId="{FC22AFD7-A1C6-472F-8F3C-FA74CA955F2C}" srcOrd="13" destOrd="0" presId="urn:microsoft.com/office/officeart/2005/8/layout/hProcess11"/>
    <dgm:cxn modelId="{1EDE263E-49C2-4E78-B802-1267BBD9BEB3}" type="presParOf" srcId="{EDABD0A4-D9C9-4B21-B1B0-CD48056AC34C}" destId="{267BB3ED-8227-4130-AF0E-938621276AD4}" srcOrd="14" destOrd="0" presId="urn:microsoft.com/office/officeart/2005/8/layout/hProcess11"/>
    <dgm:cxn modelId="{E100ADAC-C4A3-4111-945B-5E5E5E0BD034}" type="presParOf" srcId="{267BB3ED-8227-4130-AF0E-938621276AD4}" destId="{4B1EEC77-0524-4649-B6D5-7F117E6BF8F6}" srcOrd="0" destOrd="0" presId="urn:microsoft.com/office/officeart/2005/8/layout/hProcess11"/>
    <dgm:cxn modelId="{FF66BF87-50CB-46B0-9AD8-979BA59460D3}" type="presParOf" srcId="{267BB3ED-8227-4130-AF0E-938621276AD4}" destId="{3F5E7838-3797-4B7F-B8DD-17A349D7D54B}" srcOrd="1" destOrd="0" presId="urn:microsoft.com/office/officeart/2005/8/layout/hProcess11"/>
    <dgm:cxn modelId="{AD22155D-8E8A-4E16-9D1C-1DDE25D84B57}" type="presParOf" srcId="{267BB3ED-8227-4130-AF0E-938621276AD4}" destId="{AFC5BDCC-D004-4BE8-992E-DD5724448998}" srcOrd="2" destOrd="0" presId="urn:microsoft.com/office/officeart/2005/8/layout/hProcess11"/>
    <dgm:cxn modelId="{ED381AD8-0083-49E8-9C21-7BFF7AAF404D}" type="presParOf" srcId="{EDABD0A4-D9C9-4B21-B1B0-CD48056AC34C}" destId="{4566A3E9-0F56-477E-BE77-DD181398B2F5}" srcOrd="15" destOrd="0" presId="urn:microsoft.com/office/officeart/2005/8/layout/hProcess11"/>
    <dgm:cxn modelId="{92A108B5-3535-4983-AE6B-EE1E3F4C1F08}" type="presParOf" srcId="{EDABD0A4-D9C9-4B21-B1B0-CD48056AC34C}" destId="{35A78961-8CE8-40CC-B755-B4A74273A6AD}" srcOrd="16" destOrd="0" presId="urn:microsoft.com/office/officeart/2005/8/layout/hProcess11"/>
    <dgm:cxn modelId="{25574F79-4A0E-4B5B-80F8-3F9270FA3263}" type="presParOf" srcId="{35A78961-8CE8-40CC-B755-B4A74273A6AD}" destId="{B7A3DF85-E0A1-45A4-9039-74A043CBB8B9}" srcOrd="0" destOrd="0" presId="urn:microsoft.com/office/officeart/2005/8/layout/hProcess11"/>
    <dgm:cxn modelId="{E1CBAAF6-D53E-450F-8F6D-86EF6CDBD6B7}" type="presParOf" srcId="{35A78961-8CE8-40CC-B755-B4A74273A6AD}" destId="{94424B3B-9EDA-4F5D-8C86-DB2CC869CCF2}" srcOrd="1" destOrd="0" presId="urn:microsoft.com/office/officeart/2005/8/layout/hProcess11"/>
    <dgm:cxn modelId="{98B458A5-2CD3-4AA8-9764-4551CF9F61AB}" type="presParOf" srcId="{35A78961-8CE8-40CC-B755-B4A74273A6AD}" destId="{CA45C8E2-E7CC-46F6-A78A-A9227958588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35DCB-FAA7-4F01-95E7-62739D4CAF1A}">
      <dsp:nvSpPr>
        <dsp:cNvPr id="0" name=""/>
        <dsp:cNvSpPr/>
      </dsp:nvSpPr>
      <dsp:spPr>
        <a:xfrm>
          <a:off x="1849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0:01 </a:t>
          </a:r>
          <a:r>
            <a:rPr lang="ko-KR" altLang="en-US" sz="800" kern="1200" dirty="0"/>
            <a:t>시작 </a:t>
          </a:r>
          <a:br>
            <a:rPr lang="en-US" altLang="ko-KR" sz="800" kern="1200" dirty="0"/>
          </a:br>
          <a:r>
            <a:rPr lang="ko-KR" altLang="en-US" sz="800" kern="1200" dirty="0"/>
            <a:t>플레이어 </a:t>
          </a:r>
          <a:r>
            <a:rPr lang="ko-KR" altLang="en-US" sz="800" kern="1200" dirty="0" err="1"/>
            <a:t>스폰</a:t>
          </a:r>
          <a:endParaRPr lang="ko-KR" altLang="en-US" sz="800" kern="1200" dirty="0"/>
        </a:p>
      </dsp:txBody>
      <dsp:txXfrm>
        <a:off x="331090" y="1025426"/>
        <a:ext cx="987722" cy="658481"/>
      </dsp:txXfrm>
    </dsp:sp>
    <dsp:sp modelId="{DF7E6B0E-D9D1-42D9-968D-408283523D3A}">
      <dsp:nvSpPr>
        <dsp:cNvPr id="0" name=""/>
        <dsp:cNvSpPr/>
      </dsp:nvSpPr>
      <dsp:spPr>
        <a:xfrm>
          <a:off x="1483432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1:00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1812673" y="1025426"/>
        <a:ext cx="987722" cy="658481"/>
      </dsp:txXfrm>
    </dsp:sp>
    <dsp:sp modelId="{6B1BE6D9-8A5D-4A77-BB54-A4C174308271}">
      <dsp:nvSpPr>
        <dsp:cNvPr id="0" name=""/>
        <dsp:cNvSpPr/>
      </dsp:nvSpPr>
      <dsp:spPr>
        <a:xfrm>
          <a:off x="2965015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2:00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3294256" y="1025426"/>
        <a:ext cx="987722" cy="658481"/>
      </dsp:txXfrm>
    </dsp:sp>
    <dsp:sp modelId="{64B39DAD-34D4-4EB4-86A5-4C4C2F2871BF}">
      <dsp:nvSpPr>
        <dsp:cNvPr id="0" name=""/>
        <dsp:cNvSpPr/>
      </dsp:nvSpPr>
      <dsp:spPr>
        <a:xfrm>
          <a:off x="4446598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3:00</a:t>
          </a:r>
          <a:br>
            <a:rPr lang="en-US" altLang="ko-KR" sz="800" kern="1200" dirty="0"/>
          </a:br>
          <a:r>
            <a:rPr lang="ko-KR" altLang="en-US" sz="800" kern="1200" dirty="0"/>
            <a:t>엘리트 몬스터</a:t>
          </a:r>
          <a:br>
            <a:rPr lang="en-US" altLang="ko-KR" sz="800" kern="1200" dirty="0"/>
          </a:br>
          <a:r>
            <a:rPr lang="ko-KR" altLang="en-US" sz="800" kern="1200" dirty="0"/>
            <a:t>몬스터 단계 상승</a:t>
          </a:r>
        </a:p>
      </dsp:txBody>
      <dsp:txXfrm>
        <a:off x="4775839" y="1025426"/>
        <a:ext cx="987722" cy="658481"/>
      </dsp:txXfrm>
    </dsp:sp>
    <dsp:sp modelId="{0A47F411-A8DD-4C80-B66F-2BA4AF4FD2E4}">
      <dsp:nvSpPr>
        <dsp:cNvPr id="0" name=""/>
        <dsp:cNvSpPr/>
      </dsp:nvSpPr>
      <dsp:spPr>
        <a:xfrm>
          <a:off x="5928181" y="1025426"/>
          <a:ext cx="1646203" cy="6584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4:00</a:t>
          </a:r>
          <a:br>
            <a:rPr lang="en-US" altLang="ko-KR" sz="800" kern="1200" dirty="0"/>
          </a:br>
          <a:r>
            <a:rPr lang="ko-KR" altLang="en-US" sz="800" kern="1200" dirty="0"/>
            <a:t>모든 몬스터 제거 </a:t>
          </a:r>
          <a:r>
            <a:rPr lang="en-US" altLang="ko-KR" sz="800" kern="1200" dirty="0"/>
            <a:t>&gt;</a:t>
          </a:r>
          <a:br>
            <a:rPr lang="en-US" altLang="ko-KR" sz="800" kern="1200" dirty="0"/>
          </a:br>
          <a:r>
            <a:rPr lang="ko-KR" altLang="en-US" sz="800" kern="1200" dirty="0"/>
            <a:t>중간 보스 몬스터</a:t>
          </a:r>
          <a:br>
            <a:rPr lang="en-US" altLang="ko-KR" sz="800" kern="1200" dirty="0"/>
          </a:br>
          <a:r>
            <a:rPr lang="ko-KR" altLang="en-US" sz="800" kern="1200" dirty="0"/>
            <a:t>타임 스톱</a:t>
          </a:r>
        </a:p>
      </dsp:txBody>
      <dsp:txXfrm>
        <a:off x="6257422" y="1025426"/>
        <a:ext cx="987722" cy="658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B3A4-2C23-45D3-92B8-AB8501B0DBD3}">
      <dsp:nvSpPr>
        <dsp:cNvPr id="0" name=""/>
        <dsp:cNvSpPr/>
      </dsp:nvSpPr>
      <dsp:spPr>
        <a:xfrm>
          <a:off x="3514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5:00</a:t>
          </a:r>
          <a:br>
            <a:rPr lang="en-US" altLang="ko-KR" sz="1200" kern="1200" dirty="0"/>
          </a:br>
          <a:r>
            <a:rPr lang="ko-KR" altLang="en-US" sz="1200" kern="1200" dirty="0"/>
            <a:t>엘리트 몬스터</a:t>
          </a:r>
          <a:br>
            <a:rPr lang="en-US" altLang="ko-KR" sz="1200" kern="1200" dirty="0"/>
          </a:br>
          <a:r>
            <a:rPr lang="ko-KR" altLang="en-US" sz="1200" kern="1200" dirty="0"/>
            <a:t>몬스터 단계 상승</a:t>
          </a:r>
        </a:p>
      </dsp:txBody>
      <dsp:txXfrm>
        <a:off x="412660" y="1254423"/>
        <a:ext cx="1227439" cy="818292"/>
      </dsp:txXfrm>
    </dsp:sp>
    <dsp:sp modelId="{7CDCF22C-CA32-4671-8CDE-93D2D94F59B8}">
      <dsp:nvSpPr>
        <dsp:cNvPr id="0" name=""/>
        <dsp:cNvSpPr/>
      </dsp:nvSpPr>
      <dsp:spPr>
        <a:xfrm>
          <a:off x="1844672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6:00</a:t>
          </a:r>
          <a:br>
            <a:rPr lang="en-US" altLang="ko-KR" sz="1200" kern="1200" dirty="0"/>
          </a:br>
          <a:r>
            <a:rPr lang="ko-KR" altLang="en-US" sz="1200" kern="1200" dirty="0"/>
            <a:t>엘리트 몬스터</a:t>
          </a:r>
          <a:br>
            <a:rPr lang="en-US" altLang="ko-KR" sz="1200" kern="1200" dirty="0"/>
          </a:br>
          <a:r>
            <a:rPr lang="ko-KR" altLang="en-US" sz="1200" kern="1200" dirty="0"/>
            <a:t>몬스터 단계 상승</a:t>
          </a:r>
        </a:p>
      </dsp:txBody>
      <dsp:txXfrm>
        <a:off x="2253818" y="1254423"/>
        <a:ext cx="1227439" cy="818292"/>
      </dsp:txXfrm>
    </dsp:sp>
    <dsp:sp modelId="{34934C59-8410-431B-8828-E54CBDF24320}">
      <dsp:nvSpPr>
        <dsp:cNvPr id="0" name=""/>
        <dsp:cNvSpPr/>
      </dsp:nvSpPr>
      <dsp:spPr>
        <a:xfrm>
          <a:off x="3685830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/>
            <a:t>7:00</a:t>
          </a:r>
          <a:br>
            <a:rPr lang="en-US" altLang="ko-KR" sz="1200" kern="1200" dirty="0"/>
          </a:br>
          <a:r>
            <a:rPr lang="ko-KR" altLang="en-US" sz="1200" kern="1200" dirty="0"/>
            <a:t>엘리트 몬스터</a:t>
          </a:r>
          <a:br>
            <a:rPr lang="en-US" altLang="ko-KR" sz="1200" kern="1200" dirty="0"/>
          </a:br>
          <a:r>
            <a:rPr lang="ko-KR" altLang="en-US" sz="1200" kern="1200" dirty="0"/>
            <a:t>몬스터 단계 상승</a:t>
          </a:r>
        </a:p>
      </dsp:txBody>
      <dsp:txXfrm>
        <a:off x="4094976" y="1254423"/>
        <a:ext cx="1227439" cy="818292"/>
      </dsp:txXfrm>
    </dsp:sp>
    <dsp:sp modelId="{4E2660A4-A8B0-4A73-B208-12A99E034A82}">
      <dsp:nvSpPr>
        <dsp:cNvPr id="0" name=""/>
        <dsp:cNvSpPr/>
      </dsp:nvSpPr>
      <dsp:spPr>
        <a:xfrm>
          <a:off x="5526989" y="1254423"/>
          <a:ext cx="2045731" cy="81829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kern="1200" dirty="0"/>
            <a:t>8:00</a:t>
          </a:r>
          <a:br>
            <a:rPr lang="en-US" altLang="ko-KR" sz="800" kern="1200" dirty="0"/>
          </a:br>
          <a:r>
            <a:rPr lang="ko-KR" altLang="en-US" sz="700" kern="1200" dirty="0"/>
            <a:t>스테이지 보스 </a:t>
          </a:r>
          <a:r>
            <a:rPr lang="ko-KR" altLang="en-US" sz="700" kern="1200" dirty="0" err="1"/>
            <a:t>스폰</a:t>
          </a:r>
          <a:br>
            <a:rPr lang="en-US" altLang="ko-KR" sz="700" kern="1200" dirty="0"/>
          </a:br>
          <a:r>
            <a:rPr lang="ko-KR" altLang="en-US" sz="700" kern="1200" dirty="0" err="1"/>
            <a:t>처치시</a:t>
          </a:r>
          <a:r>
            <a:rPr lang="ko-KR" altLang="en-US" sz="700" kern="1200" dirty="0"/>
            <a:t> 스테이지 클리어</a:t>
          </a:r>
          <a:endParaRPr lang="ko-KR" altLang="en-US" sz="800" kern="1200" dirty="0"/>
        </a:p>
      </dsp:txBody>
      <dsp:txXfrm>
        <a:off x="5936135" y="1254423"/>
        <a:ext cx="1227439" cy="818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81EB3-B13A-4795-B854-488D997E198F}">
      <dsp:nvSpPr>
        <dsp:cNvPr id="0" name=""/>
        <dsp:cNvSpPr/>
      </dsp:nvSpPr>
      <dsp:spPr>
        <a:xfrm>
          <a:off x="0" y="1625600"/>
          <a:ext cx="8128000" cy="2167466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61942-407E-470D-A22F-2D796876967F}">
      <dsp:nvSpPr>
        <dsp:cNvPr id="0" name=""/>
        <dsp:cNvSpPr/>
      </dsp:nvSpPr>
      <dsp:spPr>
        <a:xfrm>
          <a:off x="2053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0:01 </a:t>
          </a:r>
          <a:r>
            <a:rPr lang="ko-KR" altLang="en-US" sz="1600" kern="1200" dirty="0"/>
            <a:t>시작 </a:t>
          </a:r>
          <a:br>
            <a:rPr lang="en-US" altLang="ko-KR" sz="1600" kern="1200" dirty="0"/>
          </a:br>
          <a:r>
            <a:rPr lang="ko-KR" altLang="en-US" sz="1600" kern="1200" dirty="0"/>
            <a:t>플레이어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2053" y="0"/>
        <a:ext cx="777775" cy="2167466"/>
      </dsp:txXfrm>
    </dsp:sp>
    <dsp:sp modelId="{5BFDDDD6-C4BC-4074-B817-42FB84909085}">
      <dsp:nvSpPr>
        <dsp:cNvPr id="0" name=""/>
        <dsp:cNvSpPr/>
      </dsp:nvSpPr>
      <dsp:spPr>
        <a:xfrm>
          <a:off x="120008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352CA-7C91-4D8D-B4BD-5EF5533FEEB7}">
      <dsp:nvSpPr>
        <dsp:cNvPr id="0" name=""/>
        <dsp:cNvSpPr/>
      </dsp:nvSpPr>
      <dsp:spPr>
        <a:xfrm>
          <a:off x="818718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1:00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818718" y="3251200"/>
        <a:ext cx="777775" cy="2167466"/>
      </dsp:txXfrm>
    </dsp:sp>
    <dsp:sp modelId="{BD5F370B-C35A-478D-B550-C4BCB7748919}">
      <dsp:nvSpPr>
        <dsp:cNvPr id="0" name=""/>
        <dsp:cNvSpPr/>
      </dsp:nvSpPr>
      <dsp:spPr>
        <a:xfrm>
          <a:off x="93667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798EB-0977-412E-9DF4-EDB323CF76CF}">
      <dsp:nvSpPr>
        <dsp:cNvPr id="0" name=""/>
        <dsp:cNvSpPr/>
      </dsp:nvSpPr>
      <dsp:spPr>
        <a:xfrm>
          <a:off x="1635382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2:00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1635382" y="0"/>
        <a:ext cx="777775" cy="2167466"/>
      </dsp:txXfrm>
    </dsp:sp>
    <dsp:sp modelId="{5696291A-897D-4A4C-B9EC-161847915EB7}">
      <dsp:nvSpPr>
        <dsp:cNvPr id="0" name=""/>
        <dsp:cNvSpPr/>
      </dsp:nvSpPr>
      <dsp:spPr>
        <a:xfrm>
          <a:off x="1753337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EACC6-A9A4-4D33-9535-37E4BFE44737}">
      <dsp:nvSpPr>
        <dsp:cNvPr id="0" name=""/>
        <dsp:cNvSpPr/>
      </dsp:nvSpPr>
      <dsp:spPr>
        <a:xfrm>
          <a:off x="2452047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3:00</a:t>
          </a:r>
          <a:br>
            <a:rPr lang="en-US" altLang="ko-KR" sz="1600" kern="1200" dirty="0"/>
          </a:br>
          <a:r>
            <a:rPr lang="ko-KR" altLang="en-US" sz="1600" kern="1200" dirty="0"/>
            <a:t>엘리트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2452047" y="3251200"/>
        <a:ext cx="777775" cy="2167466"/>
      </dsp:txXfrm>
    </dsp:sp>
    <dsp:sp modelId="{1031C378-C75F-4217-89C7-FE95CE84D410}">
      <dsp:nvSpPr>
        <dsp:cNvPr id="0" name=""/>
        <dsp:cNvSpPr/>
      </dsp:nvSpPr>
      <dsp:spPr>
        <a:xfrm>
          <a:off x="2570002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23B6A-1466-4DCE-90AE-B86004C467ED}">
      <dsp:nvSpPr>
        <dsp:cNvPr id="0" name=""/>
        <dsp:cNvSpPr/>
      </dsp:nvSpPr>
      <dsp:spPr>
        <a:xfrm>
          <a:off x="3268712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4:00</a:t>
          </a:r>
          <a:br>
            <a:rPr lang="en-US" altLang="ko-KR" sz="1600" kern="1200" dirty="0"/>
          </a:br>
          <a:r>
            <a:rPr lang="ko-KR" altLang="en-US" sz="1600" kern="1200" dirty="0"/>
            <a:t>중간 보스 몬스터 </a:t>
          </a:r>
          <a:r>
            <a:rPr lang="ko-KR" altLang="en-US" sz="1600" kern="1200" dirty="0" err="1"/>
            <a:t>스폰</a:t>
          </a:r>
          <a:endParaRPr lang="ko-KR" altLang="en-US" sz="1600" kern="1200" dirty="0"/>
        </a:p>
      </dsp:txBody>
      <dsp:txXfrm>
        <a:off x="3268712" y="0"/>
        <a:ext cx="777775" cy="2167466"/>
      </dsp:txXfrm>
    </dsp:sp>
    <dsp:sp modelId="{84876F1E-60AE-4E20-AB5E-E0A739194607}">
      <dsp:nvSpPr>
        <dsp:cNvPr id="0" name=""/>
        <dsp:cNvSpPr/>
      </dsp:nvSpPr>
      <dsp:spPr>
        <a:xfrm>
          <a:off x="3386666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54269-29CB-4E02-B843-69341682B4EC}">
      <dsp:nvSpPr>
        <dsp:cNvPr id="0" name=""/>
        <dsp:cNvSpPr/>
      </dsp:nvSpPr>
      <dsp:spPr>
        <a:xfrm>
          <a:off x="4085376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5:00</a:t>
          </a:r>
          <a:br>
            <a:rPr lang="en-US" altLang="ko-KR" sz="1600" kern="1200" dirty="0"/>
          </a:br>
          <a:endParaRPr lang="ko-KR" altLang="en-US" sz="1600" kern="1200" dirty="0"/>
        </a:p>
      </dsp:txBody>
      <dsp:txXfrm>
        <a:off x="4085376" y="3251200"/>
        <a:ext cx="777775" cy="2167466"/>
      </dsp:txXfrm>
    </dsp:sp>
    <dsp:sp modelId="{C9D9BCC4-B59B-48B6-92CA-4BEA5491D35B}">
      <dsp:nvSpPr>
        <dsp:cNvPr id="0" name=""/>
        <dsp:cNvSpPr/>
      </dsp:nvSpPr>
      <dsp:spPr>
        <a:xfrm>
          <a:off x="4203331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476B6-B3D1-4D67-A188-D04DEB031F7C}">
      <dsp:nvSpPr>
        <dsp:cNvPr id="0" name=""/>
        <dsp:cNvSpPr/>
      </dsp:nvSpPr>
      <dsp:spPr>
        <a:xfrm>
          <a:off x="4902041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6:00</a:t>
          </a:r>
          <a:br>
            <a:rPr lang="en-US" altLang="ko-KR" sz="1600" kern="1200" dirty="0"/>
          </a:br>
          <a:endParaRPr lang="ko-KR" altLang="en-US" sz="1600" kern="1200" dirty="0"/>
        </a:p>
      </dsp:txBody>
      <dsp:txXfrm>
        <a:off x="4902041" y="0"/>
        <a:ext cx="777775" cy="2167466"/>
      </dsp:txXfrm>
    </dsp:sp>
    <dsp:sp modelId="{20C0BA13-4EBB-47DA-9B1F-79CD81734F4A}">
      <dsp:nvSpPr>
        <dsp:cNvPr id="0" name=""/>
        <dsp:cNvSpPr/>
      </dsp:nvSpPr>
      <dsp:spPr>
        <a:xfrm>
          <a:off x="5019995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EEC77-0524-4649-B6D5-7F117E6BF8F6}">
      <dsp:nvSpPr>
        <dsp:cNvPr id="0" name=""/>
        <dsp:cNvSpPr/>
      </dsp:nvSpPr>
      <dsp:spPr>
        <a:xfrm>
          <a:off x="5718705" y="325120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7:00</a:t>
          </a:r>
          <a:endParaRPr lang="ko-KR" altLang="en-US" sz="1600" kern="1200" dirty="0"/>
        </a:p>
      </dsp:txBody>
      <dsp:txXfrm>
        <a:off x="5718705" y="3251200"/>
        <a:ext cx="777775" cy="2167466"/>
      </dsp:txXfrm>
    </dsp:sp>
    <dsp:sp modelId="{3F5E7838-3797-4B7F-B8DD-17A349D7D54B}">
      <dsp:nvSpPr>
        <dsp:cNvPr id="0" name=""/>
        <dsp:cNvSpPr/>
      </dsp:nvSpPr>
      <dsp:spPr>
        <a:xfrm>
          <a:off x="5836660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DF85-E0A1-45A4-9039-74A043CBB8B9}">
      <dsp:nvSpPr>
        <dsp:cNvPr id="0" name=""/>
        <dsp:cNvSpPr/>
      </dsp:nvSpPr>
      <dsp:spPr>
        <a:xfrm>
          <a:off x="6535370" y="0"/>
          <a:ext cx="777775" cy="21674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/>
            <a:t>8:00</a:t>
          </a:r>
          <a:endParaRPr lang="ko-KR" altLang="en-US" sz="1600" kern="1200" dirty="0"/>
        </a:p>
      </dsp:txBody>
      <dsp:txXfrm>
        <a:off x="6535370" y="0"/>
        <a:ext cx="777775" cy="2167466"/>
      </dsp:txXfrm>
    </dsp:sp>
    <dsp:sp modelId="{94424B3B-9EDA-4F5D-8C86-DB2CC869CCF2}">
      <dsp:nvSpPr>
        <dsp:cNvPr id="0" name=""/>
        <dsp:cNvSpPr/>
      </dsp:nvSpPr>
      <dsp:spPr>
        <a:xfrm>
          <a:off x="6653324" y="2438400"/>
          <a:ext cx="541866" cy="54186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0AC3C-D961-458F-BF8E-A0EE69953CDF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1143000"/>
            <a:ext cx="497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2895-1827-46CF-AA16-6166F4494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18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B2895-1827-46CF-AA16-6166F4494F3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51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7197"/>
            <a:ext cx="9144000" cy="26318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0580"/>
            <a:ext cx="9144000" cy="182517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0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95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02483"/>
            <a:ext cx="2628900" cy="640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02483"/>
            <a:ext cx="7734300" cy="640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02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7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84670"/>
            <a:ext cx="10515600" cy="314461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59034"/>
            <a:ext cx="10515600" cy="16536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9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2414"/>
            <a:ext cx="5181600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12414"/>
            <a:ext cx="5181600" cy="479654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83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02483"/>
            <a:ext cx="10515600" cy="1461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53171"/>
            <a:ext cx="5157787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61381"/>
            <a:ext cx="5157787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3171"/>
            <a:ext cx="5183188" cy="90821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61381"/>
            <a:ext cx="5183188" cy="40615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4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6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88454"/>
            <a:ext cx="6172200" cy="53722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95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03978"/>
            <a:ext cx="3932237" cy="176392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88454"/>
            <a:ext cx="6172200" cy="537226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67902"/>
            <a:ext cx="3932237" cy="420157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973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02483"/>
            <a:ext cx="10515600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12414"/>
            <a:ext cx="10515600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BA3D6-D428-45B2-9A4C-3E439653EAA4}" type="datetimeFigureOut">
              <a:rPr lang="ko-KR" altLang="en-US" smtClean="0"/>
              <a:t>2024-08-25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006699"/>
            <a:ext cx="41148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006699"/>
            <a:ext cx="274320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AC675-3EAC-4EA7-86A2-1E7EB003A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다이어그램 20">
            <a:extLst>
              <a:ext uri="{FF2B5EF4-FFF2-40B4-BE49-F238E27FC236}">
                <a16:creationId xmlns:a16="http://schemas.microsoft.com/office/drawing/2014/main" id="{CF638687-DA4D-FCFB-4CE3-DAB4772716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811930"/>
              </p:ext>
            </p:extLst>
          </p:nvPr>
        </p:nvGraphicFramePr>
        <p:xfrm>
          <a:off x="2032000" y="1070504"/>
          <a:ext cx="7576235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197C7245-F9A4-43E2-79F8-CB5C1D80A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3308313"/>
              </p:ext>
            </p:extLst>
          </p:nvPr>
        </p:nvGraphicFramePr>
        <p:xfrm>
          <a:off x="2032000" y="1623834"/>
          <a:ext cx="7576235" cy="3327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63810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권총 좌</a:t>
            </a:r>
            <a:r>
              <a:rPr lang="en-US" altLang="ko-KR" dirty="0"/>
              <a:t>,</a:t>
            </a:r>
            <a:r>
              <a:rPr lang="ko-KR" altLang="en-US" dirty="0"/>
              <a:t>우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984749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94611"/>
              </p:ext>
            </p:extLst>
          </p:nvPr>
        </p:nvGraphicFramePr>
        <p:xfrm>
          <a:off x="2211589" y="146191"/>
          <a:ext cx="9873379" cy="1629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5783413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9567803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무작위 몬스터에게 투사체를 날린다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날아간 투사체는 몬스터와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범위 공격을 하는 장판을 생성한다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장판은 </a:t>
            </a:r>
            <a:r>
              <a:rPr lang="en-US" altLang="ko-KR" sz="1400" dirty="0"/>
              <a:t>3</a:t>
            </a:r>
            <a:r>
              <a:rPr lang="ko-KR" altLang="en-US" sz="1400" dirty="0"/>
              <a:t>초 후 사라진다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8187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마법 구슬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984749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/>
        </p:nvGraphicFramePr>
        <p:xfrm>
          <a:off x="2211589" y="146191"/>
          <a:ext cx="9873379" cy="154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5783413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9567803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캐릭터 주변을 마법구슬이 회전한다</a:t>
            </a:r>
            <a:r>
              <a:rPr lang="en-US" altLang="ko-KR" sz="1400" dirty="0"/>
              <a:t>. </a:t>
            </a:r>
            <a:r>
              <a:rPr lang="ko-KR" altLang="en-US" sz="1400" dirty="0"/>
              <a:t>레벨이 올라갈수록 마법구슬의 개수가 많아진다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마법구슬은 몬스터를 공격할 때 모두 관통하며 </a:t>
            </a:r>
            <a:r>
              <a:rPr lang="ko-KR" altLang="en-US" sz="1400" dirty="0" err="1"/>
              <a:t>넉백을</a:t>
            </a:r>
            <a:r>
              <a:rPr lang="ko-KR" altLang="en-US" sz="1400" dirty="0"/>
              <a:t> 준다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지속시간은 </a:t>
            </a:r>
            <a:r>
              <a:rPr lang="en-US" altLang="ko-KR" sz="1400" dirty="0"/>
              <a:t>5</a:t>
            </a:r>
            <a:r>
              <a:rPr lang="ko-KR" altLang="en-US" sz="1400" dirty="0" err="1"/>
              <a:t>초며</a:t>
            </a:r>
            <a:r>
              <a:rPr lang="ko-KR" altLang="en-US" sz="1400" dirty="0"/>
              <a:t> 회전 속도는 </a:t>
            </a:r>
            <a:r>
              <a:rPr lang="en-US" altLang="ko-KR" sz="1400" dirty="0"/>
              <a:t>1</a:t>
            </a:r>
            <a:r>
              <a:rPr lang="ko-KR" altLang="en-US" sz="1400" dirty="0"/>
              <a:t>초에 한바퀴를 회전한다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5C0994-B256-D990-8C64-1719F765A3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925" y="3772299"/>
            <a:ext cx="304800" cy="30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C05443-53D8-737B-4FB1-E24A326000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898" y="3759029"/>
            <a:ext cx="304800" cy="304800"/>
          </a:xfrm>
          <a:prstGeom prst="rect">
            <a:avLst/>
          </a:prstGeom>
        </p:spPr>
      </p:pic>
      <p:sp>
        <p:nvSpPr>
          <p:cNvPr id="36" name="화살표: 원형 35">
            <a:extLst>
              <a:ext uri="{FF2B5EF4-FFF2-40B4-BE49-F238E27FC236}">
                <a16:creationId xmlns:a16="http://schemas.microsoft.com/office/drawing/2014/main" id="{7219027A-42AF-4E8E-DB65-7F8F7BBDEA8D}"/>
              </a:ext>
            </a:extLst>
          </p:cNvPr>
          <p:cNvSpPr/>
          <p:nvPr/>
        </p:nvSpPr>
        <p:spPr>
          <a:xfrm rot="10800000">
            <a:off x="1449147" y="331984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0800000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화살표: 원형 36">
            <a:extLst>
              <a:ext uri="{FF2B5EF4-FFF2-40B4-BE49-F238E27FC236}">
                <a16:creationId xmlns:a16="http://schemas.microsoft.com/office/drawing/2014/main" id="{3AD01028-CD6A-544C-89CD-8EBD44B5556E}"/>
              </a:ext>
            </a:extLst>
          </p:cNvPr>
          <p:cNvSpPr/>
          <p:nvPr/>
        </p:nvSpPr>
        <p:spPr>
          <a:xfrm>
            <a:off x="1352150" y="2883131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0800000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6B56654A-CED7-EE2A-C150-96D3C2A79D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575" y="2883131"/>
            <a:ext cx="304800" cy="3048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0C71128-D675-1B76-758D-E2D92227A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843" y="4354530"/>
            <a:ext cx="304800" cy="3048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0C9B9CC2-4C2F-5BD4-E68C-B43AF1892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768" y="4356352"/>
            <a:ext cx="304800" cy="304800"/>
          </a:xfrm>
          <a:prstGeom prst="rect">
            <a:avLst/>
          </a:prstGeom>
        </p:spPr>
      </p:pic>
      <p:sp>
        <p:nvSpPr>
          <p:cNvPr id="43" name="화살표: 원형 42">
            <a:extLst>
              <a:ext uri="{FF2B5EF4-FFF2-40B4-BE49-F238E27FC236}">
                <a16:creationId xmlns:a16="http://schemas.microsoft.com/office/drawing/2014/main" id="{F3D3F6D1-1657-ED1F-0838-35DC7BF026AC}"/>
              </a:ext>
            </a:extLst>
          </p:cNvPr>
          <p:cNvSpPr/>
          <p:nvPr/>
        </p:nvSpPr>
        <p:spPr>
          <a:xfrm rot="16007053">
            <a:off x="4972644" y="3210300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5434883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화살표: 원형 43">
            <a:extLst>
              <a:ext uri="{FF2B5EF4-FFF2-40B4-BE49-F238E27FC236}">
                <a16:creationId xmlns:a16="http://schemas.microsoft.com/office/drawing/2014/main" id="{AF9285F6-789E-3D2D-208C-4CD417F6C27D}"/>
              </a:ext>
            </a:extLst>
          </p:cNvPr>
          <p:cNvSpPr/>
          <p:nvPr/>
        </p:nvSpPr>
        <p:spPr>
          <a:xfrm rot="2191498">
            <a:off x="5385937" y="301504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5434883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화살표: 원형 44">
            <a:extLst>
              <a:ext uri="{FF2B5EF4-FFF2-40B4-BE49-F238E27FC236}">
                <a16:creationId xmlns:a16="http://schemas.microsoft.com/office/drawing/2014/main" id="{C8B49E16-8306-AD69-7162-BB16AB49DF7C}"/>
              </a:ext>
            </a:extLst>
          </p:cNvPr>
          <p:cNvSpPr/>
          <p:nvPr/>
        </p:nvSpPr>
        <p:spPr>
          <a:xfrm rot="9117977">
            <a:off x="5359102" y="3533109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5434883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46A761-41BF-7CE7-8240-5136B0605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782" y="2762997"/>
            <a:ext cx="304800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60F409-E577-FE8C-0BBB-02A940A29A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1844" y="3495324"/>
            <a:ext cx="304800" cy="304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5F0E14B-4F2C-2104-2CBE-90F2967AC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245" y="3569043"/>
            <a:ext cx="304800" cy="304800"/>
          </a:xfrm>
          <a:prstGeom prst="rect">
            <a:avLst/>
          </a:prstGeom>
        </p:spPr>
      </p:pic>
      <p:sp>
        <p:nvSpPr>
          <p:cNvPr id="18" name="화살표: 원형 17">
            <a:extLst>
              <a:ext uri="{FF2B5EF4-FFF2-40B4-BE49-F238E27FC236}">
                <a16:creationId xmlns:a16="http://schemas.microsoft.com/office/drawing/2014/main" id="{5A5599FC-BEDA-AF0C-FF41-936888B6132A}"/>
              </a:ext>
            </a:extLst>
          </p:cNvPr>
          <p:cNvSpPr/>
          <p:nvPr/>
        </p:nvSpPr>
        <p:spPr>
          <a:xfrm rot="11187212">
            <a:off x="8899527" y="324589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원형 18">
            <a:extLst>
              <a:ext uri="{FF2B5EF4-FFF2-40B4-BE49-F238E27FC236}">
                <a16:creationId xmlns:a16="http://schemas.microsoft.com/office/drawing/2014/main" id="{212BA888-8BAA-2641-0D8B-6754658DBD6C}"/>
              </a:ext>
            </a:extLst>
          </p:cNvPr>
          <p:cNvSpPr/>
          <p:nvPr/>
        </p:nvSpPr>
        <p:spPr>
          <a:xfrm rot="4234975">
            <a:off x="9241974" y="2975518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3EB8960-E4A8-E496-5643-21F8D81D1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5541" y="4495604"/>
            <a:ext cx="304800" cy="3048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AD5D1EA-06B8-B5C3-A02B-82017462E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9297" y="4495055"/>
            <a:ext cx="304800" cy="304800"/>
          </a:xfrm>
          <a:prstGeom prst="rect">
            <a:avLst/>
          </a:prstGeom>
        </p:spPr>
      </p:pic>
      <p:sp>
        <p:nvSpPr>
          <p:cNvPr id="25" name="화살표: 원형 24">
            <a:extLst>
              <a:ext uri="{FF2B5EF4-FFF2-40B4-BE49-F238E27FC236}">
                <a16:creationId xmlns:a16="http://schemas.microsoft.com/office/drawing/2014/main" id="{F7F6A104-8CC7-447F-7585-4304DF3905D6}"/>
              </a:ext>
            </a:extLst>
          </p:cNvPr>
          <p:cNvSpPr/>
          <p:nvPr/>
        </p:nvSpPr>
        <p:spPr>
          <a:xfrm rot="15843641">
            <a:off x="8802539" y="3091326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원형 25">
            <a:extLst>
              <a:ext uri="{FF2B5EF4-FFF2-40B4-BE49-F238E27FC236}">
                <a16:creationId xmlns:a16="http://schemas.microsoft.com/office/drawing/2014/main" id="{3F7B0CCA-C708-390E-6622-B4870E26AA8A}"/>
              </a:ext>
            </a:extLst>
          </p:cNvPr>
          <p:cNvSpPr/>
          <p:nvPr/>
        </p:nvSpPr>
        <p:spPr>
          <a:xfrm rot="21371395">
            <a:off x="8960012" y="2871773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원형 26">
            <a:extLst>
              <a:ext uri="{FF2B5EF4-FFF2-40B4-BE49-F238E27FC236}">
                <a16:creationId xmlns:a16="http://schemas.microsoft.com/office/drawing/2014/main" id="{582279E6-9A70-225E-9EAD-6F23C712A670}"/>
              </a:ext>
            </a:extLst>
          </p:cNvPr>
          <p:cNvSpPr/>
          <p:nvPr/>
        </p:nvSpPr>
        <p:spPr>
          <a:xfrm rot="7844156">
            <a:off x="9158143" y="3348478"/>
            <a:ext cx="1718878" cy="1514506"/>
          </a:xfrm>
          <a:prstGeom prst="circularArrow">
            <a:avLst>
              <a:gd name="adj1" fmla="val 4029"/>
              <a:gd name="adj2" fmla="val 738186"/>
              <a:gd name="adj3" fmla="val 20554124"/>
              <a:gd name="adj4" fmla="val 18631764"/>
              <a:gd name="adj5" fmla="val 6933"/>
            </a:avLst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63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BFCA5DB-FBA3-FA4F-2935-7152AFA89EFE}"/>
              </a:ext>
            </a:extLst>
          </p:cNvPr>
          <p:cNvGrpSpPr/>
          <p:nvPr/>
        </p:nvGrpSpPr>
        <p:grpSpPr>
          <a:xfrm>
            <a:off x="6096000" y="1051950"/>
            <a:ext cx="4780706" cy="1083707"/>
            <a:chOff x="194677" y="279081"/>
            <a:chExt cx="4780706" cy="108370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3702E27-AB76-066B-38DD-2D13F4691B2A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6424711-6C0F-DE81-AEAD-2F4E8A2E437E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1579980B-4241-C249-8387-351FDD774332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515D2D62-FCB9-E31B-98F7-C04C47FFBF3A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23" name="Picture 2">
                <a:extLst>
                  <a:ext uri="{FF2B5EF4-FFF2-40B4-BE49-F238E27FC236}">
                    <a16:creationId xmlns:a16="http://schemas.microsoft.com/office/drawing/2014/main" id="{82F5CFB6-B86E-2F2F-D8FC-90F05EAC7D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F7B2A06-1EEF-CBF4-B19C-CE6B3E72A50B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C3A5236-004B-55D7-C585-209AAFE7F8F7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F2D941-6A3B-2B38-CDBB-DAE422C38D45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5CBFAB0-76D0-9190-7D4C-3890AC8AC8E2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F0D3C7D7-DC47-6114-DDF1-39E3C4B738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D5CA7E-45FC-1F2C-D50E-7011318D0F11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25EC3D5-3691-AB58-46D7-39D29AFA0538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B689C59-1F66-2CEB-3BDB-09632D895D4F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5605047-EFE3-75BA-98F5-C17A92F10BEF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DBB25E5-DC31-815A-E8DD-4BED82DC408E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613D8B3E-66AF-9FDF-8116-DB0C4EDD80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DEB14D-F6F4-B316-F55C-24B9C92877CD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BBD7C37-4D0C-EFC9-A6D0-C741214A7DE5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9096484-99D1-8710-B8A5-5AB401EE827E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BB0FA67-1568-C773-DFDF-661CC8237E3F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10EC4AB-4034-FBBC-162D-4C9D490DDF41}"/>
              </a:ext>
            </a:extLst>
          </p:cNvPr>
          <p:cNvSpPr txBox="1"/>
          <p:nvPr/>
        </p:nvSpPr>
        <p:spPr>
          <a:xfrm>
            <a:off x="6231912" y="61108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낡은 지팡이</a:t>
            </a:r>
            <a:endParaRPr lang="en-US" altLang="ko-KR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D655953-15FB-11EB-9206-3F04D7229E76}"/>
              </a:ext>
            </a:extLst>
          </p:cNvPr>
          <p:cNvGrpSpPr/>
          <p:nvPr/>
        </p:nvGrpSpPr>
        <p:grpSpPr>
          <a:xfrm>
            <a:off x="6096000" y="2696131"/>
            <a:ext cx="4780706" cy="1083707"/>
            <a:chOff x="194677" y="279081"/>
            <a:chExt cx="4780706" cy="1083707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63A5930-8353-8448-288C-140B4D496F28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E8A3CE5-8C2A-E51B-8427-393F4E74A7DA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18793635-AA4E-8C84-95D6-32F1C5CA1A99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E889E9D-9035-ECD3-3F85-0DB366D214AE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45" name="Picture 2">
                <a:extLst>
                  <a:ext uri="{FF2B5EF4-FFF2-40B4-BE49-F238E27FC236}">
                    <a16:creationId xmlns:a16="http://schemas.microsoft.com/office/drawing/2014/main" id="{EA5ED203-4FE0-FB32-22AF-77541429E9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0BCBFE0-9145-CCF7-27EA-AF1D82DE1460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A902F207-B626-2693-CDC7-8DC457B814E2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575A424E-9A89-17F9-9AF4-6C4DA4A93FF2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85FE12E8-9507-94BA-71CB-16AF4710A6B6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43" name="Picture 2">
                <a:extLst>
                  <a:ext uri="{FF2B5EF4-FFF2-40B4-BE49-F238E27FC236}">
                    <a16:creationId xmlns:a16="http://schemas.microsoft.com/office/drawing/2014/main" id="{A8C50962-7EA9-CBFA-6AAB-DE7C535D9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DCCFC55-D538-276F-8182-427D6FEA10D7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34E6429-B54C-9436-7FAD-FF33E64EFD06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BD209BA-083C-BAE5-E6A5-F8CB5EBE5323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8448C96-BC7E-303D-68CA-2CD1550B1912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0D6999B4-0E6C-9862-D659-E150B8426E00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4E7F5638-2B44-A733-5163-241EF8BB30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E6EE25-6DA8-CDEE-FB9B-B35BE44B1784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419171A-CD56-7FDF-3D03-5DB1B16A77C0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00F2382-2A89-4249-A764-C4888E34B337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1101CF58-00A7-439C-799D-AFFE396867CF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44DA5E-C64A-9524-19C3-DC0DC5EE064F}"/>
              </a:ext>
            </a:extLst>
          </p:cNvPr>
          <p:cNvSpPr txBox="1"/>
          <p:nvPr/>
        </p:nvSpPr>
        <p:spPr>
          <a:xfrm>
            <a:off x="6231912" y="2255270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수정구슬</a:t>
            </a:r>
            <a:endParaRPr lang="en-US" altLang="ko-KR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99A348-B93E-617C-9852-C964679009E2}"/>
              </a:ext>
            </a:extLst>
          </p:cNvPr>
          <p:cNvGrpSpPr/>
          <p:nvPr/>
        </p:nvGrpSpPr>
        <p:grpSpPr>
          <a:xfrm>
            <a:off x="6093857" y="4340312"/>
            <a:ext cx="4780706" cy="1083707"/>
            <a:chOff x="194677" y="279081"/>
            <a:chExt cx="4780706" cy="108370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9E854AC-B05E-FE98-49A6-228C34DA9012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4FAFCD7-24D0-7B78-B1EF-8EF5477EBFCB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3A829A7C-9524-7625-3069-EF124A339831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9F45DDBA-84BE-9773-DE5A-4F2E8EE1A8A5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67" name="Picture 2">
                <a:extLst>
                  <a:ext uri="{FF2B5EF4-FFF2-40B4-BE49-F238E27FC236}">
                    <a16:creationId xmlns:a16="http://schemas.microsoft.com/office/drawing/2014/main" id="{8C3FF1A8-5AAC-C1F1-6A05-295281C5A4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3093D35-79A9-4403-571F-14E2C2A8AED9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81FCCC4-C3C8-9826-D649-0D1095E26315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377AB52-F7DE-5BD7-1573-6360F7BD61BD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F550BBD1-377E-ADBE-38D8-765B38DA4159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65" name="Picture 2">
                <a:extLst>
                  <a:ext uri="{FF2B5EF4-FFF2-40B4-BE49-F238E27FC236}">
                    <a16:creationId xmlns:a16="http://schemas.microsoft.com/office/drawing/2014/main" id="{57211A3E-42DB-0CA0-E119-EA22A4728B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0F9B9-A80B-0A83-0106-F6CCD5887E49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E09B3BF-D322-5FE1-0B03-5FC36B22A105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DE48EF16-B9E7-DAB0-E779-2265141BC414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0E050C4A-9103-79D9-C0F9-BD2C03DD6BAF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58999CD4-8D91-7A22-1AED-ECF0A2FD57CF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63" name="Picture 2">
                <a:extLst>
                  <a:ext uri="{FF2B5EF4-FFF2-40B4-BE49-F238E27FC236}">
                    <a16:creationId xmlns:a16="http://schemas.microsoft.com/office/drawing/2014/main" id="{86339691-0594-91D4-0DAD-3AE1F2178F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18E75D6-8AC3-C5B3-58BC-A0223A8B30C4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968C492-2076-8F70-9087-FA7B12414314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C68D021E-4DD1-9C41-DD1D-5F5EFB886247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E26501F-00DA-46EF-8B76-1617E3A3036B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DBF0FE9-EFB9-02AD-4CC9-0243C1E74D75}"/>
              </a:ext>
            </a:extLst>
          </p:cNvPr>
          <p:cNvSpPr txBox="1"/>
          <p:nvPr/>
        </p:nvSpPr>
        <p:spPr>
          <a:xfrm>
            <a:off x="6229769" y="3899451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권총 좌</a:t>
            </a:r>
            <a:endParaRPr lang="en-US" altLang="ko-KR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65AB9F4-EF0D-E256-B7B1-665F5EF444BD}"/>
              </a:ext>
            </a:extLst>
          </p:cNvPr>
          <p:cNvGrpSpPr/>
          <p:nvPr/>
        </p:nvGrpSpPr>
        <p:grpSpPr>
          <a:xfrm>
            <a:off x="6093857" y="5965872"/>
            <a:ext cx="4780706" cy="1083707"/>
            <a:chOff x="194677" y="279081"/>
            <a:chExt cx="4780706" cy="1083707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0BFA1C8-C144-A0E3-0D01-C4819C938700}"/>
                </a:ext>
              </a:extLst>
            </p:cNvPr>
            <p:cNvSpPr/>
            <p:nvPr/>
          </p:nvSpPr>
          <p:spPr>
            <a:xfrm>
              <a:off x="97312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34F4C48-E59B-E2B4-F601-113D579D6ECB}"/>
                </a:ext>
              </a:extLst>
            </p:cNvPr>
            <p:cNvSpPr/>
            <p:nvPr/>
          </p:nvSpPr>
          <p:spPr>
            <a:xfrm>
              <a:off x="116761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4855168F-9921-9854-D7A4-5BE7A04F5012}"/>
                </a:ext>
              </a:extLst>
            </p:cNvPr>
            <p:cNvSpPr/>
            <p:nvPr/>
          </p:nvSpPr>
          <p:spPr>
            <a:xfrm>
              <a:off x="1362112" y="601099"/>
              <a:ext cx="340079" cy="70338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B016A855-A6A0-47BA-29F5-CC5D72F29C87}"/>
                </a:ext>
              </a:extLst>
            </p:cNvPr>
            <p:cNvGrpSpPr/>
            <p:nvPr/>
          </p:nvGrpSpPr>
          <p:grpSpPr>
            <a:xfrm>
              <a:off x="194677" y="279081"/>
              <a:ext cx="684700" cy="1083707"/>
              <a:chOff x="1882800" y="2220423"/>
              <a:chExt cx="684700" cy="1083707"/>
            </a:xfrm>
          </p:grpSpPr>
          <p:pic>
            <p:nvPicPr>
              <p:cNvPr id="89" name="Picture 2">
                <a:extLst>
                  <a:ext uri="{FF2B5EF4-FFF2-40B4-BE49-F238E27FC236}">
                    <a16:creationId xmlns:a16="http://schemas.microsoft.com/office/drawing/2014/main" id="{167D3140-005B-2BE7-FA28-FED1B729D3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AB300A3-956B-B7A5-33CD-F968780BA172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2F8E253-25E9-213C-2557-25927EFD8DF3}"/>
                </a:ext>
              </a:extLst>
            </p:cNvPr>
            <p:cNvSpPr/>
            <p:nvPr/>
          </p:nvSpPr>
          <p:spPr>
            <a:xfrm>
              <a:off x="2582887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B2A8AFB-29F0-E1CD-F9CC-72C4CC80208C}"/>
                </a:ext>
              </a:extLst>
            </p:cNvPr>
            <p:cNvSpPr/>
            <p:nvPr/>
          </p:nvSpPr>
          <p:spPr>
            <a:xfrm>
              <a:off x="2777380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FBCDBE72-2283-B04E-B16A-113F174F25B3}"/>
                </a:ext>
              </a:extLst>
            </p:cNvPr>
            <p:cNvGrpSpPr/>
            <p:nvPr/>
          </p:nvGrpSpPr>
          <p:grpSpPr>
            <a:xfrm>
              <a:off x="1804438" y="279081"/>
              <a:ext cx="684700" cy="1083707"/>
              <a:chOff x="1882800" y="2220423"/>
              <a:chExt cx="684700" cy="1083707"/>
            </a:xfrm>
          </p:grpSpPr>
          <p:pic>
            <p:nvPicPr>
              <p:cNvPr id="87" name="Picture 2">
                <a:extLst>
                  <a:ext uri="{FF2B5EF4-FFF2-40B4-BE49-F238E27FC236}">
                    <a16:creationId xmlns:a16="http://schemas.microsoft.com/office/drawing/2014/main" id="{E285B474-03A3-61F1-3770-9597E5BC1F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C05C310-0334-256C-C1AC-FFB468C388AF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28B97067-9F3A-7D4D-4246-CAD8D87B7FBE}"/>
                </a:ext>
              </a:extLst>
            </p:cNvPr>
            <p:cNvSpPr/>
            <p:nvPr/>
          </p:nvSpPr>
          <p:spPr>
            <a:xfrm>
              <a:off x="29718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B50B9C1-8D01-B605-E256-9C8F8387CED3}"/>
                </a:ext>
              </a:extLst>
            </p:cNvPr>
            <p:cNvSpPr/>
            <p:nvPr/>
          </p:nvSpPr>
          <p:spPr>
            <a:xfrm>
              <a:off x="4127073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69D6B8D1-4BF5-FBAB-FAC5-47F2169C65AC}"/>
                </a:ext>
              </a:extLst>
            </p:cNvPr>
            <p:cNvSpPr/>
            <p:nvPr/>
          </p:nvSpPr>
          <p:spPr>
            <a:xfrm>
              <a:off x="4321566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60979FF-A9F9-BAFE-A183-9A813E130964}"/>
                </a:ext>
              </a:extLst>
            </p:cNvPr>
            <p:cNvGrpSpPr/>
            <p:nvPr/>
          </p:nvGrpSpPr>
          <p:grpSpPr>
            <a:xfrm>
              <a:off x="3348624" y="279081"/>
              <a:ext cx="684700" cy="1083707"/>
              <a:chOff x="1882800" y="2220423"/>
              <a:chExt cx="684700" cy="1083707"/>
            </a:xfrm>
          </p:grpSpPr>
          <p:pic>
            <p:nvPicPr>
              <p:cNvPr id="85" name="Picture 2">
                <a:extLst>
                  <a:ext uri="{FF2B5EF4-FFF2-40B4-BE49-F238E27FC236}">
                    <a16:creationId xmlns:a16="http://schemas.microsoft.com/office/drawing/2014/main" id="{D0AE1D40-C0DD-82C0-ABF4-9F5CD00C81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C9E6651-BAC8-A53F-B19E-C66E98B45044}"/>
                  </a:ext>
                </a:extLst>
              </p:cNvPr>
              <p:cNvSpPr txBox="1"/>
              <p:nvPr/>
            </p:nvSpPr>
            <p:spPr>
              <a:xfrm>
                <a:off x="1948375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D631D49E-0E0A-9516-9D65-2B8FD9D05064}"/>
                </a:ext>
              </a:extLst>
            </p:cNvPr>
            <p:cNvSpPr/>
            <p:nvPr/>
          </p:nvSpPr>
          <p:spPr>
            <a:xfrm>
              <a:off x="4516059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358959E-AFFF-8356-01E3-72B234DEBA16}"/>
                </a:ext>
              </a:extLst>
            </p:cNvPr>
            <p:cNvSpPr/>
            <p:nvPr/>
          </p:nvSpPr>
          <p:spPr>
            <a:xfrm>
              <a:off x="4710552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F480C3-DCF8-62B8-FAF2-CE75825935B1}"/>
                </a:ext>
              </a:extLst>
            </p:cNvPr>
            <p:cNvSpPr/>
            <p:nvPr/>
          </p:nvSpPr>
          <p:spPr>
            <a:xfrm>
              <a:off x="4905045" y="601099"/>
              <a:ext cx="70338" cy="7033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1B796E0-8A17-870C-D303-B33B99AACB6C}"/>
              </a:ext>
            </a:extLst>
          </p:cNvPr>
          <p:cNvSpPr txBox="1"/>
          <p:nvPr/>
        </p:nvSpPr>
        <p:spPr>
          <a:xfrm>
            <a:off x="6229769" y="5525011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권총 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44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FA27F9A8-C63D-FF7A-7547-757B94C271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7004189"/>
              </p:ext>
            </p:extLst>
          </p:nvPr>
        </p:nvGraphicFramePr>
        <p:xfrm>
          <a:off x="2503267" y="151363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92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40678" y="1051950"/>
            <a:ext cx="1284283" cy="1083707"/>
            <a:chOff x="1786597" y="2220423"/>
            <a:chExt cx="1284283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786597" y="2934798"/>
              <a:ext cx="128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Lv.1~5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372792" y="61108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젤리글러브</a:t>
            </a:r>
            <a:endParaRPr lang="en-US" altLang="ko-KR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3873377-16E7-55C6-644F-9D6AC91DF0C6}"/>
              </a:ext>
            </a:extLst>
          </p:cNvPr>
          <p:cNvSpPr/>
          <p:nvPr/>
        </p:nvSpPr>
        <p:spPr>
          <a:xfrm>
            <a:off x="1402173" y="4315934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D87CF20-90D4-5D6B-D0A6-7D8AE6F387E5}"/>
              </a:ext>
            </a:extLst>
          </p:cNvPr>
          <p:cNvGrpSpPr/>
          <p:nvPr/>
        </p:nvGrpSpPr>
        <p:grpSpPr>
          <a:xfrm>
            <a:off x="234737" y="3993917"/>
            <a:ext cx="684700" cy="1083707"/>
            <a:chOff x="1882800" y="2220423"/>
            <a:chExt cx="684700" cy="1083707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303807DB-A0FD-B7C8-16C8-B588F95D5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BF1C21B2-B007-BB10-9C1A-F182F4ED8CA0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099B6A6-4868-434D-BECF-2C97C08C27FC}"/>
              </a:ext>
            </a:extLst>
          </p:cNvPr>
          <p:cNvGrpSpPr/>
          <p:nvPr/>
        </p:nvGrpSpPr>
        <p:grpSpPr>
          <a:xfrm>
            <a:off x="1844498" y="3993917"/>
            <a:ext cx="684700" cy="1083707"/>
            <a:chOff x="1882800" y="2220423"/>
            <a:chExt cx="684700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D78FEFDC-6175-3A19-DF39-7387A7577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D110E411-8B0D-D700-9D51-204EC026982F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F4A6B6DF-38F8-032E-116F-CFCD7F775CE5}"/>
              </a:ext>
            </a:extLst>
          </p:cNvPr>
          <p:cNvGrpSpPr/>
          <p:nvPr/>
        </p:nvGrpSpPr>
        <p:grpSpPr>
          <a:xfrm>
            <a:off x="3388684" y="3993917"/>
            <a:ext cx="684700" cy="1083707"/>
            <a:chOff x="1882800" y="2220423"/>
            <a:chExt cx="684700" cy="1083707"/>
          </a:xfrm>
        </p:grpSpPr>
        <p:pic>
          <p:nvPicPr>
            <p:cNvPr id="1029" name="Picture 2">
              <a:extLst>
                <a:ext uri="{FF2B5EF4-FFF2-40B4-BE49-F238E27FC236}">
                  <a16:creationId xmlns:a16="http://schemas.microsoft.com/office/drawing/2014/main" id="{CDC5B543-7E17-11D9-560A-0AF44BD20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EFB4A5E-277C-5B17-408D-0CE289FD19CD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3E3D513-E602-E91F-BF71-783AC762E1D3}"/>
              </a:ext>
            </a:extLst>
          </p:cNvPr>
          <p:cNvSpPr txBox="1"/>
          <p:nvPr/>
        </p:nvSpPr>
        <p:spPr>
          <a:xfrm>
            <a:off x="370649" y="3553056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호수의 검</a:t>
            </a:r>
            <a:endParaRPr lang="en-US" altLang="ko-KR" dirty="0"/>
          </a:p>
        </p:txBody>
      </p:sp>
      <p:sp>
        <p:nvSpPr>
          <p:cNvPr id="1061" name="화살표: 오른쪽 1060">
            <a:extLst>
              <a:ext uri="{FF2B5EF4-FFF2-40B4-BE49-F238E27FC236}">
                <a16:creationId xmlns:a16="http://schemas.microsoft.com/office/drawing/2014/main" id="{AC1B117F-E56F-5E4A-4D8D-8240727572FE}"/>
              </a:ext>
            </a:extLst>
          </p:cNvPr>
          <p:cNvSpPr/>
          <p:nvPr/>
        </p:nvSpPr>
        <p:spPr>
          <a:xfrm>
            <a:off x="7563401" y="1373967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430EF472-7B37-999F-5C8D-7ED30D0D0CB2}"/>
              </a:ext>
            </a:extLst>
          </p:cNvPr>
          <p:cNvGrpSpPr/>
          <p:nvPr/>
        </p:nvGrpSpPr>
        <p:grpSpPr>
          <a:xfrm>
            <a:off x="6395965" y="1051950"/>
            <a:ext cx="684700" cy="1083707"/>
            <a:chOff x="1882800" y="2220423"/>
            <a:chExt cx="684700" cy="1083707"/>
          </a:xfrm>
        </p:grpSpPr>
        <p:pic>
          <p:nvPicPr>
            <p:cNvPr id="1077" name="Picture 2">
              <a:extLst>
                <a:ext uri="{FF2B5EF4-FFF2-40B4-BE49-F238E27FC236}">
                  <a16:creationId xmlns:a16="http://schemas.microsoft.com/office/drawing/2014/main" id="{7834A44C-0B57-B2D9-769B-142249CC1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30FF6E6-E312-CCF4-1A0D-02E44F094D57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1065" name="그룹 1064">
            <a:extLst>
              <a:ext uri="{FF2B5EF4-FFF2-40B4-BE49-F238E27FC236}">
                <a16:creationId xmlns:a16="http://schemas.microsoft.com/office/drawing/2014/main" id="{05B84FCB-71F6-F11F-3498-B7E1F8B3A84D}"/>
              </a:ext>
            </a:extLst>
          </p:cNvPr>
          <p:cNvGrpSpPr/>
          <p:nvPr/>
        </p:nvGrpSpPr>
        <p:grpSpPr>
          <a:xfrm>
            <a:off x="8005726" y="1051950"/>
            <a:ext cx="684700" cy="1083707"/>
            <a:chOff x="1882800" y="2220423"/>
            <a:chExt cx="684700" cy="1083707"/>
          </a:xfrm>
        </p:grpSpPr>
        <p:pic>
          <p:nvPicPr>
            <p:cNvPr id="1075" name="Picture 2">
              <a:extLst>
                <a:ext uri="{FF2B5EF4-FFF2-40B4-BE49-F238E27FC236}">
                  <a16:creationId xmlns:a16="http://schemas.microsoft.com/office/drawing/2014/main" id="{AAF8463D-EBA9-898C-C46A-C34636AB8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DD7AFCD8-6FBC-3287-47C8-E3C3FE28CFAB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63DD1D96-4D51-5BF0-C4AB-7CE115D8FB8A}"/>
              </a:ext>
            </a:extLst>
          </p:cNvPr>
          <p:cNvGrpSpPr/>
          <p:nvPr/>
        </p:nvGrpSpPr>
        <p:grpSpPr>
          <a:xfrm>
            <a:off x="9549912" y="1051950"/>
            <a:ext cx="684700" cy="1083707"/>
            <a:chOff x="1882800" y="2220423"/>
            <a:chExt cx="684700" cy="1083707"/>
          </a:xfrm>
        </p:grpSpPr>
        <p:pic>
          <p:nvPicPr>
            <p:cNvPr id="1073" name="Picture 2">
              <a:extLst>
                <a:ext uri="{FF2B5EF4-FFF2-40B4-BE49-F238E27FC236}">
                  <a16:creationId xmlns:a16="http://schemas.microsoft.com/office/drawing/2014/main" id="{959AAD5C-2C09-35DF-3319-F54FE96DE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2FAABBB-B049-2A64-3836-A9AD6F20053A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F3353A79-2F13-4630-15AD-3E5EF30A0113}"/>
              </a:ext>
            </a:extLst>
          </p:cNvPr>
          <p:cNvSpPr txBox="1"/>
          <p:nvPr/>
        </p:nvSpPr>
        <p:spPr>
          <a:xfrm>
            <a:off x="6531877" y="61108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삼지창</a:t>
            </a:r>
            <a:endParaRPr lang="en-US" altLang="ko-KR" dirty="0"/>
          </a:p>
        </p:txBody>
      </p:sp>
      <p:sp>
        <p:nvSpPr>
          <p:cNvPr id="1171" name="화살표: 오른쪽 1170">
            <a:extLst>
              <a:ext uri="{FF2B5EF4-FFF2-40B4-BE49-F238E27FC236}">
                <a16:creationId xmlns:a16="http://schemas.microsoft.com/office/drawing/2014/main" id="{4A1DB850-42DD-8A62-4D43-E091833B7D1F}"/>
              </a:ext>
            </a:extLst>
          </p:cNvPr>
          <p:cNvSpPr/>
          <p:nvPr/>
        </p:nvSpPr>
        <p:spPr>
          <a:xfrm>
            <a:off x="7563401" y="4315934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2" name="그룹 1171">
            <a:extLst>
              <a:ext uri="{FF2B5EF4-FFF2-40B4-BE49-F238E27FC236}">
                <a16:creationId xmlns:a16="http://schemas.microsoft.com/office/drawing/2014/main" id="{972B0FE7-73CD-FB11-E95D-4936ECF68F77}"/>
              </a:ext>
            </a:extLst>
          </p:cNvPr>
          <p:cNvGrpSpPr/>
          <p:nvPr/>
        </p:nvGrpSpPr>
        <p:grpSpPr>
          <a:xfrm>
            <a:off x="6395965" y="3993917"/>
            <a:ext cx="684700" cy="1083707"/>
            <a:chOff x="1882800" y="2220423"/>
            <a:chExt cx="684700" cy="1083707"/>
          </a:xfrm>
        </p:grpSpPr>
        <p:pic>
          <p:nvPicPr>
            <p:cNvPr id="1187" name="Picture 2">
              <a:extLst>
                <a:ext uri="{FF2B5EF4-FFF2-40B4-BE49-F238E27FC236}">
                  <a16:creationId xmlns:a16="http://schemas.microsoft.com/office/drawing/2014/main" id="{7A3EAE2C-804A-F282-7B55-CA60D0E76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D934C8C3-39B4-41B1-DC0F-900BCEE93687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1175" name="그룹 1174">
            <a:extLst>
              <a:ext uri="{FF2B5EF4-FFF2-40B4-BE49-F238E27FC236}">
                <a16:creationId xmlns:a16="http://schemas.microsoft.com/office/drawing/2014/main" id="{8715BFBD-3C33-4743-8939-1F950FC82014}"/>
              </a:ext>
            </a:extLst>
          </p:cNvPr>
          <p:cNvGrpSpPr/>
          <p:nvPr/>
        </p:nvGrpSpPr>
        <p:grpSpPr>
          <a:xfrm>
            <a:off x="8005726" y="3993917"/>
            <a:ext cx="684700" cy="1083707"/>
            <a:chOff x="1882800" y="2220423"/>
            <a:chExt cx="684700" cy="1083707"/>
          </a:xfrm>
        </p:grpSpPr>
        <p:pic>
          <p:nvPicPr>
            <p:cNvPr id="1185" name="Picture 2">
              <a:extLst>
                <a:ext uri="{FF2B5EF4-FFF2-40B4-BE49-F238E27FC236}">
                  <a16:creationId xmlns:a16="http://schemas.microsoft.com/office/drawing/2014/main" id="{B4ED6756-1355-FD2B-4043-A8FC2D107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B244CF3-5F5E-C041-EAE4-7C60C11F967D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179" name="그룹 1178">
            <a:extLst>
              <a:ext uri="{FF2B5EF4-FFF2-40B4-BE49-F238E27FC236}">
                <a16:creationId xmlns:a16="http://schemas.microsoft.com/office/drawing/2014/main" id="{EA982BEE-0236-734A-CCC4-DAB82AE20E9D}"/>
              </a:ext>
            </a:extLst>
          </p:cNvPr>
          <p:cNvGrpSpPr/>
          <p:nvPr/>
        </p:nvGrpSpPr>
        <p:grpSpPr>
          <a:xfrm>
            <a:off x="9549912" y="3993917"/>
            <a:ext cx="684700" cy="1083707"/>
            <a:chOff x="1882800" y="2220423"/>
            <a:chExt cx="684700" cy="1083707"/>
          </a:xfrm>
        </p:grpSpPr>
        <p:pic>
          <p:nvPicPr>
            <p:cNvPr id="1183" name="Picture 2">
              <a:extLst>
                <a:ext uri="{FF2B5EF4-FFF2-40B4-BE49-F238E27FC236}">
                  <a16:creationId xmlns:a16="http://schemas.microsoft.com/office/drawing/2014/main" id="{5AB51664-F5C9-9B7E-517E-F92E0BE97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F69C52E3-E4DC-962C-420C-F6A6D02879A4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189" name="TextBox 1188">
            <a:extLst>
              <a:ext uri="{FF2B5EF4-FFF2-40B4-BE49-F238E27FC236}">
                <a16:creationId xmlns:a16="http://schemas.microsoft.com/office/drawing/2014/main" id="{1CAEBA9D-EE71-BCBA-D5F8-909EED8FF819}"/>
              </a:ext>
            </a:extLst>
          </p:cNvPr>
          <p:cNvSpPr txBox="1"/>
          <p:nvPr/>
        </p:nvSpPr>
        <p:spPr>
          <a:xfrm>
            <a:off x="6531877" y="3553056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번개의 반지</a:t>
            </a:r>
            <a:endParaRPr lang="en-US" altLang="ko-KR" dirty="0"/>
          </a:p>
        </p:txBody>
      </p:sp>
      <p:sp>
        <p:nvSpPr>
          <p:cNvPr id="1191" name="화살표: 오른쪽 1190">
            <a:extLst>
              <a:ext uri="{FF2B5EF4-FFF2-40B4-BE49-F238E27FC236}">
                <a16:creationId xmlns:a16="http://schemas.microsoft.com/office/drawing/2014/main" id="{EB9427D3-C79C-D054-13FD-65B0D63536D3}"/>
              </a:ext>
            </a:extLst>
          </p:cNvPr>
          <p:cNvSpPr/>
          <p:nvPr/>
        </p:nvSpPr>
        <p:spPr>
          <a:xfrm>
            <a:off x="3011934" y="4315728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2" name="타원 1191">
            <a:extLst>
              <a:ext uri="{FF2B5EF4-FFF2-40B4-BE49-F238E27FC236}">
                <a16:creationId xmlns:a16="http://schemas.microsoft.com/office/drawing/2014/main" id="{6FA3E975-BA8B-1443-17CC-06C3A99C2E46}"/>
              </a:ext>
            </a:extLst>
          </p:cNvPr>
          <p:cNvSpPr/>
          <p:nvPr/>
        </p:nvSpPr>
        <p:spPr>
          <a:xfrm>
            <a:off x="1742894" y="1151747"/>
            <a:ext cx="863660" cy="802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80694" y="1242516"/>
            <a:ext cx="401480" cy="412743"/>
          </a:xfrm>
          <a:prstGeom prst="rect">
            <a:avLst/>
          </a:prstGeom>
        </p:spPr>
      </p:pic>
      <p:sp>
        <p:nvSpPr>
          <p:cNvPr id="1198" name="화살표: 오른쪽 1197">
            <a:extLst>
              <a:ext uri="{FF2B5EF4-FFF2-40B4-BE49-F238E27FC236}">
                <a16:creationId xmlns:a16="http://schemas.microsoft.com/office/drawing/2014/main" id="{EAD11615-9FF1-513F-B53B-49DF3A3096C2}"/>
              </a:ext>
            </a:extLst>
          </p:cNvPr>
          <p:cNvSpPr/>
          <p:nvPr/>
        </p:nvSpPr>
        <p:spPr>
          <a:xfrm>
            <a:off x="1200878" y="1367324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1530E-80EB-0547-71A4-0A68E516D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66" y="1285262"/>
            <a:ext cx="304800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EC693-BF53-CEC9-9045-FA5963D4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9" y="1248176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78500C-7737-D7BA-A692-A4B67D7D2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1865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40678" y="1051950"/>
            <a:ext cx="1284283" cy="1083707"/>
            <a:chOff x="1786597" y="2220423"/>
            <a:chExt cx="1284283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786597" y="2934798"/>
              <a:ext cx="1284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Lv.1~5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372792" y="61108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젤리글러브</a:t>
            </a:r>
            <a:endParaRPr lang="en-US" altLang="ko-KR" dirty="0"/>
          </a:p>
        </p:txBody>
      </p: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A3873377-16E7-55C6-644F-9D6AC91DF0C6}"/>
              </a:ext>
            </a:extLst>
          </p:cNvPr>
          <p:cNvSpPr/>
          <p:nvPr/>
        </p:nvSpPr>
        <p:spPr>
          <a:xfrm>
            <a:off x="1402173" y="4315934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D87CF20-90D4-5D6B-D0A6-7D8AE6F387E5}"/>
              </a:ext>
            </a:extLst>
          </p:cNvPr>
          <p:cNvGrpSpPr/>
          <p:nvPr/>
        </p:nvGrpSpPr>
        <p:grpSpPr>
          <a:xfrm>
            <a:off x="234737" y="3993917"/>
            <a:ext cx="684700" cy="1083707"/>
            <a:chOff x="1882800" y="2220423"/>
            <a:chExt cx="684700" cy="1083707"/>
          </a:xfrm>
        </p:grpSpPr>
        <p:pic>
          <p:nvPicPr>
            <p:cNvPr id="1033" name="Picture 2">
              <a:extLst>
                <a:ext uri="{FF2B5EF4-FFF2-40B4-BE49-F238E27FC236}">
                  <a16:creationId xmlns:a16="http://schemas.microsoft.com/office/drawing/2014/main" id="{303807DB-A0FD-B7C8-16C8-B588F95D5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BF1C21B2-B007-BB10-9C1A-F182F4ED8CA0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099B6A6-4868-434D-BECF-2C97C08C27FC}"/>
              </a:ext>
            </a:extLst>
          </p:cNvPr>
          <p:cNvGrpSpPr/>
          <p:nvPr/>
        </p:nvGrpSpPr>
        <p:grpSpPr>
          <a:xfrm>
            <a:off x="1844498" y="3993917"/>
            <a:ext cx="684700" cy="1083707"/>
            <a:chOff x="1882800" y="2220423"/>
            <a:chExt cx="684700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D78FEFDC-6175-3A19-DF39-7387A7577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D110E411-8B0D-D700-9D51-204EC026982F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F4A6B6DF-38F8-032E-116F-CFCD7F775CE5}"/>
              </a:ext>
            </a:extLst>
          </p:cNvPr>
          <p:cNvGrpSpPr/>
          <p:nvPr/>
        </p:nvGrpSpPr>
        <p:grpSpPr>
          <a:xfrm>
            <a:off x="3388684" y="3993917"/>
            <a:ext cx="684700" cy="1083707"/>
            <a:chOff x="1882800" y="2220423"/>
            <a:chExt cx="684700" cy="1083707"/>
          </a:xfrm>
        </p:grpSpPr>
        <p:pic>
          <p:nvPicPr>
            <p:cNvPr id="1029" name="Picture 2">
              <a:extLst>
                <a:ext uri="{FF2B5EF4-FFF2-40B4-BE49-F238E27FC236}">
                  <a16:creationId xmlns:a16="http://schemas.microsoft.com/office/drawing/2014/main" id="{CDC5B543-7E17-11D9-560A-0AF44BD20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EFB4A5E-277C-5B17-408D-0CE289FD19CD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3E3D513-E602-E91F-BF71-783AC762E1D3}"/>
              </a:ext>
            </a:extLst>
          </p:cNvPr>
          <p:cNvSpPr txBox="1"/>
          <p:nvPr/>
        </p:nvSpPr>
        <p:spPr>
          <a:xfrm>
            <a:off x="370649" y="3553056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호수의 검</a:t>
            </a:r>
            <a:endParaRPr lang="en-US" altLang="ko-KR" dirty="0"/>
          </a:p>
        </p:txBody>
      </p:sp>
      <p:sp>
        <p:nvSpPr>
          <p:cNvPr id="1061" name="화살표: 오른쪽 1060">
            <a:extLst>
              <a:ext uri="{FF2B5EF4-FFF2-40B4-BE49-F238E27FC236}">
                <a16:creationId xmlns:a16="http://schemas.microsoft.com/office/drawing/2014/main" id="{AC1B117F-E56F-5E4A-4D8D-8240727572FE}"/>
              </a:ext>
            </a:extLst>
          </p:cNvPr>
          <p:cNvSpPr/>
          <p:nvPr/>
        </p:nvSpPr>
        <p:spPr>
          <a:xfrm>
            <a:off x="7563401" y="1373967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430EF472-7B37-999F-5C8D-7ED30D0D0CB2}"/>
              </a:ext>
            </a:extLst>
          </p:cNvPr>
          <p:cNvGrpSpPr/>
          <p:nvPr/>
        </p:nvGrpSpPr>
        <p:grpSpPr>
          <a:xfrm>
            <a:off x="6395965" y="1051950"/>
            <a:ext cx="684700" cy="1083707"/>
            <a:chOff x="1882800" y="2220423"/>
            <a:chExt cx="684700" cy="1083707"/>
          </a:xfrm>
        </p:grpSpPr>
        <p:pic>
          <p:nvPicPr>
            <p:cNvPr id="1077" name="Picture 2">
              <a:extLst>
                <a:ext uri="{FF2B5EF4-FFF2-40B4-BE49-F238E27FC236}">
                  <a16:creationId xmlns:a16="http://schemas.microsoft.com/office/drawing/2014/main" id="{7834A44C-0B57-B2D9-769B-142249CC1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30FF6E6-E312-CCF4-1A0D-02E44F094D57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1065" name="그룹 1064">
            <a:extLst>
              <a:ext uri="{FF2B5EF4-FFF2-40B4-BE49-F238E27FC236}">
                <a16:creationId xmlns:a16="http://schemas.microsoft.com/office/drawing/2014/main" id="{05B84FCB-71F6-F11F-3498-B7E1F8B3A84D}"/>
              </a:ext>
            </a:extLst>
          </p:cNvPr>
          <p:cNvGrpSpPr/>
          <p:nvPr/>
        </p:nvGrpSpPr>
        <p:grpSpPr>
          <a:xfrm>
            <a:off x="8005726" y="1051950"/>
            <a:ext cx="684700" cy="1083707"/>
            <a:chOff x="1882800" y="2220423"/>
            <a:chExt cx="684700" cy="1083707"/>
          </a:xfrm>
        </p:grpSpPr>
        <p:pic>
          <p:nvPicPr>
            <p:cNvPr id="1075" name="Picture 2">
              <a:extLst>
                <a:ext uri="{FF2B5EF4-FFF2-40B4-BE49-F238E27FC236}">
                  <a16:creationId xmlns:a16="http://schemas.microsoft.com/office/drawing/2014/main" id="{AAF8463D-EBA9-898C-C46A-C34636AB8E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DD7AFCD8-6FBC-3287-47C8-E3C3FE28CFAB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63DD1D96-4D51-5BF0-C4AB-7CE115D8FB8A}"/>
              </a:ext>
            </a:extLst>
          </p:cNvPr>
          <p:cNvGrpSpPr/>
          <p:nvPr/>
        </p:nvGrpSpPr>
        <p:grpSpPr>
          <a:xfrm>
            <a:off x="9549912" y="1051950"/>
            <a:ext cx="684700" cy="1083707"/>
            <a:chOff x="1882800" y="2220423"/>
            <a:chExt cx="684700" cy="1083707"/>
          </a:xfrm>
        </p:grpSpPr>
        <p:pic>
          <p:nvPicPr>
            <p:cNvPr id="1073" name="Picture 2">
              <a:extLst>
                <a:ext uri="{FF2B5EF4-FFF2-40B4-BE49-F238E27FC236}">
                  <a16:creationId xmlns:a16="http://schemas.microsoft.com/office/drawing/2014/main" id="{959AAD5C-2C09-35DF-3319-F54FE96DE0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2FAABBB-B049-2A64-3836-A9AD6F20053A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79" name="TextBox 1078">
            <a:extLst>
              <a:ext uri="{FF2B5EF4-FFF2-40B4-BE49-F238E27FC236}">
                <a16:creationId xmlns:a16="http://schemas.microsoft.com/office/drawing/2014/main" id="{F3353A79-2F13-4630-15AD-3E5EF30A0113}"/>
              </a:ext>
            </a:extLst>
          </p:cNvPr>
          <p:cNvSpPr txBox="1"/>
          <p:nvPr/>
        </p:nvSpPr>
        <p:spPr>
          <a:xfrm>
            <a:off x="6531877" y="611089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삼지창</a:t>
            </a:r>
            <a:endParaRPr lang="en-US" altLang="ko-KR" dirty="0"/>
          </a:p>
        </p:txBody>
      </p:sp>
      <p:sp>
        <p:nvSpPr>
          <p:cNvPr id="1171" name="화살표: 오른쪽 1170">
            <a:extLst>
              <a:ext uri="{FF2B5EF4-FFF2-40B4-BE49-F238E27FC236}">
                <a16:creationId xmlns:a16="http://schemas.microsoft.com/office/drawing/2014/main" id="{4A1DB850-42DD-8A62-4D43-E091833B7D1F}"/>
              </a:ext>
            </a:extLst>
          </p:cNvPr>
          <p:cNvSpPr/>
          <p:nvPr/>
        </p:nvSpPr>
        <p:spPr>
          <a:xfrm>
            <a:off x="7563401" y="4315934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72" name="그룹 1171">
            <a:extLst>
              <a:ext uri="{FF2B5EF4-FFF2-40B4-BE49-F238E27FC236}">
                <a16:creationId xmlns:a16="http://schemas.microsoft.com/office/drawing/2014/main" id="{972B0FE7-73CD-FB11-E95D-4936ECF68F77}"/>
              </a:ext>
            </a:extLst>
          </p:cNvPr>
          <p:cNvGrpSpPr/>
          <p:nvPr/>
        </p:nvGrpSpPr>
        <p:grpSpPr>
          <a:xfrm>
            <a:off x="6395965" y="3993917"/>
            <a:ext cx="684700" cy="1083707"/>
            <a:chOff x="1882800" y="2220423"/>
            <a:chExt cx="684700" cy="1083707"/>
          </a:xfrm>
        </p:grpSpPr>
        <p:pic>
          <p:nvPicPr>
            <p:cNvPr id="1187" name="Picture 2">
              <a:extLst>
                <a:ext uri="{FF2B5EF4-FFF2-40B4-BE49-F238E27FC236}">
                  <a16:creationId xmlns:a16="http://schemas.microsoft.com/office/drawing/2014/main" id="{7A3EAE2C-804A-F282-7B55-CA60D0E76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D934C8C3-39B4-41B1-DC0F-900BCEE93687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1175" name="그룹 1174">
            <a:extLst>
              <a:ext uri="{FF2B5EF4-FFF2-40B4-BE49-F238E27FC236}">
                <a16:creationId xmlns:a16="http://schemas.microsoft.com/office/drawing/2014/main" id="{8715BFBD-3C33-4743-8939-1F950FC82014}"/>
              </a:ext>
            </a:extLst>
          </p:cNvPr>
          <p:cNvGrpSpPr/>
          <p:nvPr/>
        </p:nvGrpSpPr>
        <p:grpSpPr>
          <a:xfrm>
            <a:off x="8005726" y="3993917"/>
            <a:ext cx="684700" cy="1083707"/>
            <a:chOff x="1882800" y="2220423"/>
            <a:chExt cx="684700" cy="1083707"/>
          </a:xfrm>
        </p:grpSpPr>
        <p:pic>
          <p:nvPicPr>
            <p:cNvPr id="1185" name="Picture 2">
              <a:extLst>
                <a:ext uri="{FF2B5EF4-FFF2-40B4-BE49-F238E27FC236}">
                  <a16:creationId xmlns:a16="http://schemas.microsoft.com/office/drawing/2014/main" id="{B4ED6756-1355-FD2B-4043-A8FC2D1076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BB244CF3-5F5E-C041-EAE4-7C60C11F967D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grpSp>
        <p:nvGrpSpPr>
          <p:cNvPr id="1179" name="그룹 1178">
            <a:extLst>
              <a:ext uri="{FF2B5EF4-FFF2-40B4-BE49-F238E27FC236}">
                <a16:creationId xmlns:a16="http://schemas.microsoft.com/office/drawing/2014/main" id="{EA982BEE-0236-734A-CCC4-DAB82AE20E9D}"/>
              </a:ext>
            </a:extLst>
          </p:cNvPr>
          <p:cNvGrpSpPr/>
          <p:nvPr/>
        </p:nvGrpSpPr>
        <p:grpSpPr>
          <a:xfrm>
            <a:off x="9549912" y="3993917"/>
            <a:ext cx="684700" cy="1083707"/>
            <a:chOff x="1882800" y="2220423"/>
            <a:chExt cx="684700" cy="1083707"/>
          </a:xfrm>
        </p:grpSpPr>
        <p:pic>
          <p:nvPicPr>
            <p:cNvPr id="1183" name="Picture 2">
              <a:extLst>
                <a:ext uri="{FF2B5EF4-FFF2-40B4-BE49-F238E27FC236}">
                  <a16:creationId xmlns:a16="http://schemas.microsoft.com/office/drawing/2014/main" id="{5AB51664-F5C9-9B7E-517E-F92E0BE97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F69C52E3-E4DC-962C-420C-F6A6D02879A4}"/>
                </a:ext>
              </a:extLst>
            </p:cNvPr>
            <p:cNvSpPr txBox="1"/>
            <p:nvPr/>
          </p:nvSpPr>
          <p:spPr>
            <a:xfrm>
              <a:off x="1948375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189" name="TextBox 1188">
            <a:extLst>
              <a:ext uri="{FF2B5EF4-FFF2-40B4-BE49-F238E27FC236}">
                <a16:creationId xmlns:a16="http://schemas.microsoft.com/office/drawing/2014/main" id="{1CAEBA9D-EE71-BCBA-D5F8-909EED8FF819}"/>
              </a:ext>
            </a:extLst>
          </p:cNvPr>
          <p:cNvSpPr txBox="1"/>
          <p:nvPr/>
        </p:nvSpPr>
        <p:spPr>
          <a:xfrm>
            <a:off x="6531877" y="3553056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번개의 반지</a:t>
            </a:r>
            <a:endParaRPr lang="en-US" altLang="ko-KR" dirty="0"/>
          </a:p>
        </p:txBody>
      </p:sp>
      <p:sp>
        <p:nvSpPr>
          <p:cNvPr id="1191" name="화살표: 오른쪽 1190">
            <a:extLst>
              <a:ext uri="{FF2B5EF4-FFF2-40B4-BE49-F238E27FC236}">
                <a16:creationId xmlns:a16="http://schemas.microsoft.com/office/drawing/2014/main" id="{EB9427D3-C79C-D054-13FD-65B0D63536D3}"/>
              </a:ext>
            </a:extLst>
          </p:cNvPr>
          <p:cNvSpPr/>
          <p:nvPr/>
        </p:nvSpPr>
        <p:spPr>
          <a:xfrm>
            <a:off x="3011934" y="4315728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2" name="타원 1191">
            <a:extLst>
              <a:ext uri="{FF2B5EF4-FFF2-40B4-BE49-F238E27FC236}">
                <a16:creationId xmlns:a16="http://schemas.microsoft.com/office/drawing/2014/main" id="{6FA3E975-BA8B-1443-17CC-06C3A99C2E46}"/>
              </a:ext>
            </a:extLst>
          </p:cNvPr>
          <p:cNvSpPr/>
          <p:nvPr/>
        </p:nvSpPr>
        <p:spPr>
          <a:xfrm>
            <a:off x="1742894" y="1151747"/>
            <a:ext cx="863660" cy="8024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980694" y="1242516"/>
            <a:ext cx="401480" cy="412743"/>
          </a:xfrm>
          <a:prstGeom prst="rect">
            <a:avLst/>
          </a:prstGeom>
        </p:spPr>
      </p:pic>
      <p:sp>
        <p:nvSpPr>
          <p:cNvPr id="1198" name="화살표: 오른쪽 1197">
            <a:extLst>
              <a:ext uri="{FF2B5EF4-FFF2-40B4-BE49-F238E27FC236}">
                <a16:creationId xmlns:a16="http://schemas.microsoft.com/office/drawing/2014/main" id="{EAD11615-9FF1-513F-B53B-49DF3A3096C2}"/>
              </a:ext>
            </a:extLst>
          </p:cNvPr>
          <p:cNvSpPr/>
          <p:nvPr/>
        </p:nvSpPr>
        <p:spPr>
          <a:xfrm>
            <a:off x="1200878" y="1367324"/>
            <a:ext cx="340079" cy="7033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1530E-80EB-0547-71A4-0A68E516D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66" y="1285262"/>
            <a:ext cx="304800" cy="304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8EC693-BF53-CEC9-9045-FA5963D4C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9" y="1248176"/>
            <a:ext cx="30480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78500C-7737-D7BA-A692-A4B67D7D2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" y="4186559"/>
            <a:ext cx="304800" cy="30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7E5F52-6C94-2C8A-433F-4F3E6BB9E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627437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15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젤리글러브</a:t>
            </a:r>
            <a:endParaRPr lang="en-US" altLang="ko-KR" dirty="0"/>
          </a:p>
        </p:txBody>
      </p: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944CCEBB-22BE-BE1C-7242-3D32EBA58636}"/>
              </a:ext>
            </a:extLst>
          </p:cNvPr>
          <p:cNvGrpSpPr/>
          <p:nvPr/>
        </p:nvGrpSpPr>
        <p:grpSpPr>
          <a:xfrm>
            <a:off x="930636" y="1810149"/>
            <a:ext cx="2755900" cy="4229100"/>
            <a:chOff x="488950" y="2063060"/>
            <a:chExt cx="2755900" cy="42291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4711C3-74DF-0EA6-E192-51DB2ABED2B7}"/>
                </a:ext>
              </a:extLst>
            </p:cNvPr>
            <p:cNvGrpSpPr/>
            <p:nvPr/>
          </p:nvGrpSpPr>
          <p:grpSpPr>
            <a:xfrm>
              <a:off x="736329" y="3708400"/>
              <a:ext cx="619125" cy="1083707"/>
              <a:chOff x="1882800" y="2220423"/>
              <a:chExt cx="619125" cy="1083707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20CDC6F2-2AE0-34B0-844E-EB8C0DDCED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63949-4600-6C23-43B1-ACAB748649B9}"/>
                  </a:ext>
                </a:extLst>
              </p:cNvPr>
              <p:cNvSpPr txBox="1"/>
              <p:nvPr/>
            </p:nvSpPr>
            <p:spPr>
              <a:xfrm>
                <a:off x="1882800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Lv.1</a:t>
                </a:r>
                <a:endParaRPr lang="ko-KR" altLang="en-US" dirty="0"/>
              </a:p>
            </p:txBody>
          </p:sp>
        </p:grpSp>
        <p:sp>
          <p:nvSpPr>
            <p:cNvPr id="1192" name="타원 1191">
              <a:extLst>
                <a:ext uri="{FF2B5EF4-FFF2-40B4-BE49-F238E27FC236}">
                  <a16:creationId xmlns:a16="http://schemas.microsoft.com/office/drawing/2014/main" id="{6FA3E975-BA8B-1443-17CC-06C3A99C2E46}"/>
                </a:ext>
              </a:extLst>
            </p:cNvPr>
            <p:cNvSpPr/>
            <p:nvPr/>
          </p:nvSpPr>
          <p:spPr>
            <a:xfrm>
              <a:off x="2116274" y="3776381"/>
              <a:ext cx="863660" cy="8024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94" name="그림 1193">
              <a:extLst>
                <a:ext uri="{FF2B5EF4-FFF2-40B4-BE49-F238E27FC236}">
                  <a16:creationId xmlns:a16="http://schemas.microsoft.com/office/drawing/2014/main" id="{ACB19A96-24CE-383F-B5C0-2C4CFED6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354074" y="3867150"/>
              <a:ext cx="401480" cy="412743"/>
            </a:xfrm>
            <a:prstGeom prst="rect">
              <a:avLst/>
            </a:prstGeom>
          </p:spPr>
        </p:pic>
        <p:sp>
          <p:nvSpPr>
            <p:cNvPr id="1198" name="화살표: 오른쪽 1197">
              <a:extLst>
                <a:ext uri="{FF2B5EF4-FFF2-40B4-BE49-F238E27FC236}">
                  <a16:creationId xmlns:a16="http://schemas.microsoft.com/office/drawing/2014/main" id="{EAD11615-9FF1-513F-B53B-49DF3A3096C2}"/>
                </a:ext>
              </a:extLst>
            </p:cNvPr>
            <p:cNvSpPr/>
            <p:nvPr/>
          </p:nvSpPr>
          <p:spPr>
            <a:xfrm>
              <a:off x="1700327" y="4023774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8EC693-BF53-CEC9-9045-FA5963D4C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1368588" y="3904627"/>
              <a:ext cx="304800" cy="3048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254EA8-B96F-6D40-1B2E-97E093424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1977139" y="3904627"/>
              <a:ext cx="304800" cy="304800"/>
            </a:xfrm>
            <a:prstGeom prst="rect">
              <a:avLst/>
            </a:prstGeom>
          </p:spPr>
        </p:pic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C33C922-2C1A-F64A-7837-231B52CC5527}"/>
                </a:ext>
              </a:extLst>
            </p:cNvPr>
            <p:cNvSpPr/>
            <p:nvPr/>
          </p:nvSpPr>
          <p:spPr>
            <a:xfrm>
              <a:off x="488950" y="2063060"/>
              <a:ext cx="2755900" cy="42291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75301"/>
              </p:ext>
            </p:extLst>
          </p:nvPr>
        </p:nvGraphicFramePr>
        <p:xfrm>
          <a:off x="2211589" y="146191"/>
          <a:ext cx="9873379" cy="154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SK_AKP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지속시간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무기 범위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hp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최대체력증가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획득량</a:t>
                      </a:r>
                      <a:r>
                        <a:rPr lang="ko-KR" altLang="en-US" sz="900" u="none" strike="noStrike" dirty="0">
                          <a:effectLst/>
                        </a:rPr>
                        <a:t> 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관통 횟수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5E37092E-71D6-A0B8-F632-61335A29DD1E}"/>
              </a:ext>
            </a:extLst>
          </p:cNvPr>
          <p:cNvGrpSpPr/>
          <p:nvPr/>
        </p:nvGrpSpPr>
        <p:grpSpPr>
          <a:xfrm>
            <a:off x="4715026" y="1810149"/>
            <a:ext cx="2755900" cy="4229100"/>
            <a:chOff x="4669563" y="2063060"/>
            <a:chExt cx="2755900" cy="422910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E63485EE-A1DC-79EE-694E-798D6A1D5F01}"/>
                </a:ext>
              </a:extLst>
            </p:cNvPr>
            <p:cNvGrpSpPr/>
            <p:nvPr/>
          </p:nvGrpSpPr>
          <p:grpSpPr>
            <a:xfrm>
              <a:off x="4916942" y="3708400"/>
              <a:ext cx="619125" cy="1083707"/>
              <a:chOff x="1882800" y="2220423"/>
              <a:chExt cx="619125" cy="1083707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3D709A28-6F26-AEB7-C857-4403ED134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24B61F-E3DA-21F4-8661-596B81511F74}"/>
                  </a:ext>
                </a:extLst>
              </p:cNvPr>
              <p:cNvSpPr txBox="1"/>
              <p:nvPr/>
            </p:nvSpPr>
            <p:spPr>
              <a:xfrm>
                <a:off x="1882800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Lv.3</a:t>
                </a:r>
                <a:endParaRPr lang="ko-KR" altLang="en-US" dirty="0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C281AC7-4A48-E241-6ED7-9A527BEED73B}"/>
                </a:ext>
              </a:extLst>
            </p:cNvPr>
            <p:cNvSpPr/>
            <p:nvPr/>
          </p:nvSpPr>
          <p:spPr>
            <a:xfrm>
              <a:off x="6296887" y="3776381"/>
              <a:ext cx="863660" cy="8024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1F446329-882D-2181-C473-5EF7D0C1A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6534687" y="3867150"/>
              <a:ext cx="401480" cy="412743"/>
            </a:xfrm>
            <a:prstGeom prst="rect">
              <a:avLst/>
            </a:prstGeom>
          </p:spPr>
        </p:pic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C16DCA83-FFD0-53DE-3C3E-B0D7DCD5DF28}"/>
                </a:ext>
              </a:extLst>
            </p:cNvPr>
            <p:cNvSpPr/>
            <p:nvPr/>
          </p:nvSpPr>
          <p:spPr>
            <a:xfrm>
              <a:off x="5880940" y="4023774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592F80B-09B0-6C99-E9EE-CCB47A22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5549201" y="3904627"/>
              <a:ext cx="304800" cy="304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B22691F-471B-5005-A2C0-413C81496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421490">
              <a:off x="6157752" y="3904627"/>
              <a:ext cx="304800" cy="304800"/>
            </a:xfrm>
            <a:prstGeom prst="rect">
              <a:avLst/>
            </a:prstGeom>
          </p:spPr>
        </p:pic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E8E089B5-0DD0-E671-5639-DDA67E32D937}"/>
                </a:ext>
              </a:extLst>
            </p:cNvPr>
            <p:cNvSpPr/>
            <p:nvPr/>
          </p:nvSpPr>
          <p:spPr>
            <a:xfrm>
              <a:off x="4669563" y="2063060"/>
              <a:ext cx="2755900" cy="42291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FCE330E-DE3A-CDF9-84E0-8D2356EC737B}"/>
                </a:ext>
              </a:extLst>
            </p:cNvPr>
            <p:cNvGrpSpPr/>
            <p:nvPr/>
          </p:nvGrpSpPr>
          <p:grpSpPr>
            <a:xfrm>
              <a:off x="6047513" y="4935207"/>
              <a:ext cx="863660" cy="802459"/>
              <a:chOff x="6449287" y="3928781"/>
              <a:chExt cx="863660" cy="802459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070D5E82-6646-5681-7304-46942EB702D8}"/>
                  </a:ext>
                </a:extLst>
              </p:cNvPr>
              <p:cNvSpPr/>
              <p:nvPr/>
            </p:nvSpPr>
            <p:spPr>
              <a:xfrm>
                <a:off x="6449287" y="39287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818CF439-3F3C-BBDE-E635-321F395E56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6687087" y="4019550"/>
                <a:ext cx="401480" cy="412743"/>
              </a:xfrm>
              <a:prstGeom prst="rect">
                <a:avLst/>
              </a:prstGeom>
            </p:spPr>
          </p:pic>
        </p:grp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DBB804FE-72C8-9DEA-9650-408669E0AABA}"/>
                </a:ext>
              </a:extLst>
            </p:cNvPr>
            <p:cNvSpPr/>
            <p:nvPr/>
          </p:nvSpPr>
          <p:spPr>
            <a:xfrm rot="3249961">
              <a:off x="5801982" y="4605096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7FFF2BE3-4929-DF0E-F7D9-18CF1E612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313857">
              <a:off x="5554044" y="4273781"/>
              <a:ext cx="304800" cy="304800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7DD2A0A1-CF31-E3C4-33A5-8BA63C6D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538037">
              <a:off x="5944643" y="4764168"/>
              <a:ext cx="304800" cy="304800"/>
            </a:xfrm>
            <a:prstGeom prst="rect">
              <a:avLst/>
            </a:prstGeom>
          </p:spPr>
        </p:pic>
      </p:grp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FAAF6414-73A8-FFEF-B031-54E059E1E339}"/>
              </a:ext>
            </a:extLst>
          </p:cNvPr>
          <p:cNvGrpSpPr/>
          <p:nvPr/>
        </p:nvGrpSpPr>
        <p:grpSpPr>
          <a:xfrm>
            <a:off x="8499416" y="1810149"/>
            <a:ext cx="2755900" cy="4229100"/>
            <a:chOff x="8850176" y="2063060"/>
            <a:chExt cx="2755900" cy="422910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73AED72-C4AB-035F-9605-FF3217488EAA}"/>
                </a:ext>
              </a:extLst>
            </p:cNvPr>
            <p:cNvGrpSpPr/>
            <p:nvPr/>
          </p:nvGrpSpPr>
          <p:grpSpPr>
            <a:xfrm>
              <a:off x="9097555" y="3708400"/>
              <a:ext cx="619125" cy="1083707"/>
              <a:chOff x="1882800" y="2220423"/>
              <a:chExt cx="619125" cy="1083707"/>
            </a:xfrm>
          </p:grpSpPr>
          <p:pic>
            <p:nvPicPr>
              <p:cNvPr id="31" name="Picture 2">
                <a:extLst>
                  <a:ext uri="{FF2B5EF4-FFF2-40B4-BE49-F238E27FC236}">
                    <a16:creationId xmlns:a16="http://schemas.microsoft.com/office/drawing/2014/main" id="{7D5485E3-5013-E859-EBD1-03E1DDAB4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800" y="2220423"/>
                <a:ext cx="619125" cy="714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0A2179-D9C0-6E4E-1039-91A9DE0709EB}"/>
                  </a:ext>
                </a:extLst>
              </p:cNvPr>
              <p:cNvSpPr txBox="1"/>
              <p:nvPr/>
            </p:nvSpPr>
            <p:spPr>
              <a:xfrm>
                <a:off x="1882800" y="2934798"/>
                <a:ext cx="619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Lv.5</a:t>
                </a:r>
                <a:endParaRPr lang="ko-KR" alt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5DEE4ADF-EBFD-E316-9271-D04752E64EF0}"/>
                </a:ext>
              </a:extLst>
            </p:cNvPr>
            <p:cNvGrpSpPr/>
            <p:nvPr/>
          </p:nvGrpSpPr>
          <p:grpSpPr>
            <a:xfrm>
              <a:off x="10477500" y="3776381"/>
              <a:ext cx="863660" cy="802459"/>
              <a:chOff x="10477500" y="3776381"/>
              <a:chExt cx="863660" cy="802459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9D0B70C1-E44B-E02E-33B0-0941BC1789B0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5C5F8D83-D0DC-A71B-A715-C8C1EDFA5B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D2CD697-B096-4927-4EE0-2F72738FACDA}"/>
                </a:ext>
              </a:extLst>
            </p:cNvPr>
            <p:cNvGrpSpPr/>
            <p:nvPr/>
          </p:nvGrpSpPr>
          <p:grpSpPr>
            <a:xfrm>
              <a:off x="9729814" y="3904627"/>
              <a:ext cx="913351" cy="304800"/>
              <a:chOff x="9729814" y="3904627"/>
              <a:chExt cx="913351" cy="304800"/>
            </a:xfrm>
          </p:grpSpPr>
          <p:sp>
            <p:nvSpPr>
              <p:cNvPr id="35" name="화살표: 오른쪽 34">
                <a:extLst>
                  <a:ext uri="{FF2B5EF4-FFF2-40B4-BE49-F238E27FC236}">
                    <a16:creationId xmlns:a16="http://schemas.microsoft.com/office/drawing/2014/main" id="{6FAB8BD7-233F-E086-FA71-306CC2F03B1C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B2B88DCB-022E-DD38-3A92-89D7B4A176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0887A813-1373-AC8F-A15F-AAE11F635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5C6F39F-3744-7902-43E9-87E0B722194A}"/>
                </a:ext>
              </a:extLst>
            </p:cNvPr>
            <p:cNvSpPr/>
            <p:nvPr/>
          </p:nvSpPr>
          <p:spPr>
            <a:xfrm>
              <a:off x="8850176" y="2063060"/>
              <a:ext cx="2755900" cy="42291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94874A2-45DC-E9BD-D212-0A983BE68218}"/>
                </a:ext>
              </a:extLst>
            </p:cNvPr>
            <p:cNvGrpSpPr/>
            <p:nvPr/>
          </p:nvGrpSpPr>
          <p:grpSpPr>
            <a:xfrm>
              <a:off x="9034293" y="2189913"/>
              <a:ext cx="863660" cy="802459"/>
              <a:chOff x="10477500" y="3776381"/>
              <a:chExt cx="863660" cy="802459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A96EF4F-BD79-B2C6-C911-7DACD145EC17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0CC8D28A-72EE-412F-4E3F-BC42BD6D8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88C9B848-9839-5B3E-9CFA-1E8DE0E3F9B9}"/>
                </a:ext>
              </a:extLst>
            </p:cNvPr>
            <p:cNvGrpSpPr/>
            <p:nvPr/>
          </p:nvGrpSpPr>
          <p:grpSpPr>
            <a:xfrm>
              <a:off x="10334986" y="2516882"/>
              <a:ext cx="863660" cy="802459"/>
              <a:chOff x="10477500" y="3776381"/>
              <a:chExt cx="863660" cy="802459"/>
            </a:xfrm>
          </p:grpSpPr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477DD187-BC39-4212-AFB1-4CBCF15C8906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BD490AC3-CB5A-0B63-9723-16123C7FAB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FDC2641-9A4B-BC73-7E04-B53FC7B79FD6}"/>
                </a:ext>
              </a:extLst>
            </p:cNvPr>
            <p:cNvGrpSpPr/>
            <p:nvPr/>
          </p:nvGrpSpPr>
          <p:grpSpPr>
            <a:xfrm>
              <a:off x="10378256" y="4841653"/>
              <a:ext cx="863660" cy="802459"/>
              <a:chOff x="10477500" y="3776381"/>
              <a:chExt cx="863660" cy="802459"/>
            </a:xfrm>
          </p:grpSpPr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B491F9E6-3611-25AE-F36A-B4F528AC7FFC}"/>
                  </a:ext>
                </a:extLst>
              </p:cNvPr>
              <p:cNvSpPr/>
              <p:nvPr/>
            </p:nvSpPr>
            <p:spPr>
              <a:xfrm>
                <a:off x="10477500" y="3776381"/>
                <a:ext cx="863660" cy="80245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EC3CBF8E-B715-3121-982B-4A36553A66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flipH="1">
                <a:off x="10715300" y="3867150"/>
                <a:ext cx="401480" cy="412743"/>
              </a:xfrm>
              <a:prstGeom prst="rect">
                <a:avLst/>
              </a:prstGeom>
            </p:spPr>
          </p:pic>
        </p:grpSp>
        <p:grpSp>
          <p:nvGrpSpPr>
            <p:cNvPr id="1037" name="그룹 1036">
              <a:extLst>
                <a:ext uri="{FF2B5EF4-FFF2-40B4-BE49-F238E27FC236}">
                  <a16:creationId xmlns:a16="http://schemas.microsoft.com/office/drawing/2014/main" id="{EB525AF3-8BF6-FAFE-59E1-5E510CFC796E}"/>
                </a:ext>
              </a:extLst>
            </p:cNvPr>
            <p:cNvGrpSpPr/>
            <p:nvPr/>
          </p:nvGrpSpPr>
          <p:grpSpPr>
            <a:xfrm rot="2306739">
              <a:off x="9568399" y="4488241"/>
              <a:ext cx="913351" cy="304800"/>
              <a:chOff x="9729814" y="3904627"/>
              <a:chExt cx="913351" cy="304800"/>
            </a:xfrm>
          </p:grpSpPr>
          <p:sp>
            <p:nvSpPr>
              <p:cNvPr id="1038" name="화살표: 오른쪽 1037">
                <a:extLst>
                  <a:ext uri="{FF2B5EF4-FFF2-40B4-BE49-F238E27FC236}">
                    <a16:creationId xmlns:a16="http://schemas.microsoft.com/office/drawing/2014/main" id="{BDA8139E-33F0-0198-3E78-E3969B3D8FA6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39" name="그림 1038">
                <a:extLst>
                  <a:ext uri="{FF2B5EF4-FFF2-40B4-BE49-F238E27FC236}">
                    <a16:creationId xmlns:a16="http://schemas.microsoft.com/office/drawing/2014/main" id="{16FF60B9-85FA-EB64-042C-0DA298CF1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0" name="그림 1039">
                <a:extLst>
                  <a:ext uri="{FF2B5EF4-FFF2-40B4-BE49-F238E27FC236}">
                    <a16:creationId xmlns:a16="http://schemas.microsoft.com/office/drawing/2014/main" id="{07620AF9-CF54-58F1-E02D-2F623FDB0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041" name="그룹 1040">
              <a:extLst>
                <a:ext uri="{FF2B5EF4-FFF2-40B4-BE49-F238E27FC236}">
                  <a16:creationId xmlns:a16="http://schemas.microsoft.com/office/drawing/2014/main" id="{213FE1C6-5503-F033-5BE1-E917AED59B3E}"/>
                </a:ext>
              </a:extLst>
            </p:cNvPr>
            <p:cNvGrpSpPr/>
            <p:nvPr/>
          </p:nvGrpSpPr>
          <p:grpSpPr>
            <a:xfrm rot="16200000">
              <a:off x="8968937" y="3156500"/>
              <a:ext cx="913351" cy="304800"/>
              <a:chOff x="9729814" y="3904627"/>
              <a:chExt cx="913351" cy="304800"/>
            </a:xfrm>
          </p:grpSpPr>
          <p:sp>
            <p:nvSpPr>
              <p:cNvPr id="1042" name="화살표: 오른쪽 1041">
                <a:extLst>
                  <a:ext uri="{FF2B5EF4-FFF2-40B4-BE49-F238E27FC236}">
                    <a16:creationId xmlns:a16="http://schemas.microsoft.com/office/drawing/2014/main" id="{8BBBD1B0-B21C-AA67-148B-C489BB251B21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3" name="그림 1042">
                <a:extLst>
                  <a:ext uri="{FF2B5EF4-FFF2-40B4-BE49-F238E27FC236}">
                    <a16:creationId xmlns:a16="http://schemas.microsoft.com/office/drawing/2014/main" id="{B79409D1-400A-A638-C09E-40F469385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4" name="그림 1043">
                <a:extLst>
                  <a:ext uri="{FF2B5EF4-FFF2-40B4-BE49-F238E27FC236}">
                    <a16:creationId xmlns:a16="http://schemas.microsoft.com/office/drawing/2014/main" id="{D57FBFF5-0C76-A268-AEC8-487C57DD2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  <p:grpSp>
          <p:nvGrpSpPr>
            <p:cNvPr id="1045" name="그룹 1044">
              <a:extLst>
                <a:ext uri="{FF2B5EF4-FFF2-40B4-BE49-F238E27FC236}">
                  <a16:creationId xmlns:a16="http://schemas.microsoft.com/office/drawing/2014/main" id="{76BD931A-0F84-F468-EB20-7082EE16A463}"/>
                </a:ext>
              </a:extLst>
            </p:cNvPr>
            <p:cNvGrpSpPr/>
            <p:nvPr/>
          </p:nvGrpSpPr>
          <p:grpSpPr>
            <a:xfrm rot="18856586">
              <a:off x="9592741" y="3289037"/>
              <a:ext cx="913351" cy="304800"/>
              <a:chOff x="9729814" y="3904627"/>
              <a:chExt cx="913351" cy="304800"/>
            </a:xfrm>
          </p:grpSpPr>
          <p:sp>
            <p:nvSpPr>
              <p:cNvPr id="1046" name="화살표: 오른쪽 1045">
                <a:extLst>
                  <a:ext uri="{FF2B5EF4-FFF2-40B4-BE49-F238E27FC236}">
                    <a16:creationId xmlns:a16="http://schemas.microsoft.com/office/drawing/2014/main" id="{CECDA2FD-4EF3-6C02-0C9A-A7A6231880FF}"/>
                  </a:ext>
                </a:extLst>
              </p:cNvPr>
              <p:cNvSpPr/>
              <p:nvPr/>
            </p:nvSpPr>
            <p:spPr>
              <a:xfrm>
                <a:off x="10061553" y="4023774"/>
                <a:ext cx="228990" cy="84675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47" name="그림 1046">
                <a:extLst>
                  <a:ext uri="{FF2B5EF4-FFF2-40B4-BE49-F238E27FC236}">
                    <a16:creationId xmlns:a16="http://schemas.microsoft.com/office/drawing/2014/main" id="{7C74A2CE-0FCA-1853-3C45-715D113CE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9729814" y="3904627"/>
                <a:ext cx="304800" cy="304800"/>
              </a:xfrm>
              <a:prstGeom prst="rect">
                <a:avLst/>
              </a:prstGeom>
            </p:spPr>
          </p:pic>
          <p:pic>
            <p:nvPicPr>
              <p:cNvPr id="1048" name="그림 1047">
                <a:extLst>
                  <a:ext uri="{FF2B5EF4-FFF2-40B4-BE49-F238E27FC236}">
                    <a16:creationId xmlns:a16="http://schemas.microsoft.com/office/drawing/2014/main" id="{5C36E1B2-DE91-4E3F-86DF-1A9D214807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421490">
                <a:off x="10338365" y="3904627"/>
                <a:ext cx="304800" cy="304800"/>
              </a:xfrm>
              <a:prstGeom prst="rect">
                <a:avLst/>
              </a:prstGeom>
            </p:spPr>
          </p:pic>
        </p:grpSp>
      </p:grp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무작위 몬스터에게 젤리글러브를 날린다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날아간 젤리글러브는 몬스터와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범위 공격을 하는 젤리장판을 생성한다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장판은 </a:t>
            </a:r>
            <a:r>
              <a:rPr lang="en-US" altLang="ko-KR" sz="1400" dirty="0"/>
              <a:t>1</a:t>
            </a:r>
            <a:r>
              <a:rPr lang="ko-KR" altLang="en-US" sz="1400" dirty="0"/>
              <a:t>초에 한번씩 데미지를 부여하며 장판의 공격력은 젤리글러브의 공격력을 따라간다</a:t>
            </a:r>
            <a:r>
              <a:rPr lang="en-US" altLang="ko-KR" sz="1400" dirty="0"/>
              <a:t>.</a:t>
            </a:r>
            <a:r>
              <a:rPr lang="ko-KR" altLang="en-US" sz="1400" dirty="0"/>
              <a:t> 장판은 </a:t>
            </a:r>
            <a:r>
              <a:rPr lang="en-US" altLang="ko-KR" sz="1400" dirty="0"/>
              <a:t>3</a:t>
            </a:r>
            <a:r>
              <a:rPr lang="ko-KR" altLang="en-US" sz="1400" dirty="0"/>
              <a:t>초 후 사라진다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2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호수의 검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178015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484126" y="3652082"/>
            <a:ext cx="401480" cy="412743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307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플레이어 캐릭터 전방에 검을 위에서 아래로 휘두른다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씁</a:t>
            </a:r>
            <a:r>
              <a:rPr lang="ko-KR" altLang="en-US" sz="1400" dirty="0"/>
              <a:t> 이거 </a:t>
            </a:r>
            <a:r>
              <a:rPr lang="ko-KR" altLang="en-US" sz="1400" dirty="0" err="1"/>
              <a:t>아닌거</a:t>
            </a:r>
            <a:r>
              <a:rPr lang="ko-KR" altLang="en-US" sz="1400" dirty="0"/>
              <a:t> 같은데 뭐 </a:t>
            </a:r>
            <a:r>
              <a:rPr lang="ko-KR" altLang="en-US" sz="1400" dirty="0" err="1"/>
              <a:t>좋은거</a:t>
            </a:r>
            <a:r>
              <a:rPr lang="ko-KR" altLang="en-US" sz="1400" dirty="0"/>
              <a:t> 없나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1A23B-1EF0-CD83-A8E9-AF3E40CEDE03}"/>
              </a:ext>
            </a:extLst>
          </p:cNvPr>
          <p:cNvGrpSpPr/>
          <p:nvPr/>
        </p:nvGrpSpPr>
        <p:grpSpPr>
          <a:xfrm>
            <a:off x="5786437" y="3450975"/>
            <a:ext cx="619125" cy="1083707"/>
            <a:chOff x="1882800" y="2220423"/>
            <a:chExt cx="619125" cy="108370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32A8048-DB01-67EE-50A9-3B0F71DE1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1F7BFD-5E7E-418E-1A6F-45A3F4B2F11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40302C-E687-6E34-71FC-13B9C0979E5E}"/>
              </a:ext>
            </a:extLst>
          </p:cNvPr>
          <p:cNvSpPr/>
          <p:nvPr/>
        </p:nvSpPr>
        <p:spPr>
          <a:xfrm>
            <a:off x="4789951" y="1802084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56A49948-CB6D-B8E1-FDD5-941ED223AB69}"/>
              </a:ext>
            </a:extLst>
          </p:cNvPr>
          <p:cNvGrpSpPr/>
          <p:nvPr/>
        </p:nvGrpSpPr>
        <p:grpSpPr>
          <a:xfrm>
            <a:off x="9725337" y="3382845"/>
            <a:ext cx="619125" cy="1083707"/>
            <a:chOff x="1882800" y="2220423"/>
            <a:chExt cx="619125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086089D0-2B1D-D686-6C87-9EA43CA94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C10C11-746D-5EB7-4AB9-DAFA16018E60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A0903D85-2EE7-86F0-3268-0DEEC4AD065A}"/>
              </a:ext>
            </a:extLst>
          </p:cNvPr>
          <p:cNvSpPr/>
          <p:nvPr/>
        </p:nvSpPr>
        <p:spPr>
          <a:xfrm>
            <a:off x="8656950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87" name="표 1086">
            <a:extLst>
              <a:ext uri="{FF2B5EF4-FFF2-40B4-BE49-F238E27FC236}">
                <a16:creationId xmlns:a16="http://schemas.microsoft.com/office/drawing/2014/main" id="{05D75C9D-322D-FBF7-6BB9-2D07AB2E3F56}"/>
              </a:ext>
            </a:extLst>
          </p:cNvPr>
          <p:cNvGraphicFramePr>
            <a:graphicFrameLocks noGrp="1"/>
          </p:cNvGraphicFramePr>
          <p:nvPr/>
        </p:nvGraphicFramePr>
        <p:xfrm>
          <a:off x="2133159" y="825814"/>
          <a:ext cx="9867414" cy="93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296">
                  <a:extLst>
                    <a:ext uri="{9D8B030D-6E8A-4147-A177-3AD203B41FA5}">
                      <a16:colId xmlns:a16="http://schemas.microsoft.com/office/drawing/2014/main" val="1936310398"/>
                    </a:ext>
                  </a:extLst>
                </a:gridCol>
                <a:gridCol w="632390">
                  <a:extLst>
                    <a:ext uri="{9D8B030D-6E8A-4147-A177-3AD203B41FA5}">
                      <a16:colId xmlns:a16="http://schemas.microsoft.com/office/drawing/2014/main" val="3762523868"/>
                    </a:ext>
                  </a:extLst>
                </a:gridCol>
                <a:gridCol w="824508">
                  <a:extLst>
                    <a:ext uri="{9D8B030D-6E8A-4147-A177-3AD203B41FA5}">
                      <a16:colId xmlns:a16="http://schemas.microsoft.com/office/drawing/2014/main" val="4181358763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3630602057"/>
                    </a:ext>
                  </a:extLst>
                </a:gridCol>
                <a:gridCol w="704434">
                  <a:extLst>
                    <a:ext uri="{9D8B030D-6E8A-4147-A177-3AD203B41FA5}">
                      <a16:colId xmlns:a16="http://schemas.microsoft.com/office/drawing/2014/main" val="2554077114"/>
                    </a:ext>
                  </a:extLst>
                </a:gridCol>
                <a:gridCol w="629721">
                  <a:extLst>
                    <a:ext uri="{9D8B030D-6E8A-4147-A177-3AD203B41FA5}">
                      <a16:colId xmlns:a16="http://schemas.microsoft.com/office/drawing/2014/main" val="147941580"/>
                    </a:ext>
                  </a:extLst>
                </a:gridCol>
                <a:gridCol w="896553">
                  <a:extLst>
                    <a:ext uri="{9D8B030D-6E8A-4147-A177-3AD203B41FA5}">
                      <a16:colId xmlns:a16="http://schemas.microsoft.com/office/drawing/2014/main" val="2210879230"/>
                    </a:ext>
                  </a:extLst>
                </a:gridCol>
                <a:gridCol w="600370">
                  <a:extLst>
                    <a:ext uri="{9D8B030D-6E8A-4147-A177-3AD203B41FA5}">
                      <a16:colId xmlns:a16="http://schemas.microsoft.com/office/drawing/2014/main" val="598452933"/>
                    </a:ext>
                  </a:extLst>
                </a:gridCol>
                <a:gridCol w="568351">
                  <a:extLst>
                    <a:ext uri="{9D8B030D-6E8A-4147-A177-3AD203B41FA5}">
                      <a16:colId xmlns:a16="http://schemas.microsoft.com/office/drawing/2014/main" val="499517751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4072695229"/>
                    </a:ext>
                  </a:extLst>
                </a:gridCol>
                <a:gridCol w="960591">
                  <a:extLst>
                    <a:ext uri="{9D8B030D-6E8A-4147-A177-3AD203B41FA5}">
                      <a16:colId xmlns:a16="http://schemas.microsoft.com/office/drawing/2014/main" val="3392172818"/>
                    </a:ext>
                  </a:extLst>
                </a:gridCol>
                <a:gridCol w="821840">
                  <a:extLst>
                    <a:ext uri="{9D8B030D-6E8A-4147-A177-3AD203B41FA5}">
                      <a16:colId xmlns:a16="http://schemas.microsoft.com/office/drawing/2014/main" val="753798222"/>
                    </a:ext>
                  </a:extLst>
                </a:gridCol>
                <a:gridCol w="800494">
                  <a:extLst>
                    <a:ext uri="{9D8B030D-6E8A-4147-A177-3AD203B41FA5}">
                      <a16:colId xmlns:a16="http://schemas.microsoft.com/office/drawing/2014/main" val="2503967723"/>
                    </a:ext>
                  </a:extLst>
                </a:gridCol>
                <a:gridCol w="555008">
                  <a:extLst>
                    <a:ext uri="{9D8B030D-6E8A-4147-A177-3AD203B41FA5}">
                      <a16:colId xmlns:a16="http://schemas.microsoft.com/office/drawing/2014/main" val="1166375167"/>
                    </a:ext>
                  </a:extLst>
                </a:gridCol>
              </a:tblGrid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4780506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896511441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29976597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87212387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498690483"/>
                  </a:ext>
                </a:extLst>
              </a:tr>
            </a:tbl>
          </a:graphicData>
        </a:graphic>
      </p:graphicFrame>
      <p:graphicFrame>
        <p:nvGraphicFramePr>
          <p:cNvPr id="1152" name="표 1151">
            <a:extLst>
              <a:ext uri="{FF2B5EF4-FFF2-40B4-BE49-F238E27FC236}">
                <a16:creationId xmlns:a16="http://schemas.microsoft.com/office/drawing/2014/main" id="{AF4DCC86-D37D-EA62-3630-26E6B37E471D}"/>
              </a:ext>
            </a:extLst>
          </p:cNvPr>
          <p:cNvGraphicFramePr>
            <a:graphicFrameLocks noGrp="1"/>
          </p:cNvGraphicFramePr>
          <p:nvPr/>
        </p:nvGraphicFramePr>
        <p:xfrm>
          <a:off x="2127193" y="80052"/>
          <a:ext cx="9873379" cy="74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542142615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473962272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1776313018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87496885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22818259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299734184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3013108143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357507632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22618392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280274559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7530724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4182116886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00477834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2060069709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SK_AKP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061680208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649674583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지속시간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무기 범위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hp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최대체력증가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획득량</a:t>
                      </a:r>
                      <a:r>
                        <a:rPr lang="ko-KR" altLang="en-US" sz="900" u="none" strike="noStrike" dirty="0">
                          <a:effectLst/>
                        </a:rPr>
                        <a:t> 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관통 횟수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66658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697498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4108AA3F-F13A-8032-84F6-14EA3092D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393" y="3587632"/>
            <a:ext cx="304800" cy="304800"/>
          </a:xfrm>
          <a:prstGeom prst="rect">
            <a:avLst/>
          </a:prstGeom>
        </p:spPr>
      </p:pic>
      <p:sp>
        <p:nvSpPr>
          <p:cNvPr id="26" name="원호 25">
            <a:extLst>
              <a:ext uri="{FF2B5EF4-FFF2-40B4-BE49-F238E27FC236}">
                <a16:creationId xmlns:a16="http://schemas.microsoft.com/office/drawing/2014/main" id="{615399BF-2E33-B00C-C51A-739F65058D5E}"/>
              </a:ext>
            </a:extLst>
          </p:cNvPr>
          <p:cNvSpPr/>
          <p:nvPr/>
        </p:nvSpPr>
        <p:spPr>
          <a:xfrm rot="2306421">
            <a:off x="1650232" y="3654108"/>
            <a:ext cx="497344" cy="639482"/>
          </a:xfrm>
          <a:prstGeom prst="arc">
            <a:avLst>
              <a:gd name="adj1" fmla="val 16200000"/>
              <a:gd name="adj2" fmla="val 2149010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3A2A71E-1FA8-D60B-8589-1E01B282A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17555">
            <a:off x="1838451" y="3915188"/>
            <a:ext cx="304800" cy="3048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361410A-3408-AD31-355A-7FE373855F0D}"/>
              </a:ext>
            </a:extLst>
          </p:cNvPr>
          <p:cNvSpPr txBox="1"/>
          <p:nvPr/>
        </p:nvSpPr>
        <p:spPr>
          <a:xfrm>
            <a:off x="191427" y="1033582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스킬방식</a:t>
            </a:r>
            <a:r>
              <a:rPr lang="ko-KR" altLang="en-US" dirty="0"/>
              <a:t> 보류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919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삼지창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178015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pic>
        <p:nvPicPr>
          <p:cNvPr id="1194" name="그림 1193">
            <a:extLst>
              <a:ext uri="{FF2B5EF4-FFF2-40B4-BE49-F238E27FC236}">
                <a16:creationId xmlns:a16="http://schemas.microsoft.com/office/drawing/2014/main" id="{ACB19A96-24CE-383F-B5C0-2C4CFED62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795760" y="3614239"/>
            <a:ext cx="401480" cy="412743"/>
          </a:xfrm>
          <a:prstGeom prst="rect">
            <a:avLst/>
          </a:prstGeom>
        </p:spPr>
      </p:pic>
      <p:sp>
        <p:nvSpPr>
          <p:cNvPr id="1198" name="화살표: 오른쪽 1197">
            <a:extLst>
              <a:ext uri="{FF2B5EF4-FFF2-40B4-BE49-F238E27FC236}">
                <a16:creationId xmlns:a16="http://schemas.microsoft.com/office/drawing/2014/main" id="{EAD11615-9FF1-513F-B53B-49DF3A3096C2}"/>
              </a:ext>
            </a:extLst>
          </p:cNvPr>
          <p:cNvSpPr/>
          <p:nvPr/>
        </p:nvSpPr>
        <p:spPr>
          <a:xfrm>
            <a:off x="2237125" y="3779837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307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플레이어 캐릭터에 가장 가까운 몬스터에게 삼지창을 날린다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삼지창은 모든 적을 관통하며 적에게 데미지를 입힌다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삼지창은 벽에 튕길 수 있으며 </a:t>
            </a:r>
            <a:r>
              <a:rPr lang="en-US" altLang="ko-KR" sz="1400" dirty="0"/>
              <a:t>3</a:t>
            </a:r>
            <a:r>
              <a:rPr lang="ko-KR" altLang="en-US" sz="1400" dirty="0"/>
              <a:t>초 후 사라진다</a:t>
            </a:r>
            <a:r>
              <a:rPr lang="en-US" altLang="ko-KR" sz="1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1E0643-D512-D239-3319-8BB7BED546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1765233" y="3668210"/>
            <a:ext cx="304800" cy="304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AAA5F2-67BD-DEBB-1B59-FD62D41C5C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2589438" y="3669201"/>
            <a:ext cx="304800" cy="304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AECA42-50A5-AD00-4204-5EFF52AA8D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3378091" y="3565709"/>
            <a:ext cx="304800" cy="3048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AAB553E-31D3-FBF8-3857-C7028D837373}"/>
              </a:ext>
            </a:extLst>
          </p:cNvPr>
          <p:cNvSpPr/>
          <p:nvPr/>
        </p:nvSpPr>
        <p:spPr>
          <a:xfrm>
            <a:off x="3166166" y="3790141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2E8C9-D36A-F3D2-648B-43E927AD52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2684213" y="2764382"/>
            <a:ext cx="304800" cy="304800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4E0E1D-E44D-C2B0-EDDF-BC6BABF61D3A}"/>
              </a:ext>
            </a:extLst>
          </p:cNvPr>
          <p:cNvSpPr/>
          <p:nvPr/>
        </p:nvSpPr>
        <p:spPr>
          <a:xfrm rot="13576863">
            <a:off x="3051671" y="3231923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E549DF-8CCF-8B9C-EB17-ECBA53497E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1980758" y="1916283"/>
            <a:ext cx="304800" cy="304800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1C1E1EE-BB92-FC37-C384-181BBF9BEE68}"/>
              </a:ext>
            </a:extLst>
          </p:cNvPr>
          <p:cNvSpPr/>
          <p:nvPr/>
        </p:nvSpPr>
        <p:spPr>
          <a:xfrm rot="13576863">
            <a:off x="2346854" y="2423021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D3ADD7-956D-C3A7-5305-3053242F6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6633">
            <a:off x="1597751" y="1927632"/>
            <a:ext cx="304800" cy="3048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A1A23B-1EF0-CD83-A8E9-AF3E40CEDE03}"/>
              </a:ext>
            </a:extLst>
          </p:cNvPr>
          <p:cNvGrpSpPr/>
          <p:nvPr/>
        </p:nvGrpSpPr>
        <p:grpSpPr>
          <a:xfrm>
            <a:off x="5037330" y="3447424"/>
            <a:ext cx="619125" cy="1083707"/>
            <a:chOff x="1882800" y="2220423"/>
            <a:chExt cx="619125" cy="108370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C32A8048-DB01-67EE-50A9-3B0F71DE1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1F7BFD-5E7E-418E-1A6F-45A3F4B2F11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93B481B4-A249-39EB-E9E8-C0D00D146F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55075" y="3606174"/>
            <a:ext cx="401480" cy="412743"/>
          </a:xfrm>
          <a:prstGeom prst="rect">
            <a:avLst/>
          </a:prstGeom>
        </p:spPr>
      </p:pic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676AE89F-BD48-48FF-8CBE-109392B7F4EA}"/>
              </a:ext>
            </a:extLst>
          </p:cNvPr>
          <p:cNvSpPr/>
          <p:nvPr/>
        </p:nvSpPr>
        <p:spPr>
          <a:xfrm>
            <a:off x="6096440" y="3771772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040302C-E687-6E34-71FC-13B9C0979E5E}"/>
              </a:ext>
            </a:extLst>
          </p:cNvPr>
          <p:cNvSpPr/>
          <p:nvPr/>
        </p:nvSpPr>
        <p:spPr>
          <a:xfrm>
            <a:off x="4789951" y="1802084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40A33972-9976-3C48-4940-B1E8DB0548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5624548" y="3660145"/>
            <a:ext cx="304800" cy="3048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7AE2FA64-5D6D-A2AC-476A-599D37E021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92207">
            <a:off x="6448753" y="3661136"/>
            <a:ext cx="304800" cy="304800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FF9ABEEF-D999-9F7B-4837-26A74621A9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7237406" y="3557644"/>
            <a:ext cx="304800" cy="304800"/>
          </a:xfrm>
          <a:prstGeom prst="rect">
            <a:avLst/>
          </a:prstGeom>
        </p:spPr>
      </p:pic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8F4E5524-864D-4D40-664A-0F4CB094A579}"/>
              </a:ext>
            </a:extLst>
          </p:cNvPr>
          <p:cNvSpPr/>
          <p:nvPr/>
        </p:nvSpPr>
        <p:spPr>
          <a:xfrm>
            <a:off x="7025481" y="3782076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4" name="그림 1023">
            <a:extLst>
              <a:ext uri="{FF2B5EF4-FFF2-40B4-BE49-F238E27FC236}">
                <a16:creationId xmlns:a16="http://schemas.microsoft.com/office/drawing/2014/main" id="{4AD5BCB4-0B3D-AABA-6A88-2B7ADFE0B9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6543528" y="2756317"/>
            <a:ext cx="304800" cy="304800"/>
          </a:xfrm>
          <a:prstGeom prst="rect">
            <a:avLst/>
          </a:prstGeom>
        </p:spPr>
      </p:pic>
      <p:sp>
        <p:nvSpPr>
          <p:cNvPr id="1025" name="화살표: 오른쪽 1024">
            <a:extLst>
              <a:ext uri="{FF2B5EF4-FFF2-40B4-BE49-F238E27FC236}">
                <a16:creationId xmlns:a16="http://schemas.microsoft.com/office/drawing/2014/main" id="{F0F5BDE4-6CC1-9F61-03D8-7DEBBB305CA7}"/>
              </a:ext>
            </a:extLst>
          </p:cNvPr>
          <p:cNvSpPr/>
          <p:nvPr/>
        </p:nvSpPr>
        <p:spPr>
          <a:xfrm rot="13576863">
            <a:off x="6910986" y="3223858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그림 1026">
            <a:extLst>
              <a:ext uri="{FF2B5EF4-FFF2-40B4-BE49-F238E27FC236}">
                <a16:creationId xmlns:a16="http://schemas.microsoft.com/office/drawing/2014/main" id="{18A01125-84D2-4185-D8A7-C00C0D967E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3299">
            <a:off x="5840073" y="1908218"/>
            <a:ext cx="304800" cy="304800"/>
          </a:xfrm>
          <a:prstGeom prst="rect">
            <a:avLst/>
          </a:prstGeom>
        </p:spPr>
      </p:pic>
      <p:sp>
        <p:nvSpPr>
          <p:cNvPr id="1028" name="화살표: 오른쪽 1027">
            <a:extLst>
              <a:ext uri="{FF2B5EF4-FFF2-40B4-BE49-F238E27FC236}">
                <a16:creationId xmlns:a16="http://schemas.microsoft.com/office/drawing/2014/main" id="{B25894B6-41EA-8001-F677-B6F27CF679B3}"/>
              </a:ext>
            </a:extLst>
          </p:cNvPr>
          <p:cNvSpPr/>
          <p:nvPr/>
        </p:nvSpPr>
        <p:spPr>
          <a:xfrm rot="13576863">
            <a:off x="6206169" y="2414956"/>
            <a:ext cx="228990" cy="8467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108B2DF2-36F3-B343-2F10-9DD7E2F5B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36633">
            <a:off x="5457066" y="1919567"/>
            <a:ext cx="304800" cy="304800"/>
          </a:xfrm>
          <a:prstGeom prst="rect">
            <a:avLst/>
          </a:prstGeom>
        </p:spPr>
      </p:pic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56A49948-CB6D-B8E1-FDD5-941ED223AB69}"/>
              </a:ext>
            </a:extLst>
          </p:cNvPr>
          <p:cNvGrpSpPr/>
          <p:nvPr/>
        </p:nvGrpSpPr>
        <p:grpSpPr>
          <a:xfrm>
            <a:off x="8904329" y="3455489"/>
            <a:ext cx="619125" cy="1083707"/>
            <a:chOff x="1882800" y="2220423"/>
            <a:chExt cx="619125" cy="1083707"/>
          </a:xfrm>
        </p:grpSpPr>
        <p:pic>
          <p:nvPicPr>
            <p:cNvPr id="1031" name="Picture 2">
              <a:extLst>
                <a:ext uri="{FF2B5EF4-FFF2-40B4-BE49-F238E27FC236}">
                  <a16:creationId xmlns:a16="http://schemas.microsoft.com/office/drawing/2014/main" id="{086089D0-2B1D-D686-6C87-9EA43CA94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C10C11-746D-5EB7-4AB9-DAFA16018E60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A0903D85-2EE7-86F0-3268-0DEEC4AD065A}"/>
              </a:ext>
            </a:extLst>
          </p:cNvPr>
          <p:cNvSpPr/>
          <p:nvPr/>
        </p:nvSpPr>
        <p:spPr>
          <a:xfrm>
            <a:off x="8656950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D1A4FEDE-E96F-C0B5-394F-A1F7C9CB94E2}"/>
              </a:ext>
            </a:extLst>
          </p:cNvPr>
          <p:cNvGrpSpPr/>
          <p:nvPr/>
        </p:nvGrpSpPr>
        <p:grpSpPr>
          <a:xfrm>
            <a:off x="9324065" y="1916283"/>
            <a:ext cx="2085140" cy="2110699"/>
            <a:chOff x="9324065" y="1916283"/>
            <a:chExt cx="2085140" cy="2110699"/>
          </a:xfrm>
        </p:grpSpPr>
        <p:pic>
          <p:nvPicPr>
            <p:cNvPr id="1033" name="그림 1032">
              <a:extLst>
                <a:ext uri="{FF2B5EF4-FFF2-40B4-BE49-F238E27FC236}">
                  <a16:creationId xmlns:a16="http://schemas.microsoft.com/office/drawing/2014/main" id="{80941D09-6D48-8269-D0B3-0DFE3BB0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034" name="화살표: 오른쪽 1033">
              <a:extLst>
                <a:ext uri="{FF2B5EF4-FFF2-40B4-BE49-F238E27FC236}">
                  <a16:creationId xmlns:a16="http://schemas.microsoft.com/office/drawing/2014/main" id="{21DD1B70-9A1B-91C6-06CE-AC39144F91E9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36" name="그림 1035">
              <a:extLst>
                <a:ext uri="{FF2B5EF4-FFF2-40B4-BE49-F238E27FC236}">
                  <a16:creationId xmlns:a16="http://schemas.microsoft.com/office/drawing/2014/main" id="{40B86653-EE50-7FED-9ADA-DABBD9D7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052" name="그림 1051">
              <a:extLst>
                <a:ext uri="{FF2B5EF4-FFF2-40B4-BE49-F238E27FC236}">
                  <a16:creationId xmlns:a16="http://schemas.microsoft.com/office/drawing/2014/main" id="{3ADDCA90-D95E-739A-A87F-77B21C77B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054" name="그림 1053">
              <a:extLst>
                <a:ext uri="{FF2B5EF4-FFF2-40B4-BE49-F238E27FC236}">
                  <a16:creationId xmlns:a16="http://schemas.microsoft.com/office/drawing/2014/main" id="{3DB861C0-C54F-5E8F-44DF-CFEEFF5E3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104405" y="3565709"/>
              <a:ext cx="304800" cy="304800"/>
            </a:xfrm>
            <a:prstGeom prst="rect">
              <a:avLst/>
            </a:prstGeom>
          </p:spPr>
        </p:pic>
        <p:sp>
          <p:nvSpPr>
            <p:cNvPr id="1055" name="화살표: 오른쪽 1054">
              <a:extLst>
                <a:ext uri="{FF2B5EF4-FFF2-40B4-BE49-F238E27FC236}">
                  <a16:creationId xmlns:a16="http://schemas.microsoft.com/office/drawing/2014/main" id="{0EA64A6E-A8CA-0D24-4304-DBA8021766C7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6" name="그림 1055">
              <a:extLst>
                <a:ext uri="{FF2B5EF4-FFF2-40B4-BE49-F238E27FC236}">
                  <a16:creationId xmlns:a16="http://schemas.microsoft.com/office/drawing/2014/main" id="{4AE5A40B-F351-D593-6285-A005601BD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410527" y="2764382"/>
              <a:ext cx="304800" cy="304800"/>
            </a:xfrm>
            <a:prstGeom prst="rect">
              <a:avLst/>
            </a:prstGeom>
          </p:spPr>
        </p:pic>
        <p:sp>
          <p:nvSpPr>
            <p:cNvPr id="1057" name="화살표: 오른쪽 1056">
              <a:extLst>
                <a:ext uri="{FF2B5EF4-FFF2-40B4-BE49-F238E27FC236}">
                  <a16:creationId xmlns:a16="http://schemas.microsoft.com/office/drawing/2014/main" id="{F71B2231-0017-919D-2FAF-4F8239F98464}"/>
                </a:ext>
              </a:extLst>
            </p:cNvPr>
            <p:cNvSpPr/>
            <p:nvPr/>
          </p:nvSpPr>
          <p:spPr>
            <a:xfrm rot="13576863">
              <a:off x="10777985" y="3231923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58" name="그림 1057">
              <a:extLst>
                <a:ext uri="{FF2B5EF4-FFF2-40B4-BE49-F238E27FC236}">
                  <a16:creationId xmlns:a16="http://schemas.microsoft.com/office/drawing/2014/main" id="{95FBA0A4-42C5-FBDC-0ACC-C0F6A7C52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9707072" y="1916283"/>
              <a:ext cx="304800" cy="304800"/>
            </a:xfrm>
            <a:prstGeom prst="rect">
              <a:avLst/>
            </a:prstGeom>
          </p:spPr>
        </p:pic>
        <p:sp>
          <p:nvSpPr>
            <p:cNvPr id="1059" name="화살표: 오른쪽 1058">
              <a:extLst>
                <a:ext uri="{FF2B5EF4-FFF2-40B4-BE49-F238E27FC236}">
                  <a16:creationId xmlns:a16="http://schemas.microsoft.com/office/drawing/2014/main" id="{EB0B50F3-8E0B-7D8E-47BB-4A8669AECD02}"/>
                </a:ext>
              </a:extLst>
            </p:cNvPr>
            <p:cNvSpPr/>
            <p:nvPr/>
          </p:nvSpPr>
          <p:spPr>
            <a:xfrm rot="13576863">
              <a:off x="10073168" y="242302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0" name="그림 1059">
              <a:extLst>
                <a:ext uri="{FF2B5EF4-FFF2-40B4-BE49-F238E27FC236}">
                  <a16:creationId xmlns:a16="http://schemas.microsoft.com/office/drawing/2014/main" id="{569E6111-D69A-E413-1E8F-0BCB851E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9636633">
              <a:off x="9324065" y="1927632"/>
              <a:ext cx="304800" cy="304800"/>
            </a:xfrm>
            <a:prstGeom prst="rect">
              <a:avLst/>
            </a:prstGeom>
          </p:spPr>
        </p:pic>
      </p:grpSp>
      <p:grpSp>
        <p:nvGrpSpPr>
          <p:cNvPr id="1062" name="그룹 1061">
            <a:extLst>
              <a:ext uri="{FF2B5EF4-FFF2-40B4-BE49-F238E27FC236}">
                <a16:creationId xmlns:a16="http://schemas.microsoft.com/office/drawing/2014/main" id="{31F636F5-9C06-BF97-8351-6F43179FD1B1}"/>
              </a:ext>
            </a:extLst>
          </p:cNvPr>
          <p:cNvGrpSpPr/>
          <p:nvPr/>
        </p:nvGrpSpPr>
        <p:grpSpPr>
          <a:xfrm rot="2798832">
            <a:off x="9592578" y="4081108"/>
            <a:ext cx="2090957" cy="1241442"/>
            <a:chOff x="9491547" y="2785540"/>
            <a:chExt cx="2090957" cy="1241442"/>
          </a:xfrm>
        </p:grpSpPr>
        <p:pic>
          <p:nvPicPr>
            <p:cNvPr id="1063" name="그림 1062">
              <a:extLst>
                <a:ext uri="{FF2B5EF4-FFF2-40B4-BE49-F238E27FC236}">
                  <a16:creationId xmlns:a16="http://schemas.microsoft.com/office/drawing/2014/main" id="{AFCFA7AD-5C5F-737A-288D-DAA3B15D1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064" name="화살표: 오른쪽 1063">
              <a:extLst>
                <a:ext uri="{FF2B5EF4-FFF2-40B4-BE49-F238E27FC236}">
                  <a16:creationId xmlns:a16="http://schemas.microsoft.com/office/drawing/2014/main" id="{F52C8853-FE0F-4988-4D4A-943215D81AAC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5" name="그림 1064">
              <a:extLst>
                <a:ext uri="{FF2B5EF4-FFF2-40B4-BE49-F238E27FC236}">
                  <a16:creationId xmlns:a16="http://schemas.microsoft.com/office/drawing/2014/main" id="{B5628BAD-FC34-49CE-D1CF-D504AA4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066" name="그림 1065">
              <a:extLst>
                <a:ext uri="{FF2B5EF4-FFF2-40B4-BE49-F238E27FC236}">
                  <a16:creationId xmlns:a16="http://schemas.microsoft.com/office/drawing/2014/main" id="{B4D2FDDC-5638-0B59-0A12-24D2BC762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067" name="그림 1066">
              <a:extLst>
                <a:ext uri="{FF2B5EF4-FFF2-40B4-BE49-F238E27FC236}">
                  <a16:creationId xmlns:a16="http://schemas.microsoft.com/office/drawing/2014/main" id="{BACEB36D-ECBA-FD54-0C43-81D4651A2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01168">
              <a:off x="11221348" y="3666327"/>
              <a:ext cx="304800" cy="304800"/>
            </a:xfrm>
            <a:prstGeom prst="rect">
              <a:avLst/>
            </a:prstGeom>
          </p:spPr>
        </p:pic>
        <p:sp>
          <p:nvSpPr>
            <p:cNvPr id="1068" name="화살표: 오른쪽 1067">
              <a:extLst>
                <a:ext uri="{FF2B5EF4-FFF2-40B4-BE49-F238E27FC236}">
                  <a16:creationId xmlns:a16="http://schemas.microsoft.com/office/drawing/2014/main" id="{DBF7DA19-0B58-B59A-8590-E57A1C4AA19A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69" name="그림 1068">
              <a:extLst>
                <a:ext uri="{FF2B5EF4-FFF2-40B4-BE49-F238E27FC236}">
                  <a16:creationId xmlns:a16="http://schemas.microsoft.com/office/drawing/2014/main" id="{2971898A-3FDE-5E25-F7B4-4ADA734C2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277704" y="3416168"/>
              <a:ext cx="304800" cy="304800"/>
            </a:xfrm>
            <a:prstGeom prst="rect">
              <a:avLst/>
            </a:prstGeom>
          </p:spPr>
        </p:pic>
        <p:sp>
          <p:nvSpPr>
            <p:cNvPr id="1070" name="화살표: 오른쪽 1069">
              <a:extLst>
                <a:ext uri="{FF2B5EF4-FFF2-40B4-BE49-F238E27FC236}">
                  <a16:creationId xmlns:a16="http://schemas.microsoft.com/office/drawing/2014/main" id="{F816DBBD-B2D2-0476-A74E-CB335DDB412E}"/>
                </a:ext>
              </a:extLst>
            </p:cNvPr>
            <p:cNvSpPr/>
            <p:nvPr/>
          </p:nvSpPr>
          <p:spPr>
            <a:xfrm rot="13576863">
              <a:off x="11078267" y="3239543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1" name="그림 1070">
              <a:extLst>
                <a:ext uri="{FF2B5EF4-FFF2-40B4-BE49-F238E27FC236}">
                  <a16:creationId xmlns:a16="http://schemas.microsoft.com/office/drawing/2014/main" id="{920EC2C7-9566-D480-C9CA-CA8657F55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768098" y="2785540"/>
              <a:ext cx="304800" cy="304800"/>
            </a:xfrm>
            <a:prstGeom prst="rect">
              <a:avLst/>
            </a:prstGeom>
          </p:spPr>
        </p:pic>
      </p:grpSp>
      <p:grpSp>
        <p:nvGrpSpPr>
          <p:cNvPr id="1074" name="그룹 1073">
            <a:extLst>
              <a:ext uri="{FF2B5EF4-FFF2-40B4-BE49-F238E27FC236}">
                <a16:creationId xmlns:a16="http://schemas.microsoft.com/office/drawing/2014/main" id="{8034C3BF-3716-CE7B-07B2-40C1F28C82A3}"/>
              </a:ext>
            </a:extLst>
          </p:cNvPr>
          <p:cNvGrpSpPr/>
          <p:nvPr/>
        </p:nvGrpSpPr>
        <p:grpSpPr>
          <a:xfrm rot="19685815">
            <a:off x="9058859" y="1762933"/>
            <a:ext cx="2211544" cy="1474062"/>
            <a:chOff x="9491547" y="2552920"/>
            <a:chExt cx="2211544" cy="1474062"/>
          </a:xfrm>
        </p:grpSpPr>
        <p:pic>
          <p:nvPicPr>
            <p:cNvPr id="1085" name="그림 1084">
              <a:extLst>
                <a:ext uri="{FF2B5EF4-FFF2-40B4-BE49-F238E27FC236}">
                  <a16:creationId xmlns:a16="http://schemas.microsoft.com/office/drawing/2014/main" id="{AA58EF34-E4DE-066D-A55E-BDBC5F57B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390267">
              <a:off x="10449405" y="2552920"/>
              <a:ext cx="304800" cy="304800"/>
            </a:xfrm>
            <a:prstGeom prst="rect">
              <a:avLst/>
            </a:prstGeom>
          </p:spPr>
        </p:pic>
        <p:pic>
          <p:nvPicPr>
            <p:cNvPr id="1075" name="그림 1074">
              <a:extLst>
                <a:ext uri="{FF2B5EF4-FFF2-40B4-BE49-F238E27FC236}">
                  <a16:creationId xmlns:a16="http://schemas.microsoft.com/office/drawing/2014/main" id="{275E4D08-F27B-814D-ABA7-9FA9EA651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076" name="화살표: 오른쪽 1075">
              <a:extLst>
                <a:ext uri="{FF2B5EF4-FFF2-40B4-BE49-F238E27FC236}">
                  <a16:creationId xmlns:a16="http://schemas.microsoft.com/office/drawing/2014/main" id="{1051D788-4546-7F0F-87A0-949A792EABC8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77" name="그림 1076">
              <a:extLst>
                <a:ext uri="{FF2B5EF4-FFF2-40B4-BE49-F238E27FC236}">
                  <a16:creationId xmlns:a16="http://schemas.microsoft.com/office/drawing/2014/main" id="{DF8B82D6-497F-8D17-426D-C30EEA514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078" name="그림 1077">
              <a:extLst>
                <a:ext uri="{FF2B5EF4-FFF2-40B4-BE49-F238E27FC236}">
                  <a16:creationId xmlns:a16="http://schemas.microsoft.com/office/drawing/2014/main" id="{5A994EC7-411B-E445-EE39-4F591A666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079" name="그림 1078">
              <a:extLst>
                <a:ext uri="{FF2B5EF4-FFF2-40B4-BE49-F238E27FC236}">
                  <a16:creationId xmlns:a16="http://schemas.microsoft.com/office/drawing/2014/main" id="{CF3A5C07-685E-CA72-4E03-964C95BAB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530028">
              <a:off x="11245532" y="3666858"/>
              <a:ext cx="304800" cy="304800"/>
            </a:xfrm>
            <a:prstGeom prst="rect">
              <a:avLst/>
            </a:prstGeom>
          </p:spPr>
        </p:pic>
        <p:sp>
          <p:nvSpPr>
            <p:cNvPr id="1080" name="화살표: 오른쪽 1079">
              <a:extLst>
                <a:ext uri="{FF2B5EF4-FFF2-40B4-BE49-F238E27FC236}">
                  <a16:creationId xmlns:a16="http://schemas.microsoft.com/office/drawing/2014/main" id="{30B4202E-3A24-E15F-10EA-3CE43CEC14E1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1" name="그림 1080">
              <a:extLst>
                <a:ext uri="{FF2B5EF4-FFF2-40B4-BE49-F238E27FC236}">
                  <a16:creationId xmlns:a16="http://schemas.microsoft.com/office/drawing/2014/main" id="{8F7C2D53-C296-B724-7259-06F178DC7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398291" y="3422358"/>
              <a:ext cx="304800" cy="304800"/>
            </a:xfrm>
            <a:prstGeom prst="rect">
              <a:avLst/>
            </a:prstGeom>
          </p:spPr>
        </p:pic>
        <p:sp>
          <p:nvSpPr>
            <p:cNvPr id="1082" name="화살표: 오른쪽 1081">
              <a:extLst>
                <a:ext uri="{FF2B5EF4-FFF2-40B4-BE49-F238E27FC236}">
                  <a16:creationId xmlns:a16="http://schemas.microsoft.com/office/drawing/2014/main" id="{F8AB4CF1-BA13-9BD8-9A4F-139F73DB84A1}"/>
                </a:ext>
              </a:extLst>
            </p:cNvPr>
            <p:cNvSpPr/>
            <p:nvPr/>
          </p:nvSpPr>
          <p:spPr>
            <a:xfrm rot="13576863">
              <a:off x="11158417" y="3221599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83" name="그림 1082">
              <a:extLst>
                <a:ext uri="{FF2B5EF4-FFF2-40B4-BE49-F238E27FC236}">
                  <a16:creationId xmlns:a16="http://schemas.microsoft.com/office/drawing/2014/main" id="{D16F5234-B55B-1A1F-0963-04BD2539A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861008" y="2785363"/>
              <a:ext cx="304800" cy="304800"/>
            </a:xfrm>
            <a:prstGeom prst="rect">
              <a:avLst/>
            </a:prstGeom>
          </p:spPr>
        </p:pic>
      </p:grpSp>
      <p:graphicFrame>
        <p:nvGraphicFramePr>
          <p:cNvPr id="1087" name="표 1086">
            <a:extLst>
              <a:ext uri="{FF2B5EF4-FFF2-40B4-BE49-F238E27FC236}">
                <a16:creationId xmlns:a16="http://schemas.microsoft.com/office/drawing/2014/main" id="{05D75C9D-322D-FBF7-6BB9-2D07AB2E3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8866"/>
              </p:ext>
            </p:extLst>
          </p:nvPr>
        </p:nvGraphicFramePr>
        <p:xfrm>
          <a:off x="2133159" y="825814"/>
          <a:ext cx="9867414" cy="9399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296">
                  <a:extLst>
                    <a:ext uri="{9D8B030D-6E8A-4147-A177-3AD203B41FA5}">
                      <a16:colId xmlns:a16="http://schemas.microsoft.com/office/drawing/2014/main" val="1936310398"/>
                    </a:ext>
                  </a:extLst>
                </a:gridCol>
                <a:gridCol w="632390">
                  <a:extLst>
                    <a:ext uri="{9D8B030D-6E8A-4147-A177-3AD203B41FA5}">
                      <a16:colId xmlns:a16="http://schemas.microsoft.com/office/drawing/2014/main" val="3762523868"/>
                    </a:ext>
                  </a:extLst>
                </a:gridCol>
                <a:gridCol w="824508">
                  <a:extLst>
                    <a:ext uri="{9D8B030D-6E8A-4147-A177-3AD203B41FA5}">
                      <a16:colId xmlns:a16="http://schemas.microsoft.com/office/drawing/2014/main" val="4181358763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3630602057"/>
                    </a:ext>
                  </a:extLst>
                </a:gridCol>
                <a:gridCol w="704434">
                  <a:extLst>
                    <a:ext uri="{9D8B030D-6E8A-4147-A177-3AD203B41FA5}">
                      <a16:colId xmlns:a16="http://schemas.microsoft.com/office/drawing/2014/main" val="2554077114"/>
                    </a:ext>
                  </a:extLst>
                </a:gridCol>
                <a:gridCol w="629721">
                  <a:extLst>
                    <a:ext uri="{9D8B030D-6E8A-4147-A177-3AD203B41FA5}">
                      <a16:colId xmlns:a16="http://schemas.microsoft.com/office/drawing/2014/main" val="147941580"/>
                    </a:ext>
                  </a:extLst>
                </a:gridCol>
                <a:gridCol w="896553">
                  <a:extLst>
                    <a:ext uri="{9D8B030D-6E8A-4147-A177-3AD203B41FA5}">
                      <a16:colId xmlns:a16="http://schemas.microsoft.com/office/drawing/2014/main" val="2210879230"/>
                    </a:ext>
                  </a:extLst>
                </a:gridCol>
                <a:gridCol w="600370">
                  <a:extLst>
                    <a:ext uri="{9D8B030D-6E8A-4147-A177-3AD203B41FA5}">
                      <a16:colId xmlns:a16="http://schemas.microsoft.com/office/drawing/2014/main" val="598452933"/>
                    </a:ext>
                  </a:extLst>
                </a:gridCol>
                <a:gridCol w="568351">
                  <a:extLst>
                    <a:ext uri="{9D8B030D-6E8A-4147-A177-3AD203B41FA5}">
                      <a16:colId xmlns:a16="http://schemas.microsoft.com/office/drawing/2014/main" val="499517751"/>
                    </a:ext>
                  </a:extLst>
                </a:gridCol>
                <a:gridCol w="696429">
                  <a:extLst>
                    <a:ext uri="{9D8B030D-6E8A-4147-A177-3AD203B41FA5}">
                      <a16:colId xmlns:a16="http://schemas.microsoft.com/office/drawing/2014/main" val="4072695229"/>
                    </a:ext>
                  </a:extLst>
                </a:gridCol>
                <a:gridCol w="960591">
                  <a:extLst>
                    <a:ext uri="{9D8B030D-6E8A-4147-A177-3AD203B41FA5}">
                      <a16:colId xmlns:a16="http://schemas.microsoft.com/office/drawing/2014/main" val="3392172818"/>
                    </a:ext>
                  </a:extLst>
                </a:gridCol>
                <a:gridCol w="821840">
                  <a:extLst>
                    <a:ext uri="{9D8B030D-6E8A-4147-A177-3AD203B41FA5}">
                      <a16:colId xmlns:a16="http://schemas.microsoft.com/office/drawing/2014/main" val="753798222"/>
                    </a:ext>
                  </a:extLst>
                </a:gridCol>
                <a:gridCol w="800494">
                  <a:extLst>
                    <a:ext uri="{9D8B030D-6E8A-4147-A177-3AD203B41FA5}">
                      <a16:colId xmlns:a16="http://schemas.microsoft.com/office/drawing/2014/main" val="2503967723"/>
                    </a:ext>
                  </a:extLst>
                </a:gridCol>
                <a:gridCol w="555008">
                  <a:extLst>
                    <a:ext uri="{9D8B030D-6E8A-4147-A177-3AD203B41FA5}">
                      <a16:colId xmlns:a16="http://schemas.microsoft.com/office/drawing/2014/main" val="1166375167"/>
                    </a:ext>
                  </a:extLst>
                </a:gridCol>
              </a:tblGrid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4780506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896511441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2.5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929976597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999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872123872"/>
                  </a:ext>
                </a:extLst>
              </a:tr>
              <a:tr h="1879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999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498690483"/>
                  </a:ext>
                </a:extLst>
              </a:tr>
            </a:tbl>
          </a:graphicData>
        </a:graphic>
      </p:graphicFrame>
      <p:graphicFrame>
        <p:nvGraphicFramePr>
          <p:cNvPr id="1152" name="표 1151">
            <a:extLst>
              <a:ext uri="{FF2B5EF4-FFF2-40B4-BE49-F238E27FC236}">
                <a16:creationId xmlns:a16="http://schemas.microsoft.com/office/drawing/2014/main" id="{AF4DCC86-D37D-EA62-3630-26E6B37E4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2624"/>
              </p:ext>
            </p:extLst>
          </p:nvPr>
        </p:nvGraphicFramePr>
        <p:xfrm>
          <a:off x="2127193" y="80052"/>
          <a:ext cx="9873379" cy="7439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542142615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473962272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1776313018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87496885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22818259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299734184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3013108143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357507632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22618392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3280274559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7530724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4182116886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00477834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2060069709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SK_AKP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061680208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649674583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지속시간</a:t>
                      </a:r>
                      <a:r>
                        <a:rPr lang="en-US" altLang="ko-KR" sz="900" u="none" strike="noStrike" dirty="0">
                          <a:effectLst/>
                        </a:rPr>
                        <a:t>/</a:t>
                      </a:r>
                      <a:r>
                        <a:rPr lang="en-US" sz="900" u="none" strike="noStrike" dirty="0">
                          <a:effectLst/>
                        </a:rPr>
                        <a:t>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무기 범위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hp</a:t>
                      </a:r>
                      <a:r>
                        <a:rPr lang="ko-KR" altLang="en-US" sz="900" u="none" strike="noStrike" dirty="0">
                          <a:effectLst/>
                        </a:rPr>
                        <a:t>회복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최대체력증가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Exp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획득량</a:t>
                      </a:r>
                      <a:r>
                        <a:rPr lang="ko-KR" altLang="en-US" sz="900" u="none" strike="noStrike" dirty="0">
                          <a:effectLst/>
                        </a:rPr>
                        <a:t> 증가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관통 횟수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66658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int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697498"/>
                  </a:ext>
                </a:extLst>
              </a:tr>
            </a:tbl>
          </a:graphicData>
        </a:graphic>
      </p:graphicFrame>
      <p:grpSp>
        <p:nvGrpSpPr>
          <p:cNvPr id="1153" name="그룹 1152">
            <a:extLst>
              <a:ext uri="{FF2B5EF4-FFF2-40B4-BE49-F238E27FC236}">
                <a16:creationId xmlns:a16="http://schemas.microsoft.com/office/drawing/2014/main" id="{B813E714-B0A1-9948-A28F-3405D68258F8}"/>
              </a:ext>
            </a:extLst>
          </p:cNvPr>
          <p:cNvGrpSpPr/>
          <p:nvPr/>
        </p:nvGrpSpPr>
        <p:grpSpPr>
          <a:xfrm rot="2798832">
            <a:off x="5681717" y="4051079"/>
            <a:ext cx="2090957" cy="1241442"/>
            <a:chOff x="9491547" y="2785540"/>
            <a:chExt cx="2090957" cy="1241442"/>
          </a:xfrm>
        </p:grpSpPr>
        <p:pic>
          <p:nvPicPr>
            <p:cNvPr id="1154" name="그림 1153">
              <a:extLst>
                <a:ext uri="{FF2B5EF4-FFF2-40B4-BE49-F238E27FC236}">
                  <a16:creationId xmlns:a16="http://schemas.microsoft.com/office/drawing/2014/main" id="{7E6D066C-D45F-753A-74C7-47BC21034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10522074" y="3614239"/>
              <a:ext cx="401480" cy="412743"/>
            </a:xfrm>
            <a:prstGeom prst="rect">
              <a:avLst/>
            </a:prstGeom>
          </p:spPr>
        </p:pic>
        <p:sp>
          <p:nvSpPr>
            <p:cNvPr id="1155" name="화살표: 오른쪽 1154">
              <a:extLst>
                <a:ext uri="{FF2B5EF4-FFF2-40B4-BE49-F238E27FC236}">
                  <a16:creationId xmlns:a16="http://schemas.microsoft.com/office/drawing/2014/main" id="{A66E42BB-B50F-FBDC-681B-97C3E96DF627}"/>
                </a:ext>
              </a:extLst>
            </p:cNvPr>
            <p:cNvSpPr/>
            <p:nvPr/>
          </p:nvSpPr>
          <p:spPr>
            <a:xfrm>
              <a:off x="9963439" y="3779837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56" name="그림 1155">
              <a:extLst>
                <a:ext uri="{FF2B5EF4-FFF2-40B4-BE49-F238E27FC236}">
                  <a16:creationId xmlns:a16="http://schemas.microsoft.com/office/drawing/2014/main" id="{51ECA424-8438-F2AB-6929-522813B9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9491547" y="3668210"/>
              <a:ext cx="304800" cy="304800"/>
            </a:xfrm>
            <a:prstGeom prst="rect">
              <a:avLst/>
            </a:prstGeom>
          </p:spPr>
        </p:pic>
        <p:pic>
          <p:nvPicPr>
            <p:cNvPr id="1157" name="그림 1156">
              <a:extLst>
                <a:ext uri="{FF2B5EF4-FFF2-40B4-BE49-F238E27FC236}">
                  <a16:creationId xmlns:a16="http://schemas.microsoft.com/office/drawing/2014/main" id="{3E7B8CDD-04BD-B716-D85F-A310A8799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92207">
              <a:off x="10315752" y="3669201"/>
              <a:ext cx="304800" cy="304800"/>
            </a:xfrm>
            <a:prstGeom prst="rect">
              <a:avLst/>
            </a:prstGeom>
          </p:spPr>
        </p:pic>
        <p:pic>
          <p:nvPicPr>
            <p:cNvPr id="1158" name="그림 1157">
              <a:extLst>
                <a:ext uri="{FF2B5EF4-FFF2-40B4-BE49-F238E27FC236}">
                  <a16:creationId xmlns:a16="http://schemas.microsoft.com/office/drawing/2014/main" id="{F4855F5F-3346-5259-F17C-989099B62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01168">
              <a:off x="11221348" y="3666327"/>
              <a:ext cx="304800" cy="304800"/>
            </a:xfrm>
            <a:prstGeom prst="rect">
              <a:avLst/>
            </a:prstGeom>
          </p:spPr>
        </p:pic>
        <p:sp>
          <p:nvSpPr>
            <p:cNvPr id="1159" name="화살표: 오른쪽 1158">
              <a:extLst>
                <a:ext uri="{FF2B5EF4-FFF2-40B4-BE49-F238E27FC236}">
                  <a16:creationId xmlns:a16="http://schemas.microsoft.com/office/drawing/2014/main" id="{FD809DB7-EEC5-7A6D-61B4-33D3F8D342B6}"/>
                </a:ext>
              </a:extLst>
            </p:cNvPr>
            <p:cNvSpPr/>
            <p:nvPr/>
          </p:nvSpPr>
          <p:spPr>
            <a:xfrm>
              <a:off x="10892480" y="3790141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0" name="그림 1159">
              <a:extLst>
                <a:ext uri="{FF2B5EF4-FFF2-40B4-BE49-F238E27FC236}">
                  <a16:creationId xmlns:a16="http://schemas.microsoft.com/office/drawing/2014/main" id="{41AFD438-FBA9-11E3-5772-41C859618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1277704" y="3416168"/>
              <a:ext cx="304800" cy="304800"/>
            </a:xfrm>
            <a:prstGeom prst="rect">
              <a:avLst/>
            </a:prstGeom>
          </p:spPr>
        </p:pic>
        <p:sp>
          <p:nvSpPr>
            <p:cNvPr id="1161" name="화살표: 오른쪽 1160">
              <a:extLst>
                <a:ext uri="{FF2B5EF4-FFF2-40B4-BE49-F238E27FC236}">
                  <a16:creationId xmlns:a16="http://schemas.microsoft.com/office/drawing/2014/main" id="{A0169206-75E6-A8CA-028E-0651DCE8F26F}"/>
                </a:ext>
              </a:extLst>
            </p:cNvPr>
            <p:cNvSpPr/>
            <p:nvPr/>
          </p:nvSpPr>
          <p:spPr>
            <a:xfrm rot="13576863">
              <a:off x="11078267" y="3239543"/>
              <a:ext cx="228990" cy="84675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62" name="그림 1161">
              <a:extLst>
                <a:ext uri="{FF2B5EF4-FFF2-40B4-BE49-F238E27FC236}">
                  <a16:creationId xmlns:a16="http://schemas.microsoft.com/office/drawing/2014/main" id="{2EA44C52-AA7B-4D3E-9D88-FA26755AF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373299">
              <a:off x="10768098" y="2785540"/>
              <a:ext cx="304800" cy="30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52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번개의 반지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178015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BDA8C1-C7F6-58C9-4DB7-25EDD04843A0}"/>
              </a:ext>
            </a:extLst>
          </p:cNvPr>
          <p:cNvGrpSpPr/>
          <p:nvPr/>
        </p:nvGrpSpPr>
        <p:grpSpPr>
          <a:xfrm>
            <a:off x="2694248" y="3339212"/>
            <a:ext cx="637716" cy="897609"/>
            <a:chOff x="2694248" y="3339212"/>
            <a:chExt cx="637716" cy="897609"/>
          </a:xfrm>
        </p:grpSpPr>
        <p:pic>
          <p:nvPicPr>
            <p:cNvPr id="4" name="그림 3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2EC5B19B-BE06-3FCA-2F53-DABC2FB75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194" name="그림 1193">
              <a:extLst>
                <a:ext uri="{FF2B5EF4-FFF2-40B4-BE49-F238E27FC236}">
                  <a16:creationId xmlns:a16="http://schemas.microsoft.com/office/drawing/2014/main" id="{ACB19A96-24CE-383F-B5C0-2C4CFED62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519906"/>
              </p:ext>
            </p:extLst>
          </p:nvPr>
        </p:nvGraphicFramePr>
        <p:xfrm>
          <a:off x="2211589" y="146191"/>
          <a:ext cx="9873379" cy="16298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4962405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8746795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무작위 몬스터에게 번개를 떨어뜨린다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 err="1"/>
              <a:t>ㅇ</a:t>
            </a:r>
            <a:endParaRPr lang="en-US" altLang="ko-KR" sz="1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CF402F-2127-AFC3-629E-F4B9261BD620}"/>
              </a:ext>
            </a:extLst>
          </p:cNvPr>
          <p:cNvGrpSpPr/>
          <p:nvPr/>
        </p:nvGrpSpPr>
        <p:grpSpPr>
          <a:xfrm>
            <a:off x="5639002" y="2338231"/>
            <a:ext cx="637716" cy="897609"/>
            <a:chOff x="2694248" y="3339212"/>
            <a:chExt cx="637716" cy="897609"/>
          </a:xfrm>
        </p:grpSpPr>
        <p:pic>
          <p:nvPicPr>
            <p:cNvPr id="10" name="그림 9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65211441-5AA2-91D8-CB88-93A84C247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CC13792-0584-BA93-13AD-40EDFA43B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75573BE-165C-B68E-9EBC-0CCCF1B9D1F0}"/>
              </a:ext>
            </a:extLst>
          </p:cNvPr>
          <p:cNvGrpSpPr/>
          <p:nvPr/>
        </p:nvGrpSpPr>
        <p:grpSpPr>
          <a:xfrm>
            <a:off x="6271930" y="3237165"/>
            <a:ext cx="637716" cy="897609"/>
            <a:chOff x="2694248" y="3339212"/>
            <a:chExt cx="637716" cy="897609"/>
          </a:xfrm>
        </p:grpSpPr>
        <p:pic>
          <p:nvPicPr>
            <p:cNvPr id="15" name="그림 14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3BC52966-01ED-F0FE-F0C3-1A0D4B7FE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376333C-263F-9D87-272B-3FF292A3B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1F055B-33AD-3C1E-6461-D31FAA17AE4E}"/>
              </a:ext>
            </a:extLst>
          </p:cNvPr>
          <p:cNvGrpSpPr/>
          <p:nvPr/>
        </p:nvGrpSpPr>
        <p:grpSpPr>
          <a:xfrm>
            <a:off x="5785648" y="4297451"/>
            <a:ext cx="637716" cy="897609"/>
            <a:chOff x="2694248" y="3339212"/>
            <a:chExt cx="637716" cy="897609"/>
          </a:xfrm>
        </p:grpSpPr>
        <p:pic>
          <p:nvPicPr>
            <p:cNvPr id="18" name="그림 17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55965539-E4D5-CD07-1EF9-DC3E588E1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0377858-E1D5-ED27-CD8C-3E9BD4410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3A5E578-ADD9-FAE8-16C5-B2963674EA93}"/>
              </a:ext>
            </a:extLst>
          </p:cNvPr>
          <p:cNvGrpSpPr/>
          <p:nvPr/>
        </p:nvGrpSpPr>
        <p:grpSpPr>
          <a:xfrm>
            <a:off x="8728204" y="2095352"/>
            <a:ext cx="637716" cy="897609"/>
            <a:chOff x="2694248" y="3339212"/>
            <a:chExt cx="637716" cy="897609"/>
          </a:xfrm>
        </p:grpSpPr>
        <p:pic>
          <p:nvPicPr>
            <p:cNvPr id="56" name="그림 55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0134D2E0-B4C0-F95B-D931-F86709D6F3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AC3B5D4D-952A-2C8D-5320-8F2A4CF68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9910E5D-FCF5-F2DB-6DC0-3541B4673AB6}"/>
              </a:ext>
            </a:extLst>
          </p:cNvPr>
          <p:cNvGrpSpPr/>
          <p:nvPr/>
        </p:nvGrpSpPr>
        <p:grpSpPr>
          <a:xfrm>
            <a:off x="9612774" y="2493298"/>
            <a:ext cx="637716" cy="897609"/>
            <a:chOff x="2694248" y="3339212"/>
            <a:chExt cx="637716" cy="897609"/>
          </a:xfrm>
        </p:grpSpPr>
        <p:pic>
          <p:nvPicPr>
            <p:cNvPr id="61" name="그림 60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1D26117C-5BAC-5A54-4D46-BDA4918D2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67CA1591-3D10-F31B-071B-0A6F7E0A8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8F00918-F9B7-EF48-7CCD-C3D6EA5B650B}"/>
              </a:ext>
            </a:extLst>
          </p:cNvPr>
          <p:cNvGrpSpPr/>
          <p:nvPr/>
        </p:nvGrpSpPr>
        <p:grpSpPr>
          <a:xfrm>
            <a:off x="10319255" y="3434641"/>
            <a:ext cx="637716" cy="897609"/>
            <a:chOff x="2694248" y="3339212"/>
            <a:chExt cx="637716" cy="897609"/>
          </a:xfrm>
        </p:grpSpPr>
        <p:pic>
          <p:nvPicPr>
            <p:cNvPr id="1024" name="그림 1023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DEA8C7E3-2129-C4C0-B866-EAA26BCC8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025" name="그림 1024">
              <a:extLst>
                <a:ext uri="{FF2B5EF4-FFF2-40B4-BE49-F238E27FC236}">
                  <a16:creationId xmlns:a16="http://schemas.microsoft.com/office/drawing/2014/main" id="{85A098CC-FE53-E7E1-7C31-83BC9F599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31D6D959-9043-B2CE-61A8-5E17E3000E84}"/>
              </a:ext>
            </a:extLst>
          </p:cNvPr>
          <p:cNvGrpSpPr/>
          <p:nvPr/>
        </p:nvGrpSpPr>
        <p:grpSpPr>
          <a:xfrm>
            <a:off x="8728204" y="4862417"/>
            <a:ext cx="637716" cy="897609"/>
            <a:chOff x="2694248" y="3339212"/>
            <a:chExt cx="637716" cy="897609"/>
          </a:xfrm>
        </p:grpSpPr>
        <p:pic>
          <p:nvPicPr>
            <p:cNvPr id="1028" name="그림 1027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D31EB41A-D878-C72C-B0A8-9374ECACDC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029" name="그림 1028">
              <a:extLst>
                <a:ext uri="{FF2B5EF4-FFF2-40B4-BE49-F238E27FC236}">
                  <a16:creationId xmlns:a16="http://schemas.microsoft.com/office/drawing/2014/main" id="{D0531883-1C25-2B18-990C-DB55C7B8B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51CD2007-AAF6-0461-5D39-C0A173795BF5}"/>
              </a:ext>
            </a:extLst>
          </p:cNvPr>
          <p:cNvGrpSpPr/>
          <p:nvPr/>
        </p:nvGrpSpPr>
        <p:grpSpPr>
          <a:xfrm>
            <a:off x="9623868" y="4354530"/>
            <a:ext cx="637716" cy="897609"/>
            <a:chOff x="2694248" y="3339212"/>
            <a:chExt cx="637716" cy="897609"/>
          </a:xfrm>
        </p:grpSpPr>
        <p:pic>
          <p:nvPicPr>
            <p:cNvPr id="1031" name="그림 1030" descr="예술, 아동 미술, 스크린샷, 만화 영화이(가) 표시된 사진&#10;&#10;자동 생성된 설명">
              <a:extLst>
                <a:ext uri="{FF2B5EF4-FFF2-40B4-BE49-F238E27FC236}">
                  <a16:creationId xmlns:a16="http://schemas.microsoft.com/office/drawing/2014/main" id="{DB89E204-11DD-FE48-3375-590487D7F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45109" y1="41166" x2="42391" y2="51767"/>
                          <a14:backgroundMark x1="42391" y1="51767" x2="43587" y2="62014"/>
                          <a14:backgroundMark x1="43587" y1="62014" x2="43478" y2="62544"/>
                          <a14:backgroundMark x1="43261" y1="64488" x2="31957" y2="78269"/>
                          <a14:backgroundMark x1="31957" y1="78269" x2="31196" y2="79682"/>
                          <a14:backgroundMark x1="50326" y1="34806" x2="52174" y2="38869"/>
                          <a14:backgroundMark x1="53043" y1="63958" x2="55435" y2="66431"/>
                          <a14:backgroundMark x1="39891" y1="71731" x2="45109" y2="68198"/>
                          <a14:backgroundMark x1="45109" y1="68198" x2="44348" y2="62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31" t="17501" r="33897" b="8090"/>
            <a:stretch/>
          </p:blipFill>
          <p:spPr>
            <a:xfrm>
              <a:off x="2694248" y="3339212"/>
              <a:ext cx="637716" cy="859328"/>
            </a:xfrm>
            <a:prstGeom prst="rect">
              <a:avLst/>
            </a:prstGeom>
          </p:spPr>
        </p:pic>
        <p:pic>
          <p:nvPicPr>
            <p:cNvPr id="1032" name="그림 1031">
              <a:extLst>
                <a:ext uri="{FF2B5EF4-FFF2-40B4-BE49-F238E27FC236}">
                  <a16:creationId xmlns:a16="http://schemas.microsoft.com/office/drawing/2014/main" id="{DFFFCECA-44B1-AE0F-DDF5-AB106113F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2814505" y="3828475"/>
              <a:ext cx="397203" cy="408346"/>
            </a:xfrm>
            <a:prstGeom prst="rect">
              <a:avLst/>
            </a:prstGeom>
          </p:spPr>
        </p:pic>
      </p:grpSp>
      <p:pic>
        <p:nvPicPr>
          <p:cNvPr id="1033" name="그림 1032">
            <a:extLst>
              <a:ext uri="{FF2B5EF4-FFF2-40B4-BE49-F238E27FC236}">
                <a16:creationId xmlns:a16="http://schemas.microsoft.com/office/drawing/2014/main" id="{CE4ED316-9967-CCAD-0531-81AAA1211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988932" y="2584615"/>
            <a:ext cx="397203" cy="408346"/>
          </a:xfrm>
          <a:prstGeom prst="rect">
            <a:avLst/>
          </a:prstGeom>
        </p:spPr>
      </p:pic>
      <p:pic>
        <p:nvPicPr>
          <p:cNvPr id="1034" name="그림 1033">
            <a:extLst>
              <a:ext uri="{FF2B5EF4-FFF2-40B4-BE49-F238E27FC236}">
                <a16:creationId xmlns:a16="http://schemas.microsoft.com/office/drawing/2014/main" id="{51EB643E-7180-E2B2-4A41-E517D066B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75220" y="2809016"/>
            <a:ext cx="397203" cy="408346"/>
          </a:xfrm>
          <a:prstGeom prst="rect">
            <a:avLst/>
          </a:prstGeom>
        </p:spPr>
      </p:pic>
      <p:pic>
        <p:nvPicPr>
          <p:cNvPr id="1035" name="그림 1034">
            <a:extLst>
              <a:ext uri="{FF2B5EF4-FFF2-40B4-BE49-F238E27FC236}">
                <a16:creationId xmlns:a16="http://schemas.microsoft.com/office/drawing/2014/main" id="{9D88F982-788D-12A0-FE72-2D19039EB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5027666" y="5201937"/>
            <a:ext cx="397203" cy="408346"/>
          </a:xfrm>
          <a:prstGeom prst="rect">
            <a:avLst/>
          </a:prstGeom>
        </p:spPr>
      </p:pic>
      <p:pic>
        <p:nvPicPr>
          <p:cNvPr id="1036" name="그림 1035">
            <a:extLst>
              <a:ext uri="{FF2B5EF4-FFF2-40B4-BE49-F238E27FC236}">
                <a16:creationId xmlns:a16="http://schemas.microsoft.com/office/drawing/2014/main" id="{71944FF9-2122-BAA5-1A07-0B6C8272B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254338" y="2419148"/>
            <a:ext cx="397203" cy="408346"/>
          </a:xfrm>
          <a:prstGeom prst="rect">
            <a:avLst/>
          </a:prstGeom>
        </p:spPr>
      </p:pic>
      <p:pic>
        <p:nvPicPr>
          <p:cNvPr id="1052" name="그림 1051">
            <a:extLst>
              <a:ext uri="{FF2B5EF4-FFF2-40B4-BE49-F238E27FC236}">
                <a16:creationId xmlns:a16="http://schemas.microsoft.com/office/drawing/2014/main" id="{10983BF5-DF63-1784-5B2E-F2F39C06F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262236" y="2546334"/>
            <a:ext cx="397203" cy="408346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0B0E4EB5-E780-299C-7C4B-672E92BF42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109984" y="4608365"/>
            <a:ext cx="397203" cy="408346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D8E98674-CDE7-66FA-D8A1-65E0466AF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9635233" y="3760422"/>
            <a:ext cx="397203" cy="408346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3F50DC96-2DED-B007-6FEA-F53E04B5DD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479278" y="2405077"/>
            <a:ext cx="397203" cy="408346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4249EFE6-1F4F-E438-7223-159E05748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472657" y="5341180"/>
            <a:ext cx="397203" cy="4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6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A0E8AF8-5D55-7D9B-1042-66FF9DBA4441}"/>
              </a:ext>
            </a:extLst>
          </p:cNvPr>
          <p:cNvSpPr txBox="1"/>
          <p:nvPr/>
        </p:nvSpPr>
        <p:spPr>
          <a:xfrm>
            <a:off x="148913" y="172275"/>
            <a:ext cx="183583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마법 지팡이</a:t>
            </a:r>
            <a:endParaRPr lang="en-US" altLang="ko-KR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D4711C3-74DF-0EA6-E192-51DB2ABED2B7}"/>
              </a:ext>
            </a:extLst>
          </p:cNvPr>
          <p:cNvGrpSpPr/>
          <p:nvPr/>
        </p:nvGrpSpPr>
        <p:grpSpPr>
          <a:xfrm>
            <a:off x="1984749" y="3455489"/>
            <a:ext cx="619125" cy="1083707"/>
            <a:chOff x="1882800" y="2220423"/>
            <a:chExt cx="619125" cy="108370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0CDC6F2-2AE0-34B0-844E-EB8C0DDCED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463949-4600-6C23-43B1-ACAB748649B9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Lv.1</a:t>
              </a:r>
              <a:endParaRPr lang="ko-KR" altLang="en-US" dirty="0"/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C33C922-2C1A-F64A-7837-231B52CC5527}"/>
              </a:ext>
            </a:extLst>
          </p:cNvPr>
          <p:cNvSpPr/>
          <p:nvPr/>
        </p:nvSpPr>
        <p:spPr>
          <a:xfrm>
            <a:off x="93063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20B5A49D-D132-3938-D4C4-7E7B06DBC444}"/>
              </a:ext>
            </a:extLst>
          </p:cNvPr>
          <p:cNvGraphicFramePr>
            <a:graphicFrameLocks noGrp="1"/>
          </p:cNvGraphicFramePr>
          <p:nvPr/>
        </p:nvGraphicFramePr>
        <p:xfrm>
          <a:off x="2211589" y="146191"/>
          <a:ext cx="9873379" cy="1548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0587">
                  <a:extLst>
                    <a:ext uri="{9D8B030D-6E8A-4147-A177-3AD203B41FA5}">
                      <a16:colId xmlns:a16="http://schemas.microsoft.com/office/drawing/2014/main" val="997170720"/>
                    </a:ext>
                  </a:extLst>
                </a:gridCol>
                <a:gridCol w="632772">
                  <a:extLst>
                    <a:ext uri="{9D8B030D-6E8A-4147-A177-3AD203B41FA5}">
                      <a16:colId xmlns:a16="http://schemas.microsoft.com/office/drawing/2014/main" val="3458053601"/>
                    </a:ext>
                  </a:extLst>
                </a:gridCol>
                <a:gridCol w="825006">
                  <a:extLst>
                    <a:ext uri="{9D8B030D-6E8A-4147-A177-3AD203B41FA5}">
                      <a16:colId xmlns:a16="http://schemas.microsoft.com/office/drawing/2014/main" val="2007095069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215405633"/>
                    </a:ext>
                  </a:extLst>
                </a:gridCol>
                <a:gridCol w="704860">
                  <a:extLst>
                    <a:ext uri="{9D8B030D-6E8A-4147-A177-3AD203B41FA5}">
                      <a16:colId xmlns:a16="http://schemas.microsoft.com/office/drawing/2014/main" val="1218663298"/>
                    </a:ext>
                  </a:extLst>
                </a:gridCol>
                <a:gridCol w="630102">
                  <a:extLst>
                    <a:ext uri="{9D8B030D-6E8A-4147-A177-3AD203B41FA5}">
                      <a16:colId xmlns:a16="http://schemas.microsoft.com/office/drawing/2014/main" val="878905488"/>
                    </a:ext>
                  </a:extLst>
                </a:gridCol>
                <a:gridCol w="897095">
                  <a:extLst>
                    <a:ext uri="{9D8B030D-6E8A-4147-A177-3AD203B41FA5}">
                      <a16:colId xmlns:a16="http://schemas.microsoft.com/office/drawing/2014/main" val="4081348755"/>
                    </a:ext>
                  </a:extLst>
                </a:gridCol>
                <a:gridCol w="600733">
                  <a:extLst>
                    <a:ext uri="{9D8B030D-6E8A-4147-A177-3AD203B41FA5}">
                      <a16:colId xmlns:a16="http://schemas.microsoft.com/office/drawing/2014/main" val="3477135685"/>
                    </a:ext>
                  </a:extLst>
                </a:gridCol>
                <a:gridCol w="568694">
                  <a:extLst>
                    <a:ext uri="{9D8B030D-6E8A-4147-A177-3AD203B41FA5}">
                      <a16:colId xmlns:a16="http://schemas.microsoft.com/office/drawing/2014/main" val="793601965"/>
                    </a:ext>
                  </a:extLst>
                </a:gridCol>
                <a:gridCol w="696850">
                  <a:extLst>
                    <a:ext uri="{9D8B030D-6E8A-4147-A177-3AD203B41FA5}">
                      <a16:colId xmlns:a16="http://schemas.microsoft.com/office/drawing/2014/main" val="4084383902"/>
                    </a:ext>
                  </a:extLst>
                </a:gridCol>
                <a:gridCol w="961172">
                  <a:extLst>
                    <a:ext uri="{9D8B030D-6E8A-4147-A177-3AD203B41FA5}">
                      <a16:colId xmlns:a16="http://schemas.microsoft.com/office/drawing/2014/main" val="3587183639"/>
                    </a:ext>
                  </a:extLst>
                </a:gridCol>
                <a:gridCol w="822336">
                  <a:extLst>
                    <a:ext uri="{9D8B030D-6E8A-4147-A177-3AD203B41FA5}">
                      <a16:colId xmlns:a16="http://schemas.microsoft.com/office/drawing/2014/main" val="2899812368"/>
                    </a:ext>
                  </a:extLst>
                </a:gridCol>
                <a:gridCol w="800978">
                  <a:extLst>
                    <a:ext uri="{9D8B030D-6E8A-4147-A177-3AD203B41FA5}">
                      <a16:colId xmlns:a16="http://schemas.microsoft.com/office/drawing/2014/main" val="2106029359"/>
                    </a:ext>
                  </a:extLst>
                </a:gridCol>
                <a:gridCol w="555344">
                  <a:extLst>
                    <a:ext uri="{9D8B030D-6E8A-4147-A177-3AD203B41FA5}">
                      <a16:colId xmlns:a16="http://schemas.microsoft.com/office/drawing/2014/main" val="1738398383"/>
                    </a:ext>
                  </a:extLst>
                </a:gridCol>
              </a:tblGrid>
              <a:tr h="114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Level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SK_AKS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SK_MS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SK_WR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SK_PN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SK_HPMX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SK_RD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SK_PR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SK_GD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SK_EXP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Through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522277844"/>
                  </a:ext>
                </a:extLst>
              </a:tr>
              <a:tr h="1697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Power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Attack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Movement Speed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Duration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Weapon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Number of projectiles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HP Recovery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Max Health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Reduced damage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pickup range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Gold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</a:rPr>
                        <a:t>Increased Exp Gain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097639852"/>
                  </a:ext>
                </a:extLst>
              </a:tr>
              <a:tr h="28072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공격력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공격속도</a:t>
                      </a:r>
                      <a:r>
                        <a:rPr lang="en-US" altLang="ko-KR" sz="900" u="none" strike="noStrike" dirty="0">
                          <a:effectLst/>
                        </a:rPr>
                        <a:t>(</a:t>
                      </a:r>
                      <a:r>
                        <a:rPr lang="ko-KR" altLang="en-US" sz="900" u="none" strike="noStrike" dirty="0" err="1">
                          <a:effectLst/>
                        </a:rPr>
                        <a:t>쿨타임</a:t>
                      </a:r>
                      <a:r>
                        <a:rPr lang="en-US" altLang="ko-KR" sz="900" u="none" strike="noStrike" dirty="0">
                          <a:effectLst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이동속도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지속시간</a:t>
                      </a:r>
                      <a:r>
                        <a:rPr lang="en-US" altLang="ko-KR" sz="900" u="none" strike="noStrike">
                          <a:effectLst/>
                        </a:rPr>
                        <a:t>/</a:t>
                      </a:r>
                      <a:r>
                        <a:rPr lang="en-US" sz="900" u="none" strike="noStrike">
                          <a:effectLst/>
                        </a:rPr>
                        <a:t>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무기 범위 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투사체 개수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hp</a:t>
                      </a:r>
                      <a:r>
                        <a:rPr lang="ko-KR" altLang="en-US" sz="900" u="none" strike="noStrike">
                          <a:effectLst/>
                        </a:rPr>
                        <a:t>회복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최대체력증가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받는피해감소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획득범위증가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골드 획득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Exp</a:t>
                      </a:r>
                      <a:r>
                        <a:rPr lang="ko-KR" altLang="en-US" sz="900" u="none" strike="noStrike">
                          <a:effectLst/>
                        </a:rPr>
                        <a:t>획득량 증가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</a:rPr>
                        <a:t>관통 횟수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752123076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effectLst/>
                        </a:rPr>
                        <a:t>FLOAT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2092030509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425673479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3938824513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838046912"/>
                  </a:ext>
                </a:extLst>
              </a:tr>
              <a:tr h="14036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1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860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0.7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4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u="none" strike="noStrike">
                          <a:effectLst/>
                        </a:rPr>
                        <a:t>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>
                          <a:effectLst/>
                        </a:rPr>
                        <a:t>0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545" marR="8545" marT="8545" marB="0" anchor="ctr"/>
                </a:tc>
                <a:extLst>
                  <a:ext uri="{0D108BD9-81ED-4DB2-BD59-A6C34878D82A}">
                    <a16:rowId xmlns:a16="http://schemas.microsoft.com/office/drawing/2014/main" val="1163512994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63485EE-A1DC-79EE-694E-798D6A1D5F01}"/>
              </a:ext>
            </a:extLst>
          </p:cNvPr>
          <p:cNvGrpSpPr/>
          <p:nvPr/>
        </p:nvGrpSpPr>
        <p:grpSpPr>
          <a:xfrm>
            <a:off x="5783413" y="3455489"/>
            <a:ext cx="619125" cy="1083707"/>
            <a:chOff x="1882800" y="2220423"/>
            <a:chExt cx="619125" cy="1083707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3D709A28-6F26-AEB7-C857-4403ED134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24B61F-E3DA-21F4-8661-596B81511F74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Lv.3</a:t>
              </a:r>
              <a:endParaRPr lang="ko-KR" altLang="en-US" dirty="0"/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E8E089B5-0DD0-E671-5639-DDA67E32D937}"/>
              </a:ext>
            </a:extLst>
          </p:cNvPr>
          <p:cNvSpPr/>
          <p:nvPr/>
        </p:nvSpPr>
        <p:spPr>
          <a:xfrm>
            <a:off x="471502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73AED72-C4AB-035F-9605-FF3217488EAA}"/>
              </a:ext>
            </a:extLst>
          </p:cNvPr>
          <p:cNvGrpSpPr/>
          <p:nvPr/>
        </p:nvGrpSpPr>
        <p:grpSpPr>
          <a:xfrm>
            <a:off x="9567803" y="3455489"/>
            <a:ext cx="619125" cy="1083707"/>
            <a:chOff x="1882800" y="2220423"/>
            <a:chExt cx="619125" cy="108370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7D5485E3-5013-E859-EBD1-03E1DDAB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2800" y="2220423"/>
              <a:ext cx="619125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0A2179-D9C0-6E4E-1039-91A9DE0709EB}"/>
                </a:ext>
              </a:extLst>
            </p:cNvPr>
            <p:cNvSpPr txBox="1"/>
            <p:nvPr/>
          </p:nvSpPr>
          <p:spPr>
            <a:xfrm>
              <a:off x="1882800" y="2934798"/>
              <a:ext cx="619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Lv.5</a:t>
              </a:r>
              <a:endParaRPr lang="ko-KR" altLang="en-US" dirty="0"/>
            </a:p>
          </p:txBody>
        </p:sp>
      </p:grp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5C6F39F-3744-7902-43E9-87E0B722194A}"/>
              </a:ext>
            </a:extLst>
          </p:cNvPr>
          <p:cNvSpPr/>
          <p:nvPr/>
        </p:nvSpPr>
        <p:spPr>
          <a:xfrm>
            <a:off x="8499416" y="1810149"/>
            <a:ext cx="2755900" cy="42291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C87A49D1-2226-A8FF-2D94-3129209719D9}"/>
              </a:ext>
            </a:extLst>
          </p:cNvPr>
          <p:cNvSpPr txBox="1"/>
          <p:nvPr/>
        </p:nvSpPr>
        <p:spPr>
          <a:xfrm>
            <a:off x="502871" y="6240207"/>
            <a:ext cx="10909979" cy="10284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무작위 몬스터에게 투사체를 날린다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날아간 투사체는 몬스터와 </a:t>
            </a:r>
            <a:r>
              <a:rPr lang="ko-KR" altLang="en-US" sz="1400" dirty="0" err="1"/>
              <a:t>충돌시</a:t>
            </a:r>
            <a:r>
              <a:rPr lang="ko-KR" altLang="en-US" sz="1400" dirty="0"/>
              <a:t> 범위 공격을 하는 장판을 생성한다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장판은 </a:t>
            </a:r>
            <a:r>
              <a:rPr lang="en-US" altLang="ko-KR" sz="1400" dirty="0"/>
              <a:t>3</a:t>
            </a:r>
            <a:r>
              <a:rPr lang="ko-KR" altLang="en-US" sz="1400" dirty="0"/>
              <a:t>초 후 사라진다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533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1111</TotalTime>
  <Words>1708</Words>
  <Application>Microsoft Office PowerPoint</Application>
  <PresentationFormat>사용자 지정</PresentationFormat>
  <Paragraphs>995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8</cp:revision>
  <dcterms:created xsi:type="dcterms:W3CDTF">2024-07-21T08:36:56Z</dcterms:created>
  <dcterms:modified xsi:type="dcterms:W3CDTF">2024-08-25T10:09:33Z</dcterms:modified>
</cp:coreProperties>
</file>