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  <p:sldMasterId id="2147483660" r:id="rId3"/>
  </p:sldMasterIdLst>
  <p:notesMasterIdLst>
    <p:notesMasterId r:id="rId46"/>
  </p:notesMasterIdLst>
  <p:handoutMasterIdLst>
    <p:handoutMasterId r:id="rId47"/>
  </p:handoutMasterIdLst>
  <p:sldIdLst>
    <p:sldId id="257" r:id="rId4"/>
    <p:sldId id="297" r:id="rId5"/>
    <p:sldId id="293" r:id="rId6"/>
    <p:sldId id="294" r:id="rId7"/>
    <p:sldId id="292" r:id="rId8"/>
    <p:sldId id="355" r:id="rId9"/>
    <p:sldId id="288" r:id="rId10"/>
    <p:sldId id="356" r:id="rId11"/>
    <p:sldId id="327" r:id="rId12"/>
    <p:sldId id="311" r:id="rId13"/>
    <p:sldId id="312" r:id="rId14"/>
    <p:sldId id="313" r:id="rId15"/>
    <p:sldId id="349" r:id="rId16"/>
    <p:sldId id="343" r:id="rId17"/>
    <p:sldId id="342" r:id="rId18"/>
    <p:sldId id="321" r:id="rId19"/>
    <p:sldId id="322" r:id="rId20"/>
    <p:sldId id="323" r:id="rId21"/>
    <p:sldId id="330" r:id="rId22"/>
    <p:sldId id="332" r:id="rId23"/>
    <p:sldId id="326" r:id="rId24"/>
    <p:sldId id="324" r:id="rId25"/>
    <p:sldId id="331" r:id="rId26"/>
    <p:sldId id="334" r:id="rId27"/>
    <p:sldId id="337" r:id="rId28"/>
    <p:sldId id="340" r:id="rId29"/>
    <p:sldId id="352" r:id="rId30"/>
    <p:sldId id="344" r:id="rId31"/>
    <p:sldId id="345" r:id="rId32"/>
    <p:sldId id="347" r:id="rId33"/>
    <p:sldId id="346" r:id="rId34"/>
    <p:sldId id="320" r:id="rId35"/>
    <p:sldId id="350" r:id="rId36"/>
    <p:sldId id="329" r:id="rId37"/>
    <p:sldId id="354" r:id="rId38"/>
    <p:sldId id="348" r:id="rId39"/>
    <p:sldId id="317" r:id="rId40"/>
    <p:sldId id="353" r:id="rId41"/>
    <p:sldId id="307" r:id="rId42"/>
    <p:sldId id="328" r:id="rId43"/>
    <p:sldId id="351" r:id="rId44"/>
    <p:sldId id="357" r:id="rId4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sana Sanchez" initials="SS" lastIdx="9" clrIdx="0"/>
  <p:cmAuthor id="1" name="smsanchezn" initials="s" lastIdx="4" clrIdx="1"/>
  <p:cmAuthor id="2" name="PildoLabs" initials="P" lastIdx="1" clrIdx="2">
    <p:extLst>
      <p:ext uri="{19B8F6BF-5375-455C-9EA6-DF929625EA0E}">
        <p15:presenceInfo xmlns="" xmlns:p15="http://schemas.microsoft.com/office/powerpoint/2012/main" userId="PildoLab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0800B0"/>
    <a:srgbClr val="DA852B"/>
    <a:srgbClr val="6B6143"/>
    <a:srgbClr val="008D8E"/>
    <a:srgbClr val="464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6" autoAdjust="0"/>
    <p:restoredTop sz="94176" autoAdjust="0"/>
  </p:normalViewPr>
  <p:slideViewPr>
    <p:cSldViewPr snapToGrid="0" snapToObjects="1">
      <p:cViewPr>
        <p:scale>
          <a:sx n="75" d="100"/>
          <a:sy n="75" d="100"/>
        </p:scale>
        <p:origin x="-1080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commentAuthors" Target="commentAuthors.xml"/><Relationship Id="rId8" Type="http://schemas.openxmlformats.org/officeDocument/2006/relationships/slide" Target="slides/slide5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254FBD-D9F3-4707-A830-B68F805B73FF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C3A189D1-8ECD-4347-AC4A-B615391345BD}">
      <dgm:prSet phldrT="[Texto]" custT="1"/>
      <dgm:spPr/>
      <dgm:t>
        <a:bodyPr/>
        <a:lstStyle/>
        <a:p>
          <a:r>
            <a: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rPr>
            <a:t>Manual tagging</a:t>
          </a:r>
          <a:endParaRPr lang="en-GB" sz="20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D6E1577A-969F-4510-8629-D743135DAC71}" type="parTrans" cxnId="{C96C8249-3C46-43E6-98FF-6E6FEF87C6D2}">
      <dgm:prSet/>
      <dgm:spPr/>
      <dgm:t>
        <a:bodyPr/>
        <a:lstStyle/>
        <a:p>
          <a:endParaRPr lang="en-GB" sz="2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778BB8ED-E8E8-44BD-9CF4-98F3988B011F}" type="sibTrans" cxnId="{C96C8249-3C46-43E6-98FF-6E6FEF87C6D2}">
      <dgm:prSet/>
      <dgm:spPr/>
      <dgm:t>
        <a:bodyPr/>
        <a:lstStyle/>
        <a:p>
          <a:endParaRPr lang="en-GB" sz="2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74D4E0BB-D38C-4250-8544-00883FC42861}">
      <dgm:prSet phldrT="[Texto]" custT="1"/>
      <dgm:spPr/>
      <dgm:t>
        <a:bodyPr/>
        <a:lstStyle/>
        <a:p>
          <a:r>
            <a:rPr lang="en-GB" sz="1600" dirty="0" smtClean="0">
              <a:latin typeface="Verdana" pitchFamily="34" charset="0"/>
              <a:ea typeface="Verdana" pitchFamily="34" charset="0"/>
              <a:cs typeface="Verdana" pitchFamily="34" charset="0"/>
            </a:rPr>
            <a:t>True/False events</a:t>
          </a:r>
          <a:endParaRPr lang="en-GB" sz="16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CE4DA19C-F032-4352-B188-35482A354359}" type="parTrans" cxnId="{C84270E8-51F0-4556-82CD-5FA1CBE4AD47}">
      <dgm:prSet/>
      <dgm:spPr/>
      <dgm:t>
        <a:bodyPr/>
        <a:lstStyle/>
        <a:p>
          <a:endParaRPr lang="en-GB" sz="2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6B3A1AE4-1A39-4AA9-90C8-F862BB80D109}" type="sibTrans" cxnId="{C84270E8-51F0-4556-82CD-5FA1CBE4AD47}">
      <dgm:prSet/>
      <dgm:spPr/>
      <dgm:t>
        <a:bodyPr/>
        <a:lstStyle/>
        <a:p>
          <a:endParaRPr lang="en-GB" sz="2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C662327F-83FD-4617-A8EA-E157E3A1854F}">
      <dgm:prSet phldrT="[Texto]" custT="1"/>
      <dgm:spPr/>
      <dgm:t>
        <a:bodyPr/>
        <a:lstStyle/>
        <a:p>
          <a:r>
            <a: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rPr>
            <a:t>Models training</a:t>
          </a:r>
          <a:endParaRPr lang="en-GB" sz="20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2D3852D8-4466-4B3D-A1DA-D092ED2799BA}" type="parTrans" cxnId="{1A91CC42-8457-4E2F-9265-326000BCDAD8}">
      <dgm:prSet/>
      <dgm:spPr/>
      <dgm:t>
        <a:bodyPr/>
        <a:lstStyle/>
        <a:p>
          <a:endParaRPr lang="en-GB" sz="2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54B9C74A-B978-44C4-A0A0-31A0A6E335A9}" type="sibTrans" cxnId="{1A91CC42-8457-4E2F-9265-326000BCDAD8}">
      <dgm:prSet/>
      <dgm:spPr/>
      <dgm:t>
        <a:bodyPr/>
        <a:lstStyle/>
        <a:p>
          <a:endParaRPr lang="en-GB" sz="2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8A46C9CC-BEE5-4C54-9F92-D58E48F38806}">
      <dgm:prSet phldrT="[Texto]" custT="1"/>
      <dgm:spPr/>
      <dgm:t>
        <a:bodyPr/>
        <a:lstStyle/>
        <a:p>
          <a:r>
            <a: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rPr>
            <a:t>Models evaluation</a:t>
          </a:r>
          <a:endParaRPr lang="en-GB" sz="20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ED283995-5D83-4588-B91A-D79BE7BDB112}" type="parTrans" cxnId="{31948E08-A2B6-4644-AB64-5D8584C3D4A3}">
      <dgm:prSet/>
      <dgm:spPr/>
      <dgm:t>
        <a:bodyPr/>
        <a:lstStyle/>
        <a:p>
          <a:endParaRPr lang="en-GB" sz="2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716E7C28-8558-4750-B30A-384700B7B25B}" type="sibTrans" cxnId="{31948E08-A2B6-4644-AB64-5D8584C3D4A3}">
      <dgm:prSet/>
      <dgm:spPr/>
      <dgm:t>
        <a:bodyPr/>
        <a:lstStyle/>
        <a:p>
          <a:endParaRPr lang="en-GB" sz="2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C45EC1C5-879F-48C3-889C-914F088D670E}">
      <dgm:prSet phldrT="[Texto]" custT="1"/>
      <dgm:spPr/>
      <dgm:t>
        <a:bodyPr/>
        <a:lstStyle/>
        <a:p>
          <a:r>
            <a: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rPr>
            <a:t>Feature extraction</a:t>
          </a:r>
          <a:endParaRPr lang="en-GB" sz="20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88F865D8-6225-45FF-8392-2B7DAA621A44}" type="parTrans" cxnId="{E228E2C2-C931-4B0F-8F99-997126855F2A}">
      <dgm:prSet/>
      <dgm:spPr/>
      <dgm:t>
        <a:bodyPr/>
        <a:lstStyle/>
        <a:p>
          <a:endParaRPr lang="en-GB" sz="2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2801D77A-0456-44DD-8363-A320548B64EB}" type="sibTrans" cxnId="{E228E2C2-C931-4B0F-8F99-997126855F2A}">
      <dgm:prSet/>
      <dgm:spPr/>
      <dgm:t>
        <a:bodyPr/>
        <a:lstStyle/>
        <a:p>
          <a:endParaRPr lang="en-GB" sz="2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D83B3B5B-CE0D-45EE-B90F-03035899C82D}">
      <dgm:prSet phldrT="[Texto]" custT="1"/>
      <dgm:spPr/>
      <dgm:t>
        <a:bodyPr/>
        <a:lstStyle/>
        <a:p>
          <a:r>
            <a:rPr lang="en-GB" sz="1600" dirty="0" smtClean="0">
              <a:latin typeface="Verdana" pitchFamily="34" charset="0"/>
              <a:ea typeface="Verdana" pitchFamily="34" charset="0"/>
              <a:cs typeface="Verdana" pitchFamily="34" charset="0"/>
            </a:rPr>
            <a:t>~1K images</a:t>
          </a:r>
          <a:endParaRPr lang="en-GB" sz="16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83AACA47-F1ED-4C8D-B4C2-BA7095067385}" type="parTrans" cxnId="{9BA6E080-F1CF-4202-B2AC-553814168A49}">
      <dgm:prSet/>
      <dgm:spPr/>
      <dgm:t>
        <a:bodyPr/>
        <a:lstStyle/>
        <a:p>
          <a:endParaRPr lang="en-GB"/>
        </a:p>
      </dgm:t>
    </dgm:pt>
    <dgm:pt modelId="{2D3FB9EA-02CD-437F-BD0A-9F2C6375C228}" type="sibTrans" cxnId="{9BA6E080-F1CF-4202-B2AC-553814168A49}">
      <dgm:prSet/>
      <dgm:spPr/>
      <dgm:t>
        <a:bodyPr/>
        <a:lstStyle/>
        <a:p>
          <a:endParaRPr lang="en-GB"/>
        </a:p>
      </dgm:t>
    </dgm:pt>
    <dgm:pt modelId="{AE272004-9A76-41BD-9891-ADFC949429DE}" type="pres">
      <dgm:prSet presAssocID="{3B254FBD-D9F3-4707-A830-B68F805B73FF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7183691-2E7A-49D1-A684-E4F9DFFACC06}" type="pres">
      <dgm:prSet presAssocID="{C3A189D1-8ECD-4347-AC4A-B615391345BD}" presName="composite" presStyleCnt="0"/>
      <dgm:spPr/>
    </dgm:pt>
    <dgm:pt modelId="{5AB0E82F-2F0C-47C1-B93B-1ED0D46CC9D4}" type="pres">
      <dgm:prSet presAssocID="{C3A189D1-8ECD-4347-AC4A-B615391345BD}" presName="LShape" presStyleLbl="alignNode1" presStyleIdx="0" presStyleCnt="7"/>
      <dgm:spPr/>
    </dgm:pt>
    <dgm:pt modelId="{C6CE530E-A273-4CDF-96D2-181CE7D2244A}" type="pres">
      <dgm:prSet presAssocID="{C3A189D1-8ECD-4347-AC4A-B615391345BD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DBA63-11CA-40AD-BE71-B40C0359677B}" type="pres">
      <dgm:prSet presAssocID="{C3A189D1-8ECD-4347-AC4A-B615391345BD}" presName="Triangle" presStyleLbl="alignNode1" presStyleIdx="1" presStyleCnt="7"/>
      <dgm:spPr/>
    </dgm:pt>
    <dgm:pt modelId="{9BD8E874-7625-4541-AD26-270E710FE638}" type="pres">
      <dgm:prSet presAssocID="{778BB8ED-E8E8-44BD-9CF4-98F3988B011F}" presName="sibTrans" presStyleCnt="0"/>
      <dgm:spPr/>
    </dgm:pt>
    <dgm:pt modelId="{6E877AF6-DED3-4990-955E-7B1308D7736C}" type="pres">
      <dgm:prSet presAssocID="{778BB8ED-E8E8-44BD-9CF4-98F3988B011F}" presName="space" presStyleCnt="0"/>
      <dgm:spPr/>
    </dgm:pt>
    <dgm:pt modelId="{00833E73-7067-4B34-A414-0F50CA484AC1}" type="pres">
      <dgm:prSet presAssocID="{C45EC1C5-879F-48C3-889C-914F088D670E}" presName="composite" presStyleCnt="0"/>
      <dgm:spPr/>
    </dgm:pt>
    <dgm:pt modelId="{6625EB0D-D77C-4954-BADC-C92641E05D9A}" type="pres">
      <dgm:prSet presAssocID="{C45EC1C5-879F-48C3-889C-914F088D670E}" presName="LShape" presStyleLbl="alignNode1" presStyleIdx="2" presStyleCnt="7"/>
      <dgm:spPr/>
    </dgm:pt>
    <dgm:pt modelId="{698356D0-40CD-447D-9850-530FA65E0245}" type="pres">
      <dgm:prSet presAssocID="{C45EC1C5-879F-48C3-889C-914F088D670E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E0E4399-3F48-44BE-91DF-064594B03291}" type="pres">
      <dgm:prSet presAssocID="{C45EC1C5-879F-48C3-889C-914F088D670E}" presName="Triangle" presStyleLbl="alignNode1" presStyleIdx="3" presStyleCnt="7"/>
      <dgm:spPr/>
    </dgm:pt>
    <dgm:pt modelId="{6BC732C9-DB9E-427C-A3A6-972E508543BC}" type="pres">
      <dgm:prSet presAssocID="{2801D77A-0456-44DD-8363-A320548B64EB}" presName="sibTrans" presStyleCnt="0"/>
      <dgm:spPr/>
    </dgm:pt>
    <dgm:pt modelId="{CCB6E92E-FE39-437E-BC8C-8B5AB13467D1}" type="pres">
      <dgm:prSet presAssocID="{2801D77A-0456-44DD-8363-A320548B64EB}" presName="space" presStyleCnt="0"/>
      <dgm:spPr/>
    </dgm:pt>
    <dgm:pt modelId="{B4980FD6-6592-4D62-9136-E7C1A63A54C4}" type="pres">
      <dgm:prSet presAssocID="{C662327F-83FD-4617-A8EA-E157E3A1854F}" presName="composite" presStyleCnt="0"/>
      <dgm:spPr/>
    </dgm:pt>
    <dgm:pt modelId="{A4A9893A-77D1-4086-ABF0-4DAE8A213F5D}" type="pres">
      <dgm:prSet presAssocID="{C662327F-83FD-4617-A8EA-E157E3A1854F}" presName="LShape" presStyleLbl="alignNode1" presStyleIdx="4" presStyleCnt="7"/>
      <dgm:spPr/>
    </dgm:pt>
    <dgm:pt modelId="{B3BCD47E-73B0-40D9-B8F7-3C513C3F7B2D}" type="pres">
      <dgm:prSet presAssocID="{C662327F-83FD-4617-A8EA-E157E3A1854F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21130F6-A369-4A2B-BCBF-26D897BB6E90}" type="pres">
      <dgm:prSet presAssocID="{C662327F-83FD-4617-A8EA-E157E3A1854F}" presName="Triangle" presStyleLbl="alignNode1" presStyleIdx="5" presStyleCnt="7"/>
      <dgm:spPr/>
    </dgm:pt>
    <dgm:pt modelId="{3EE02728-DB76-4486-BA1E-EADA4A45D112}" type="pres">
      <dgm:prSet presAssocID="{54B9C74A-B978-44C4-A0A0-31A0A6E335A9}" presName="sibTrans" presStyleCnt="0"/>
      <dgm:spPr/>
    </dgm:pt>
    <dgm:pt modelId="{7BBEDEB1-4332-4794-B8E1-5A5BA84704C5}" type="pres">
      <dgm:prSet presAssocID="{54B9C74A-B978-44C4-A0A0-31A0A6E335A9}" presName="space" presStyleCnt="0"/>
      <dgm:spPr/>
    </dgm:pt>
    <dgm:pt modelId="{6DDD47C5-40A7-46A6-B52A-C47539D3BF27}" type="pres">
      <dgm:prSet presAssocID="{8A46C9CC-BEE5-4C54-9F92-D58E48F38806}" presName="composite" presStyleCnt="0"/>
      <dgm:spPr/>
    </dgm:pt>
    <dgm:pt modelId="{C58F26D8-A39C-4D7E-949E-51F8895A968D}" type="pres">
      <dgm:prSet presAssocID="{8A46C9CC-BEE5-4C54-9F92-D58E48F38806}" presName="LShape" presStyleLbl="alignNode1" presStyleIdx="6" presStyleCnt="7"/>
      <dgm:spPr/>
    </dgm:pt>
    <dgm:pt modelId="{55E564CC-5885-453E-B360-A3F51A8A29AF}" type="pres">
      <dgm:prSet presAssocID="{8A46C9CC-BEE5-4C54-9F92-D58E48F38806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61E34F3-E4D9-4E28-A235-6E0F781F9295}" type="presOf" srcId="{74D4E0BB-D38C-4250-8544-00883FC42861}" destId="{C6CE530E-A273-4CDF-96D2-181CE7D2244A}" srcOrd="0" destOrd="2" presId="urn:microsoft.com/office/officeart/2009/3/layout/StepUpProcess"/>
    <dgm:cxn modelId="{C84270E8-51F0-4556-82CD-5FA1CBE4AD47}" srcId="{C3A189D1-8ECD-4347-AC4A-B615391345BD}" destId="{74D4E0BB-D38C-4250-8544-00883FC42861}" srcOrd="1" destOrd="0" parTransId="{CE4DA19C-F032-4352-B188-35482A354359}" sibTransId="{6B3A1AE4-1A39-4AA9-90C8-F862BB80D109}"/>
    <dgm:cxn modelId="{9BA6E080-F1CF-4202-B2AC-553814168A49}" srcId="{C3A189D1-8ECD-4347-AC4A-B615391345BD}" destId="{D83B3B5B-CE0D-45EE-B90F-03035899C82D}" srcOrd="0" destOrd="0" parTransId="{83AACA47-F1ED-4C8D-B4C2-BA7095067385}" sibTransId="{2D3FB9EA-02CD-437F-BD0A-9F2C6375C228}"/>
    <dgm:cxn modelId="{31948E08-A2B6-4644-AB64-5D8584C3D4A3}" srcId="{3B254FBD-D9F3-4707-A830-B68F805B73FF}" destId="{8A46C9CC-BEE5-4C54-9F92-D58E48F38806}" srcOrd="3" destOrd="0" parTransId="{ED283995-5D83-4588-B91A-D79BE7BDB112}" sibTransId="{716E7C28-8558-4750-B30A-384700B7B25B}"/>
    <dgm:cxn modelId="{C96C8249-3C46-43E6-98FF-6E6FEF87C6D2}" srcId="{3B254FBD-D9F3-4707-A830-B68F805B73FF}" destId="{C3A189D1-8ECD-4347-AC4A-B615391345BD}" srcOrd="0" destOrd="0" parTransId="{D6E1577A-969F-4510-8629-D743135DAC71}" sibTransId="{778BB8ED-E8E8-44BD-9CF4-98F3988B011F}"/>
    <dgm:cxn modelId="{5EED11CD-395D-41FD-B0D9-F5B447D09234}" type="presOf" srcId="{C662327F-83FD-4617-A8EA-E157E3A1854F}" destId="{B3BCD47E-73B0-40D9-B8F7-3C513C3F7B2D}" srcOrd="0" destOrd="0" presId="urn:microsoft.com/office/officeart/2009/3/layout/StepUpProcess"/>
    <dgm:cxn modelId="{E228E2C2-C931-4B0F-8F99-997126855F2A}" srcId="{3B254FBD-D9F3-4707-A830-B68F805B73FF}" destId="{C45EC1C5-879F-48C3-889C-914F088D670E}" srcOrd="1" destOrd="0" parTransId="{88F865D8-6225-45FF-8392-2B7DAA621A44}" sibTransId="{2801D77A-0456-44DD-8363-A320548B64EB}"/>
    <dgm:cxn modelId="{1A91CC42-8457-4E2F-9265-326000BCDAD8}" srcId="{3B254FBD-D9F3-4707-A830-B68F805B73FF}" destId="{C662327F-83FD-4617-A8EA-E157E3A1854F}" srcOrd="2" destOrd="0" parTransId="{2D3852D8-4466-4B3D-A1DA-D092ED2799BA}" sibTransId="{54B9C74A-B978-44C4-A0A0-31A0A6E335A9}"/>
    <dgm:cxn modelId="{62BB6C44-B476-4553-B70F-D2929D8DC435}" type="presOf" srcId="{D83B3B5B-CE0D-45EE-B90F-03035899C82D}" destId="{C6CE530E-A273-4CDF-96D2-181CE7D2244A}" srcOrd="0" destOrd="1" presId="urn:microsoft.com/office/officeart/2009/3/layout/StepUpProcess"/>
    <dgm:cxn modelId="{E63E9B7F-CEC5-4D9B-96FE-8A76038C6FD7}" type="presOf" srcId="{3B254FBD-D9F3-4707-A830-B68F805B73FF}" destId="{AE272004-9A76-41BD-9891-ADFC949429DE}" srcOrd="0" destOrd="0" presId="urn:microsoft.com/office/officeart/2009/3/layout/StepUpProcess"/>
    <dgm:cxn modelId="{321E3D5E-76B3-49C0-8C47-460C3EF6734C}" type="presOf" srcId="{C45EC1C5-879F-48C3-889C-914F088D670E}" destId="{698356D0-40CD-447D-9850-530FA65E0245}" srcOrd="0" destOrd="0" presId="urn:microsoft.com/office/officeart/2009/3/layout/StepUpProcess"/>
    <dgm:cxn modelId="{E092DFB9-CD94-4310-8BBD-F49E65586C71}" type="presOf" srcId="{C3A189D1-8ECD-4347-AC4A-B615391345BD}" destId="{C6CE530E-A273-4CDF-96D2-181CE7D2244A}" srcOrd="0" destOrd="0" presId="urn:microsoft.com/office/officeart/2009/3/layout/StepUpProcess"/>
    <dgm:cxn modelId="{E6C5321C-52A1-40E5-88D4-1DC1F8595AF3}" type="presOf" srcId="{8A46C9CC-BEE5-4C54-9F92-D58E48F38806}" destId="{55E564CC-5885-453E-B360-A3F51A8A29AF}" srcOrd="0" destOrd="0" presId="urn:microsoft.com/office/officeart/2009/3/layout/StepUpProcess"/>
    <dgm:cxn modelId="{A46FD1FF-41AA-4989-AEE7-9BC0C9960192}" type="presParOf" srcId="{AE272004-9A76-41BD-9891-ADFC949429DE}" destId="{17183691-2E7A-49D1-A684-E4F9DFFACC06}" srcOrd="0" destOrd="0" presId="urn:microsoft.com/office/officeart/2009/3/layout/StepUpProcess"/>
    <dgm:cxn modelId="{4F7BE859-8F52-41B8-AB46-232FB2F6A5E8}" type="presParOf" srcId="{17183691-2E7A-49D1-A684-E4F9DFFACC06}" destId="{5AB0E82F-2F0C-47C1-B93B-1ED0D46CC9D4}" srcOrd="0" destOrd="0" presId="urn:microsoft.com/office/officeart/2009/3/layout/StepUpProcess"/>
    <dgm:cxn modelId="{375E0BFE-2F1A-49B5-B490-07A660475229}" type="presParOf" srcId="{17183691-2E7A-49D1-A684-E4F9DFFACC06}" destId="{C6CE530E-A273-4CDF-96D2-181CE7D2244A}" srcOrd="1" destOrd="0" presId="urn:microsoft.com/office/officeart/2009/3/layout/StepUpProcess"/>
    <dgm:cxn modelId="{C87957C5-0943-45E6-8D40-B8B894817B9D}" type="presParOf" srcId="{17183691-2E7A-49D1-A684-E4F9DFFACC06}" destId="{D3FDBA63-11CA-40AD-BE71-B40C0359677B}" srcOrd="2" destOrd="0" presId="urn:microsoft.com/office/officeart/2009/3/layout/StepUpProcess"/>
    <dgm:cxn modelId="{12573158-A787-42A3-A0BC-42AD11D56E6A}" type="presParOf" srcId="{AE272004-9A76-41BD-9891-ADFC949429DE}" destId="{9BD8E874-7625-4541-AD26-270E710FE638}" srcOrd="1" destOrd="0" presId="urn:microsoft.com/office/officeart/2009/3/layout/StepUpProcess"/>
    <dgm:cxn modelId="{F6B2ED26-747A-4C63-989E-C66986486241}" type="presParOf" srcId="{9BD8E874-7625-4541-AD26-270E710FE638}" destId="{6E877AF6-DED3-4990-955E-7B1308D7736C}" srcOrd="0" destOrd="0" presId="urn:microsoft.com/office/officeart/2009/3/layout/StepUpProcess"/>
    <dgm:cxn modelId="{59DE3211-32D5-48B9-8926-8EEC44EBF3DA}" type="presParOf" srcId="{AE272004-9A76-41BD-9891-ADFC949429DE}" destId="{00833E73-7067-4B34-A414-0F50CA484AC1}" srcOrd="2" destOrd="0" presId="urn:microsoft.com/office/officeart/2009/3/layout/StepUpProcess"/>
    <dgm:cxn modelId="{89BE11CD-04F4-4047-81FF-491188865149}" type="presParOf" srcId="{00833E73-7067-4B34-A414-0F50CA484AC1}" destId="{6625EB0D-D77C-4954-BADC-C92641E05D9A}" srcOrd="0" destOrd="0" presId="urn:microsoft.com/office/officeart/2009/3/layout/StepUpProcess"/>
    <dgm:cxn modelId="{90E8B674-A737-4587-B4C2-42047406C519}" type="presParOf" srcId="{00833E73-7067-4B34-A414-0F50CA484AC1}" destId="{698356D0-40CD-447D-9850-530FA65E0245}" srcOrd="1" destOrd="0" presId="urn:microsoft.com/office/officeart/2009/3/layout/StepUpProcess"/>
    <dgm:cxn modelId="{10D4CC0C-EB49-4E63-84CF-76E1F8C4BF09}" type="presParOf" srcId="{00833E73-7067-4B34-A414-0F50CA484AC1}" destId="{DE0E4399-3F48-44BE-91DF-064594B03291}" srcOrd="2" destOrd="0" presId="urn:microsoft.com/office/officeart/2009/3/layout/StepUpProcess"/>
    <dgm:cxn modelId="{DC7597E1-43E6-47A5-968D-E9317D5F9E49}" type="presParOf" srcId="{AE272004-9A76-41BD-9891-ADFC949429DE}" destId="{6BC732C9-DB9E-427C-A3A6-972E508543BC}" srcOrd="3" destOrd="0" presId="urn:microsoft.com/office/officeart/2009/3/layout/StepUpProcess"/>
    <dgm:cxn modelId="{8C54BF6E-6123-43E8-8088-C9DC372C9DBF}" type="presParOf" srcId="{6BC732C9-DB9E-427C-A3A6-972E508543BC}" destId="{CCB6E92E-FE39-437E-BC8C-8B5AB13467D1}" srcOrd="0" destOrd="0" presId="urn:microsoft.com/office/officeart/2009/3/layout/StepUpProcess"/>
    <dgm:cxn modelId="{E0054361-9977-4FC8-9E2C-EAAAD6AA127C}" type="presParOf" srcId="{AE272004-9A76-41BD-9891-ADFC949429DE}" destId="{B4980FD6-6592-4D62-9136-E7C1A63A54C4}" srcOrd="4" destOrd="0" presId="urn:microsoft.com/office/officeart/2009/3/layout/StepUpProcess"/>
    <dgm:cxn modelId="{A7D2DD75-9F6D-49A9-964C-0448FC900633}" type="presParOf" srcId="{B4980FD6-6592-4D62-9136-E7C1A63A54C4}" destId="{A4A9893A-77D1-4086-ABF0-4DAE8A213F5D}" srcOrd="0" destOrd="0" presId="urn:microsoft.com/office/officeart/2009/3/layout/StepUpProcess"/>
    <dgm:cxn modelId="{16BD700E-838C-454D-A22F-11A195BE08DE}" type="presParOf" srcId="{B4980FD6-6592-4D62-9136-E7C1A63A54C4}" destId="{B3BCD47E-73B0-40D9-B8F7-3C513C3F7B2D}" srcOrd="1" destOrd="0" presId="urn:microsoft.com/office/officeart/2009/3/layout/StepUpProcess"/>
    <dgm:cxn modelId="{AD9EB3D2-1F33-432B-B198-870B4F9A6245}" type="presParOf" srcId="{B4980FD6-6592-4D62-9136-E7C1A63A54C4}" destId="{821130F6-A369-4A2B-BCBF-26D897BB6E90}" srcOrd="2" destOrd="0" presId="urn:microsoft.com/office/officeart/2009/3/layout/StepUpProcess"/>
    <dgm:cxn modelId="{A9DA45FC-4088-4AC2-8AFB-80152BD361E0}" type="presParOf" srcId="{AE272004-9A76-41BD-9891-ADFC949429DE}" destId="{3EE02728-DB76-4486-BA1E-EADA4A45D112}" srcOrd="5" destOrd="0" presId="urn:microsoft.com/office/officeart/2009/3/layout/StepUpProcess"/>
    <dgm:cxn modelId="{8F168FDA-F828-4223-A58D-B53CEF71CBFA}" type="presParOf" srcId="{3EE02728-DB76-4486-BA1E-EADA4A45D112}" destId="{7BBEDEB1-4332-4794-B8E1-5A5BA84704C5}" srcOrd="0" destOrd="0" presId="urn:microsoft.com/office/officeart/2009/3/layout/StepUpProcess"/>
    <dgm:cxn modelId="{3E336867-6C59-495E-98F4-346B3AD6E9A9}" type="presParOf" srcId="{AE272004-9A76-41BD-9891-ADFC949429DE}" destId="{6DDD47C5-40A7-46A6-B52A-C47539D3BF27}" srcOrd="6" destOrd="0" presId="urn:microsoft.com/office/officeart/2009/3/layout/StepUpProcess"/>
    <dgm:cxn modelId="{379231F1-B512-497E-8ED1-74A909AEC7A2}" type="presParOf" srcId="{6DDD47C5-40A7-46A6-B52A-C47539D3BF27}" destId="{C58F26D8-A39C-4D7E-949E-51F8895A968D}" srcOrd="0" destOrd="0" presId="urn:microsoft.com/office/officeart/2009/3/layout/StepUpProcess"/>
    <dgm:cxn modelId="{B9882652-7B04-4780-9DF0-BE11DE39FB8E}" type="presParOf" srcId="{6DDD47C5-40A7-46A6-B52A-C47539D3BF27}" destId="{55E564CC-5885-453E-B360-A3F51A8A29A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4AAB42-609B-46BC-9828-DDBC28CFEB7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D26F09A-7E23-4141-9CE3-ABF4FA6A2E98}">
      <dgm:prSet phldrT="[Texto]"/>
      <dgm:spPr/>
      <dgm:t>
        <a:bodyPr/>
        <a:lstStyle/>
        <a:p>
          <a:pPr algn="ctr"/>
          <a:r>
            <a:rPr lang="en-GB" dirty="0" smtClean="0"/>
            <a:t>GNB</a:t>
          </a:r>
        </a:p>
        <a:p>
          <a:pPr algn="ctr"/>
          <a:r>
            <a:rPr lang="en-GB" dirty="0" smtClean="0"/>
            <a:t>Gaussian Naive Bayes</a:t>
          </a:r>
          <a:endParaRPr lang="en-GB" dirty="0"/>
        </a:p>
      </dgm:t>
    </dgm:pt>
    <dgm:pt modelId="{8381965A-B1C9-4DF9-9565-951C5CAF6C81}" type="parTrans" cxnId="{C891CBE6-B403-475D-BA71-DF9189AD4FAC}">
      <dgm:prSet/>
      <dgm:spPr/>
      <dgm:t>
        <a:bodyPr/>
        <a:lstStyle/>
        <a:p>
          <a:pPr algn="ctr"/>
          <a:endParaRPr lang="en-GB"/>
        </a:p>
      </dgm:t>
    </dgm:pt>
    <dgm:pt modelId="{E26A083C-FC1D-49D2-9B75-5BAF4BC68775}" type="sibTrans" cxnId="{C891CBE6-B403-475D-BA71-DF9189AD4FAC}">
      <dgm:prSet/>
      <dgm:spPr/>
      <dgm:t>
        <a:bodyPr/>
        <a:lstStyle/>
        <a:p>
          <a:pPr algn="ctr"/>
          <a:endParaRPr lang="en-GB"/>
        </a:p>
      </dgm:t>
    </dgm:pt>
    <dgm:pt modelId="{335B925A-7BA6-4E31-80D2-A7C67D81456B}">
      <dgm:prSet phldrT="[Texto]"/>
      <dgm:spPr/>
      <dgm:t>
        <a:bodyPr/>
        <a:lstStyle/>
        <a:p>
          <a:pPr algn="ctr"/>
          <a:r>
            <a:rPr lang="en-GB" dirty="0" smtClean="0"/>
            <a:t>RFC</a:t>
          </a:r>
        </a:p>
        <a:p>
          <a:pPr algn="ctr"/>
          <a:r>
            <a:rPr lang="en-GB" dirty="0" smtClean="0"/>
            <a:t>Random Forest Classifier</a:t>
          </a:r>
          <a:endParaRPr lang="en-GB" dirty="0"/>
        </a:p>
      </dgm:t>
    </dgm:pt>
    <dgm:pt modelId="{B4C3977D-4619-40F6-9900-C6A3596DB64C}" type="parTrans" cxnId="{EB7ABC41-BB18-49AB-88F9-DAEA43818C04}">
      <dgm:prSet/>
      <dgm:spPr/>
      <dgm:t>
        <a:bodyPr/>
        <a:lstStyle/>
        <a:p>
          <a:pPr algn="ctr"/>
          <a:endParaRPr lang="en-GB"/>
        </a:p>
      </dgm:t>
    </dgm:pt>
    <dgm:pt modelId="{307C8277-0557-4A43-99D9-F98F4B58555D}" type="sibTrans" cxnId="{EB7ABC41-BB18-49AB-88F9-DAEA43818C04}">
      <dgm:prSet/>
      <dgm:spPr/>
      <dgm:t>
        <a:bodyPr/>
        <a:lstStyle/>
        <a:p>
          <a:pPr algn="ctr"/>
          <a:endParaRPr lang="en-GB"/>
        </a:p>
      </dgm:t>
    </dgm:pt>
    <dgm:pt modelId="{CAE724A3-8D53-4F69-916C-1B5FF53BA3BF}">
      <dgm:prSet phldrT="[Texto]"/>
      <dgm:spPr/>
      <dgm:t>
        <a:bodyPr/>
        <a:lstStyle/>
        <a:p>
          <a:pPr algn="ctr"/>
          <a:r>
            <a:rPr lang="en-GB" dirty="0" smtClean="0"/>
            <a:t>SVC</a:t>
          </a:r>
        </a:p>
        <a:p>
          <a:pPr algn="ctr"/>
          <a:r>
            <a:rPr lang="en-GB" dirty="0" smtClean="0"/>
            <a:t>Support Vector Classifier</a:t>
          </a:r>
          <a:endParaRPr lang="en-GB" dirty="0"/>
        </a:p>
      </dgm:t>
    </dgm:pt>
    <dgm:pt modelId="{2CC754D5-952D-40D9-904F-35B9F8D7C5C2}" type="parTrans" cxnId="{B74A364B-912F-4601-B8A5-FC9FD480DA36}">
      <dgm:prSet/>
      <dgm:spPr/>
      <dgm:t>
        <a:bodyPr/>
        <a:lstStyle/>
        <a:p>
          <a:pPr algn="ctr"/>
          <a:endParaRPr lang="en-GB"/>
        </a:p>
      </dgm:t>
    </dgm:pt>
    <dgm:pt modelId="{E8E9A5B9-DC6C-43A4-A214-A6CDA678C9F8}" type="sibTrans" cxnId="{B74A364B-912F-4601-B8A5-FC9FD480DA36}">
      <dgm:prSet/>
      <dgm:spPr/>
      <dgm:t>
        <a:bodyPr/>
        <a:lstStyle/>
        <a:p>
          <a:pPr algn="ctr"/>
          <a:endParaRPr lang="en-GB"/>
        </a:p>
      </dgm:t>
    </dgm:pt>
    <dgm:pt modelId="{E08C8A60-D4CC-4E0F-8C18-D5E1AFE58986}">
      <dgm:prSet phldrT="[Texto]"/>
      <dgm:spPr/>
      <dgm:t>
        <a:bodyPr/>
        <a:lstStyle/>
        <a:p>
          <a:pPr algn="ctr"/>
          <a:r>
            <a:rPr lang="en-GB" dirty="0" smtClean="0"/>
            <a:t>LR</a:t>
          </a:r>
        </a:p>
        <a:p>
          <a:pPr algn="ctr"/>
          <a:r>
            <a:rPr lang="en-GB" dirty="0" smtClean="0"/>
            <a:t>Logistic regression</a:t>
          </a:r>
          <a:endParaRPr lang="en-GB" dirty="0"/>
        </a:p>
      </dgm:t>
    </dgm:pt>
    <dgm:pt modelId="{746CAC99-8EC2-4B81-85B1-A447B81A4F52}" type="parTrans" cxnId="{7AB0EC62-EBD7-4C25-A676-158D8D453A5A}">
      <dgm:prSet/>
      <dgm:spPr/>
      <dgm:t>
        <a:bodyPr/>
        <a:lstStyle/>
        <a:p>
          <a:pPr algn="ctr"/>
          <a:endParaRPr lang="en-GB"/>
        </a:p>
      </dgm:t>
    </dgm:pt>
    <dgm:pt modelId="{593DE0B7-4748-49A1-8072-3D2853B14587}" type="sibTrans" cxnId="{7AB0EC62-EBD7-4C25-A676-158D8D453A5A}">
      <dgm:prSet/>
      <dgm:spPr/>
      <dgm:t>
        <a:bodyPr/>
        <a:lstStyle/>
        <a:p>
          <a:pPr algn="ctr"/>
          <a:endParaRPr lang="en-GB"/>
        </a:p>
      </dgm:t>
    </dgm:pt>
    <dgm:pt modelId="{8ACF8819-50F1-49FC-9EFE-B8619BCEDF76}">
      <dgm:prSet phldrT="[Texto]"/>
      <dgm:spPr/>
      <dgm:t>
        <a:bodyPr/>
        <a:lstStyle/>
        <a:p>
          <a:pPr algn="ctr"/>
          <a:r>
            <a:rPr lang="en-GB" dirty="0" smtClean="0"/>
            <a:t>LSVC</a:t>
          </a:r>
          <a:br>
            <a:rPr lang="en-GB" dirty="0" smtClean="0"/>
          </a:br>
          <a:r>
            <a:rPr lang="en-GB" dirty="0" smtClean="0"/>
            <a:t>Linear SVC</a:t>
          </a:r>
          <a:endParaRPr lang="en-GB" dirty="0"/>
        </a:p>
      </dgm:t>
    </dgm:pt>
    <dgm:pt modelId="{BFB3C5C2-B92C-4B48-A356-787EA66D8239}" type="parTrans" cxnId="{A1DF4FCD-E2DE-4131-AA6B-6944963C7989}">
      <dgm:prSet/>
      <dgm:spPr/>
      <dgm:t>
        <a:bodyPr/>
        <a:lstStyle/>
        <a:p>
          <a:endParaRPr lang="en-GB"/>
        </a:p>
      </dgm:t>
    </dgm:pt>
    <dgm:pt modelId="{D34846F2-9615-4F18-8ECC-6237F7162369}" type="sibTrans" cxnId="{A1DF4FCD-E2DE-4131-AA6B-6944963C7989}">
      <dgm:prSet/>
      <dgm:spPr/>
      <dgm:t>
        <a:bodyPr/>
        <a:lstStyle/>
        <a:p>
          <a:endParaRPr lang="en-GB"/>
        </a:p>
      </dgm:t>
    </dgm:pt>
    <dgm:pt modelId="{DDFA4F03-3E24-4AF6-83AF-FF306CB9B593}" type="pres">
      <dgm:prSet presAssocID="{E94AAB42-609B-46BC-9828-DDBC28CFEB7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0023E8-F9F2-4A74-B3BF-0623148A03E7}" type="pres">
      <dgm:prSet presAssocID="{1D26F09A-7E23-4141-9CE3-ABF4FA6A2E9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9525B63-64D8-40A4-8707-DB843ACB47EC}" type="pres">
      <dgm:prSet presAssocID="{E26A083C-FC1D-49D2-9B75-5BAF4BC68775}" presName="sibTrans" presStyleCnt="0"/>
      <dgm:spPr/>
    </dgm:pt>
    <dgm:pt modelId="{C5D89C53-1572-4910-A214-A7AA7B563B7B}" type="pres">
      <dgm:prSet presAssocID="{E08C8A60-D4CC-4E0F-8C18-D5E1AFE5898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9C130B9-4D41-4F86-BC32-B2C38240147A}" type="pres">
      <dgm:prSet presAssocID="{593DE0B7-4748-49A1-8072-3D2853B14587}" presName="sibTrans" presStyleCnt="0"/>
      <dgm:spPr/>
    </dgm:pt>
    <dgm:pt modelId="{00E27409-CD56-4962-857D-C21E1926E058}" type="pres">
      <dgm:prSet presAssocID="{8ACF8819-50F1-49FC-9EFE-B8619BCEDF7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4888BA2-D9A7-48DB-A843-BC2D59F20571}" type="pres">
      <dgm:prSet presAssocID="{D34846F2-9615-4F18-8ECC-6237F7162369}" presName="sibTrans" presStyleCnt="0"/>
      <dgm:spPr/>
    </dgm:pt>
    <dgm:pt modelId="{C086A3F8-D94E-4186-8F8D-F5F88C5303D1}" type="pres">
      <dgm:prSet presAssocID="{335B925A-7BA6-4E31-80D2-A7C67D81456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2242FC4-678A-4D1A-98F8-DFBC3237F881}" type="pres">
      <dgm:prSet presAssocID="{307C8277-0557-4A43-99D9-F98F4B58555D}" presName="sibTrans" presStyleCnt="0"/>
      <dgm:spPr/>
    </dgm:pt>
    <dgm:pt modelId="{77288D33-F769-49E4-A738-2CCBFCF20E86}" type="pres">
      <dgm:prSet presAssocID="{CAE724A3-8D53-4F69-916C-1B5FF53BA3B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74A364B-912F-4601-B8A5-FC9FD480DA36}" srcId="{E94AAB42-609B-46BC-9828-DDBC28CFEB7D}" destId="{CAE724A3-8D53-4F69-916C-1B5FF53BA3BF}" srcOrd="4" destOrd="0" parTransId="{2CC754D5-952D-40D9-904F-35B9F8D7C5C2}" sibTransId="{E8E9A5B9-DC6C-43A4-A214-A6CDA678C9F8}"/>
    <dgm:cxn modelId="{C891CBE6-B403-475D-BA71-DF9189AD4FAC}" srcId="{E94AAB42-609B-46BC-9828-DDBC28CFEB7D}" destId="{1D26F09A-7E23-4141-9CE3-ABF4FA6A2E98}" srcOrd="0" destOrd="0" parTransId="{8381965A-B1C9-4DF9-9565-951C5CAF6C81}" sibTransId="{E26A083C-FC1D-49D2-9B75-5BAF4BC68775}"/>
    <dgm:cxn modelId="{41E803D5-3053-4EBE-9C6E-AA9FAE62F611}" type="presOf" srcId="{8ACF8819-50F1-49FC-9EFE-B8619BCEDF76}" destId="{00E27409-CD56-4962-857D-C21E1926E058}" srcOrd="0" destOrd="0" presId="urn:microsoft.com/office/officeart/2005/8/layout/default"/>
    <dgm:cxn modelId="{EB7ABC41-BB18-49AB-88F9-DAEA43818C04}" srcId="{E94AAB42-609B-46BC-9828-DDBC28CFEB7D}" destId="{335B925A-7BA6-4E31-80D2-A7C67D81456B}" srcOrd="3" destOrd="0" parTransId="{B4C3977D-4619-40F6-9900-C6A3596DB64C}" sibTransId="{307C8277-0557-4A43-99D9-F98F4B58555D}"/>
    <dgm:cxn modelId="{1F4D43E0-B8CB-4596-9F9B-7B7BD638C429}" type="presOf" srcId="{335B925A-7BA6-4E31-80D2-A7C67D81456B}" destId="{C086A3F8-D94E-4186-8F8D-F5F88C5303D1}" srcOrd="0" destOrd="0" presId="urn:microsoft.com/office/officeart/2005/8/layout/default"/>
    <dgm:cxn modelId="{6FE46119-615C-49A9-9531-513A8080658F}" type="presOf" srcId="{CAE724A3-8D53-4F69-916C-1B5FF53BA3BF}" destId="{77288D33-F769-49E4-A738-2CCBFCF20E86}" srcOrd="0" destOrd="0" presId="urn:microsoft.com/office/officeart/2005/8/layout/default"/>
    <dgm:cxn modelId="{A56D0B7C-201C-4166-9F87-78DBAAA39D1E}" type="presOf" srcId="{1D26F09A-7E23-4141-9CE3-ABF4FA6A2E98}" destId="{6A0023E8-F9F2-4A74-B3BF-0623148A03E7}" srcOrd="0" destOrd="0" presId="urn:microsoft.com/office/officeart/2005/8/layout/default"/>
    <dgm:cxn modelId="{A1DF4FCD-E2DE-4131-AA6B-6944963C7989}" srcId="{E94AAB42-609B-46BC-9828-DDBC28CFEB7D}" destId="{8ACF8819-50F1-49FC-9EFE-B8619BCEDF76}" srcOrd="2" destOrd="0" parTransId="{BFB3C5C2-B92C-4B48-A356-787EA66D8239}" sibTransId="{D34846F2-9615-4F18-8ECC-6237F7162369}"/>
    <dgm:cxn modelId="{23938222-FBB1-41BF-A9C9-59DD7816436C}" type="presOf" srcId="{E94AAB42-609B-46BC-9828-DDBC28CFEB7D}" destId="{DDFA4F03-3E24-4AF6-83AF-FF306CB9B593}" srcOrd="0" destOrd="0" presId="urn:microsoft.com/office/officeart/2005/8/layout/default"/>
    <dgm:cxn modelId="{49B8ED13-4975-449E-9620-A2F52ADFC4EC}" type="presOf" srcId="{E08C8A60-D4CC-4E0F-8C18-D5E1AFE58986}" destId="{C5D89C53-1572-4910-A214-A7AA7B563B7B}" srcOrd="0" destOrd="0" presId="urn:microsoft.com/office/officeart/2005/8/layout/default"/>
    <dgm:cxn modelId="{7AB0EC62-EBD7-4C25-A676-158D8D453A5A}" srcId="{E94AAB42-609B-46BC-9828-DDBC28CFEB7D}" destId="{E08C8A60-D4CC-4E0F-8C18-D5E1AFE58986}" srcOrd="1" destOrd="0" parTransId="{746CAC99-8EC2-4B81-85B1-A447B81A4F52}" sibTransId="{593DE0B7-4748-49A1-8072-3D2853B14587}"/>
    <dgm:cxn modelId="{7FCF5822-5329-4B5B-B427-E949AF2DE096}" type="presParOf" srcId="{DDFA4F03-3E24-4AF6-83AF-FF306CB9B593}" destId="{6A0023E8-F9F2-4A74-B3BF-0623148A03E7}" srcOrd="0" destOrd="0" presId="urn:microsoft.com/office/officeart/2005/8/layout/default"/>
    <dgm:cxn modelId="{344AB961-0216-40D3-8617-2111A0770BFD}" type="presParOf" srcId="{DDFA4F03-3E24-4AF6-83AF-FF306CB9B593}" destId="{89525B63-64D8-40A4-8707-DB843ACB47EC}" srcOrd="1" destOrd="0" presId="urn:microsoft.com/office/officeart/2005/8/layout/default"/>
    <dgm:cxn modelId="{DB7C8F98-D882-4D8B-BAD7-3E8FC90A0CEB}" type="presParOf" srcId="{DDFA4F03-3E24-4AF6-83AF-FF306CB9B593}" destId="{C5D89C53-1572-4910-A214-A7AA7B563B7B}" srcOrd="2" destOrd="0" presId="urn:microsoft.com/office/officeart/2005/8/layout/default"/>
    <dgm:cxn modelId="{A9BD45AF-BBD6-4F07-9E14-2472573A51E8}" type="presParOf" srcId="{DDFA4F03-3E24-4AF6-83AF-FF306CB9B593}" destId="{A9C130B9-4D41-4F86-BC32-B2C38240147A}" srcOrd="3" destOrd="0" presId="urn:microsoft.com/office/officeart/2005/8/layout/default"/>
    <dgm:cxn modelId="{6CBDF632-FD33-4E25-BF2B-E21A91037BE8}" type="presParOf" srcId="{DDFA4F03-3E24-4AF6-83AF-FF306CB9B593}" destId="{00E27409-CD56-4962-857D-C21E1926E058}" srcOrd="4" destOrd="0" presId="urn:microsoft.com/office/officeart/2005/8/layout/default"/>
    <dgm:cxn modelId="{2FBF2FA8-E22C-4A7D-A352-7DA01B05ADE5}" type="presParOf" srcId="{DDFA4F03-3E24-4AF6-83AF-FF306CB9B593}" destId="{04888BA2-D9A7-48DB-A843-BC2D59F20571}" srcOrd="5" destOrd="0" presId="urn:microsoft.com/office/officeart/2005/8/layout/default"/>
    <dgm:cxn modelId="{F807EB86-DF17-4135-8D64-7675146DD5A1}" type="presParOf" srcId="{DDFA4F03-3E24-4AF6-83AF-FF306CB9B593}" destId="{C086A3F8-D94E-4186-8F8D-F5F88C5303D1}" srcOrd="6" destOrd="0" presId="urn:microsoft.com/office/officeart/2005/8/layout/default"/>
    <dgm:cxn modelId="{EF3A5BDE-6869-4CEE-9F05-2C08FB57AC20}" type="presParOf" srcId="{DDFA4F03-3E24-4AF6-83AF-FF306CB9B593}" destId="{32242FC4-678A-4D1A-98F8-DFBC3237F881}" srcOrd="7" destOrd="0" presId="urn:microsoft.com/office/officeart/2005/8/layout/default"/>
    <dgm:cxn modelId="{BA95B6E1-A996-4142-8366-57F17ED8E253}" type="presParOf" srcId="{DDFA4F03-3E24-4AF6-83AF-FF306CB9B593}" destId="{77288D33-F769-49E4-A738-2CCBFCF20E8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254FBD-D9F3-4707-A830-B68F805B73FF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C3A189D1-8ECD-4347-AC4A-B615391345BD}">
      <dgm:prSet phldrT="[Texto]" custT="1"/>
      <dgm:spPr/>
      <dgm:t>
        <a:bodyPr/>
        <a:lstStyle/>
        <a:p>
          <a:r>
            <a: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rPr>
            <a:t>Manual tagging</a:t>
          </a:r>
          <a:endParaRPr lang="en-GB" sz="20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D6E1577A-969F-4510-8629-D743135DAC71}" type="parTrans" cxnId="{C96C8249-3C46-43E6-98FF-6E6FEF87C6D2}">
      <dgm:prSet/>
      <dgm:spPr/>
      <dgm:t>
        <a:bodyPr/>
        <a:lstStyle/>
        <a:p>
          <a:endParaRPr lang="en-GB" sz="2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778BB8ED-E8E8-44BD-9CF4-98F3988B011F}" type="sibTrans" cxnId="{C96C8249-3C46-43E6-98FF-6E6FEF87C6D2}">
      <dgm:prSet/>
      <dgm:spPr/>
      <dgm:t>
        <a:bodyPr/>
        <a:lstStyle/>
        <a:p>
          <a:endParaRPr lang="en-GB" sz="2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74D4E0BB-D38C-4250-8544-00883FC42861}">
      <dgm:prSet phldrT="[Texto]" custT="1"/>
      <dgm:spPr/>
      <dgm:t>
        <a:bodyPr/>
        <a:lstStyle/>
        <a:p>
          <a:r>
            <a:rPr lang="en-GB" sz="1600" dirty="0" smtClean="0">
              <a:latin typeface="Verdana" pitchFamily="34" charset="0"/>
              <a:ea typeface="Verdana" pitchFamily="34" charset="0"/>
              <a:cs typeface="Verdana" pitchFamily="34" charset="0"/>
            </a:rPr>
            <a:t>True/False positives</a:t>
          </a:r>
          <a:endParaRPr lang="en-GB" sz="16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CE4DA19C-F032-4352-B188-35482A354359}" type="parTrans" cxnId="{C84270E8-51F0-4556-82CD-5FA1CBE4AD47}">
      <dgm:prSet/>
      <dgm:spPr/>
      <dgm:t>
        <a:bodyPr/>
        <a:lstStyle/>
        <a:p>
          <a:endParaRPr lang="en-GB" sz="2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6B3A1AE4-1A39-4AA9-90C8-F862BB80D109}" type="sibTrans" cxnId="{C84270E8-51F0-4556-82CD-5FA1CBE4AD47}">
      <dgm:prSet/>
      <dgm:spPr/>
      <dgm:t>
        <a:bodyPr/>
        <a:lstStyle/>
        <a:p>
          <a:endParaRPr lang="en-GB" sz="2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C662327F-83FD-4617-A8EA-E157E3A1854F}">
      <dgm:prSet phldrT="[Texto]" custT="1"/>
      <dgm:spPr/>
      <dgm:t>
        <a:bodyPr/>
        <a:lstStyle/>
        <a:p>
          <a:r>
            <a: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rPr>
            <a:t>Models training</a:t>
          </a:r>
          <a:endParaRPr lang="en-GB" sz="20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2D3852D8-4466-4B3D-A1DA-D092ED2799BA}" type="parTrans" cxnId="{1A91CC42-8457-4E2F-9265-326000BCDAD8}">
      <dgm:prSet/>
      <dgm:spPr/>
      <dgm:t>
        <a:bodyPr/>
        <a:lstStyle/>
        <a:p>
          <a:endParaRPr lang="en-GB" sz="2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54B9C74A-B978-44C4-A0A0-31A0A6E335A9}" type="sibTrans" cxnId="{1A91CC42-8457-4E2F-9265-326000BCDAD8}">
      <dgm:prSet/>
      <dgm:spPr/>
      <dgm:t>
        <a:bodyPr/>
        <a:lstStyle/>
        <a:p>
          <a:endParaRPr lang="en-GB" sz="2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25E837A1-E678-453D-8611-B9D89B98D25C}">
      <dgm:prSet phldrT="[Texto]" custT="1"/>
      <dgm:spPr/>
      <dgm:t>
        <a:bodyPr/>
        <a:lstStyle/>
        <a:p>
          <a:r>
            <a:rPr lang="en-GB" sz="1600" dirty="0" smtClean="0">
              <a:latin typeface="Verdana" pitchFamily="34" charset="0"/>
              <a:ea typeface="Verdana" pitchFamily="34" charset="0"/>
              <a:cs typeface="Verdana" pitchFamily="34" charset="0"/>
            </a:rPr>
            <a:t>GNB</a:t>
          </a:r>
          <a:endParaRPr lang="en-GB" sz="16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F6F76594-B5D7-4A53-B84D-92C4F5EDD1F8}" type="parTrans" cxnId="{F7451683-BD28-4E88-A0B5-0D8398DBBFB7}">
      <dgm:prSet/>
      <dgm:spPr/>
      <dgm:t>
        <a:bodyPr/>
        <a:lstStyle/>
        <a:p>
          <a:endParaRPr lang="en-GB" sz="2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659BD3E5-FFAC-4F75-9024-FAA2C92CB8C8}" type="sibTrans" cxnId="{F7451683-BD28-4E88-A0B5-0D8398DBBFB7}">
      <dgm:prSet/>
      <dgm:spPr/>
      <dgm:t>
        <a:bodyPr/>
        <a:lstStyle/>
        <a:p>
          <a:endParaRPr lang="en-GB" sz="2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8A46C9CC-BEE5-4C54-9F92-D58E48F38806}">
      <dgm:prSet phldrT="[Texto]" custT="1"/>
      <dgm:spPr/>
      <dgm:t>
        <a:bodyPr/>
        <a:lstStyle/>
        <a:p>
          <a:r>
            <a: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rPr>
            <a:t>Models evaluation</a:t>
          </a:r>
          <a:endParaRPr lang="en-GB" sz="20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ED283995-5D83-4588-B91A-D79BE7BDB112}" type="parTrans" cxnId="{31948E08-A2B6-4644-AB64-5D8584C3D4A3}">
      <dgm:prSet/>
      <dgm:spPr/>
      <dgm:t>
        <a:bodyPr/>
        <a:lstStyle/>
        <a:p>
          <a:endParaRPr lang="en-GB" sz="2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716E7C28-8558-4750-B30A-384700B7B25B}" type="sibTrans" cxnId="{31948E08-A2B6-4644-AB64-5D8584C3D4A3}">
      <dgm:prSet/>
      <dgm:spPr/>
      <dgm:t>
        <a:bodyPr/>
        <a:lstStyle/>
        <a:p>
          <a:endParaRPr lang="en-GB" sz="2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2071740B-F33F-4A9B-9698-87DF72FB4CE6}">
      <dgm:prSet phldrT="[Texto]" custT="1"/>
      <dgm:spPr/>
      <dgm:t>
        <a:bodyPr/>
        <a:lstStyle/>
        <a:p>
          <a:r>
            <a:rPr lang="en-GB" sz="1600" dirty="0" smtClean="0">
              <a:latin typeface="Verdana" pitchFamily="34" charset="0"/>
              <a:ea typeface="Verdana" pitchFamily="34" charset="0"/>
              <a:cs typeface="Verdana" pitchFamily="34" charset="0"/>
            </a:rPr>
            <a:t>FPR: False positives rate</a:t>
          </a:r>
          <a:endParaRPr lang="en-GB" sz="16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583B0664-FA24-4F6F-8772-BEBB480F22D3}" type="parTrans" cxnId="{340EA6F3-8206-439E-9FB5-5E03202FC814}">
      <dgm:prSet/>
      <dgm:spPr/>
      <dgm:t>
        <a:bodyPr/>
        <a:lstStyle/>
        <a:p>
          <a:endParaRPr lang="en-GB" sz="2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FCBE792A-EB90-4BA8-8FF1-883966A751D7}" type="sibTrans" cxnId="{340EA6F3-8206-439E-9FB5-5E03202FC814}">
      <dgm:prSet/>
      <dgm:spPr/>
      <dgm:t>
        <a:bodyPr/>
        <a:lstStyle/>
        <a:p>
          <a:endParaRPr lang="en-GB" sz="2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B8AD192D-A56C-4666-864C-5C49D7369258}">
      <dgm:prSet phldrT="[Texto]" custT="1"/>
      <dgm:spPr/>
      <dgm:t>
        <a:bodyPr/>
        <a:lstStyle/>
        <a:p>
          <a:r>
            <a:rPr lang="en-GB" sz="1600" dirty="0" smtClean="0">
              <a:latin typeface="Verdana" pitchFamily="34" charset="0"/>
              <a:ea typeface="Verdana" pitchFamily="34" charset="0"/>
              <a:cs typeface="Verdana" pitchFamily="34" charset="0"/>
            </a:rPr>
            <a:t>SVM</a:t>
          </a:r>
          <a:endParaRPr lang="en-GB" sz="16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71782D8E-739A-4089-BF75-55048A44056A}" type="parTrans" cxnId="{50D574C0-5EEC-45CB-B608-1E725C2B6691}">
      <dgm:prSet/>
      <dgm:spPr/>
      <dgm:t>
        <a:bodyPr/>
        <a:lstStyle/>
        <a:p>
          <a:endParaRPr lang="en-GB" sz="2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4AEB60A3-25E4-4F68-A7D9-5F3ED7BE3FC6}" type="sibTrans" cxnId="{50D574C0-5EEC-45CB-B608-1E725C2B6691}">
      <dgm:prSet/>
      <dgm:spPr/>
      <dgm:t>
        <a:bodyPr/>
        <a:lstStyle/>
        <a:p>
          <a:endParaRPr lang="en-GB" sz="2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5CEC936A-EB23-47BA-837E-FF70778D5715}">
      <dgm:prSet phldrT="[Texto]" custT="1"/>
      <dgm:spPr/>
      <dgm:t>
        <a:bodyPr/>
        <a:lstStyle/>
        <a:p>
          <a:r>
            <a:rPr lang="en-GB" sz="1600" dirty="0" smtClean="0">
              <a:latin typeface="Verdana" pitchFamily="34" charset="0"/>
              <a:ea typeface="Verdana" pitchFamily="34" charset="0"/>
              <a:cs typeface="Verdana" pitchFamily="34" charset="0"/>
            </a:rPr>
            <a:t>RF</a:t>
          </a:r>
          <a:endParaRPr lang="en-GB" sz="16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00B17C55-0042-4849-911E-F5B7CFB2F4C7}" type="parTrans" cxnId="{450155A5-7EA8-4C47-97C9-80D632A9DA5F}">
      <dgm:prSet/>
      <dgm:spPr/>
      <dgm:t>
        <a:bodyPr/>
        <a:lstStyle/>
        <a:p>
          <a:endParaRPr lang="en-GB" sz="2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397689AA-2A7D-4B1A-B4D4-9F69C0D0050E}" type="sibTrans" cxnId="{450155A5-7EA8-4C47-97C9-80D632A9DA5F}">
      <dgm:prSet/>
      <dgm:spPr/>
      <dgm:t>
        <a:bodyPr/>
        <a:lstStyle/>
        <a:p>
          <a:endParaRPr lang="en-GB" sz="2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D9E97BC5-AF4C-43E8-B8CB-881F086B6F83}">
      <dgm:prSet phldrT="[Texto]" custT="1"/>
      <dgm:spPr/>
      <dgm:t>
        <a:bodyPr/>
        <a:lstStyle/>
        <a:p>
          <a:r>
            <a:rPr lang="en-GB" sz="1600" dirty="0" smtClean="0">
              <a:latin typeface="Verdana" pitchFamily="34" charset="0"/>
              <a:ea typeface="Verdana" pitchFamily="34" charset="0"/>
              <a:cs typeface="Verdana" pitchFamily="34" charset="0"/>
            </a:rPr>
            <a:t>Logistic regression</a:t>
          </a:r>
          <a:endParaRPr lang="en-GB" sz="16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1578EE90-8E9B-4904-B775-15EC57366620}" type="parTrans" cxnId="{5E14A85D-FC6B-46BB-9F4D-D301BE787EC0}">
      <dgm:prSet/>
      <dgm:spPr/>
      <dgm:t>
        <a:bodyPr/>
        <a:lstStyle/>
        <a:p>
          <a:endParaRPr lang="en-GB" sz="2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F5DAD552-D97A-4C00-BE4A-C8CF93AECA00}" type="sibTrans" cxnId="{5E14A85D-FC6B-46BB-9F4D-D301BE787EC0}">
      <dgm:prSet/>
      <dgm:spPr/>
      <dgm:t>
        <a:bodyPr/>
        <a:lstStyle/>
        <a:p>
          <a:endParaRPr lang="en-GB" sz="2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12A0AC10-6A0C-4419-8D6A-B94FD221EEFC}">
      <dgm:prSet phldrT="[Texto]" custT="1"/>
      <dgm:spPr/>
      <dgm:t>
        <a:bodyPr/>
        <a:lstStyle/>
        <a:p>
          <a:r>
            <a:rPr lang="en-GB" sz="1600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FNR: False negatives rate</a:t>
          </a:r>
          <a:endParaRPr lang="en-GB" sz="1600" dirty="0">
            <a:solidFill>
              <a:srgbClr val="FF0000"/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4591AE80-1857-4A2B-9CC1-A6B4F5D30033}" type="parTrans" cxnId="{757C18F4-B504-4D8D-B42F-FD0A497DEFD7}">
      <dgm:prSet/>
      <dgm:spPr/>
      <dgm:t>
        <a:bodyPr/>
        <a:lstStyle/>
        <a:p>
          <a:endParaRPr lang="en-GB" sz="2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AD2D4D04-59D7-488F-B394-B1639F613A18}" type="sibTrans" cxnId="{757C18F4-B504-4D8D-B42F-FD0A497DEFD7}">
      <dgm:prSet/>
      <dgm:spPr/>
      <dgm:t>
        <a:bodyPr/>
        <a:lstStyle/>
        <a:p>
          <a:endParaRPr lang="en-GB" sz="2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C45EC1C5-879F-48C3-889C-914F088D670E}">
      <dgm:prSet phldrT="[Texto]" custT="1"/>
      <dgm:spPr/>
      <dgm:t>
        <a:bodyPr/>
        <a:lstStyle/>
        <a:p>
          <a:r>
            <a:rPr lang="en-GB" sz="2000" dirty="0" smtClean="0">
              <a:latin typeface="Verdana" pitchFamily="34" charset="0"/>
              <a:ea typeface="Verdana" pitchFamily="34" charset="0"/>
              <a:cs typeface="Verdana" pitchFamily="34" charset="0"/>
            </a:rPr>
            <a:t>Feature extraction</a:t>
          </a:r>
          <a:endParaRPr lang="en-GB" sz="20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88F865D8-6225-45FF-8392-2B7DAA621A44}" type="parTrans" cxnId="{E228E2C2-C931-4B0F-8F99-997126855F2A}">
      <dgm:prSet/>
      <dgm:spPr/>
      <dgm:t>
        <a:bodyPr/>
        <a:lstStyle/>
        <a:p>
          <a:endParaRPr lang="en-GB" sz="2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2801D77A-0456-44DD-8363-A320548B64EB}" type="sibTrans" cxnId="{E228E2C2-C931-4B0F-8F99-997126855F2A}">
      <dgm:prSet/>
      <dgm:spPr/>
      <dgm:t>
        <a:bodyPr/>
        <a:lstStyle/>
        <a:p>
          <a:endParaRPr lang="en-GB" sz="2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D83B3B5B-CE0D-45EE-B90F-03035899C82D}">
      <dgm:prSet phldrT="[Texto]" custT="1"/>
      <dgm:spPr/>
      <dgm:t>
        <a:bodyPr/>
        <a:lstStyle/>
        <a:p>
          <a:r>
            <a:rPr lang="en-GB" sz="1600" dirty="0" smtClean="0">
              <a:latin typeface="Verdana" pitchFamily="34" charset="0"/>
              <a:ea typeface="Verdana" pitchFamily="34" charset="0"/>
              <a:cs typeface="Verdana" pitchFamily="34" charset="0"/>
            </a:rPr>
            <a:t>~1K images</a:t>
          </a:r>
          <a:endParaRPr lang="en-GB" sz="16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83AACA47-F1ED-4C8D-B4C2-BA7095067385}" type="parTrans" cxnId="{9BA6E080-F1CF-4202-B2AC-553814168A49}">
      <dgm:prSet/>
      <dgm:spPr/>
      <dgm:t>
        <a:bodyPr/>
        <a:lstStyle/>
        <a:p>
          <a:endParaRPr lang="en-GB"/>
        </a:p>
      </dgm:t>
    </dgm:pt>
    <dgm:pt modelId="{2D3FB9EA-02CD-437F-BD0A-9F2C6375C228}" type="sibTrans" cxnId="{9BA6E080-F1CF-4202-B2AC-553814168A49}">
      <dgm:prSet/>
      <dgm:spPr/>
      <dgm:t>
        <a:bodyPr/>
        <a:lstStyle/>
        <a:p>
          <a:endParaRPr lang="en-GB"/>
        </a:p>
      </dgm:t>
    </dgm:pt>
    <dgm:pt modelId="{D2C45DFC-0471-4143-8595-5B89A21AA9C7}">
      <dgm:prSet phldrT="[Texto]" custT="1"/>
      <dgm:spPr/>
      <dgm:t>
        <a:bodyPr/>
        <a:lstStyle/>
        <a:p>
          <a:r>
            <a:rPr lang="en-GB" sz="1600" dirty="0" smtClean="0">
              <a:latin typeface="Verdana" pitchFamily="34" charset="0"/>
              <a:ea typeface="Verdana" pitchFamily="34" charset="0"/>
              <a:cs typeface="Verdana" pitchFamily="34" charset="0"/>
            </a:rPr>
            <a:t>Gradients</a:t>
          </a:r>
          <a:endParaRPr lang="en-GB" sz="16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7150B839-4957-4167-B681-A8E77E0F3D6E}" type="sibTrans" cxnId="{724B529A-E8E1-4624-AAA1-3F842D56CABA}">
      <dgm:prSet/>
      <dgm:spPr/>
      <dgm:t>
        <a:bodyPr/>
        <a:lstStyle/>
        <a:p>
          <a:endParaRPr lang="en-GB"/>
        </a:p>
      </dgm:t>
    </dgm:pt>
    <dgm:pt modelId="{12B9E6CE-9B9D-4B6F-A7C3-12BC9E1F1DA7}" type="parTrans" cxnId="{724B529A-E8E1-4624-AAA1-3F842D56CABA}">
      <dgm:prSet/>
      <dgm:spPr/>
      <dgm:t>
        <a:bodyPr/>
        <a:lstStyle/>
        <a:p>
          <a:endParaRPr lang="en-GB"/>
        </a:p>
      </dgm:t>
    </dgm:pt>
    <dgm:pt modelId="{35FA3604-C034-49CE-A33F-EEE1CD3E0436}">
      <dgm:prSet phldrT="[Texto]" custT="1"/>
      <dgm:spPr/>
      <dgm:t>
        <a:bodyPr/>
        <a:lstStyle/>
        <a:p>
          <a:r>
            <a:rPr lang="en-GB" sz="1600" dirty="0" smtClean="0">
              <a:latin typeface="Verdana" pitchFamily="34" charset="0"/>
              <a:ea typeface="Verdana" pitchFamily="34" charset="0"/>
              <a:cs typeface="Verdana" pitchFamily="34" charset="0"/>
            </a:rPr>
            <a:t>Delays</a:t>
          </a:r>
          <a:endParaRPr lang="en-GB" sz="16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A2FC7610-05F6-4FB8-BFF3-BF73CCB36391}" type="sibTrans" cxnId="{752620EC-305B-444A-A238-506FB3C98620}">
      <dgm:prSet/>
      <dgm:spPr/>
      <dgm:t>
        <a:bodyPr/>
        <a:lstStyle/>
        <a:p>
          <a:endParaRPr lang="en-GB" sz="2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7F5C8D34-9E63-4608-B395-C16A5376585E}" type="parTrans" cxnId="{752620EC-305B-444A-A238-506FB3C98620}">
      <dgm:prSet/>
      <dgm:spPr/>
      <dgm:t>
        <a:bodyPr/>
        <a:lstStyle/>
        <a:p>
          <a:endParaRPr lang="en-GB" sz="2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AE272004-9A76-41BD-9891-ADFC949429DE}" type="pres">
      <dgm:prSet presAssocID="{3B254FBD-D9F3-4707-A830-B68F805B73FF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7183691-2E7A-49D1-A684-E4F9DFFACC06}" type="pres">
      <dgm:prSet presAssocID="{C3A189D1-8ECD-4347-AC4A-B615391345BD}" presName="composite" presStyleCnt="0"/>
      <dgm:spPr/>
    </dgm:pt>
    <dgm:pt modelId="{5AB0E82F-2F0C-47C1-B93B-1ED0D46CC9D4}" type="pres">
      <dgm:prSet presAssocID="{C3A189D1-8ECD-4347-AC4A-B615391345BD}" presName="LShape" presStyleLbl="alignNode1" presStyleIdx="0" presStyleCnt="7"/>
      <dgm:spPr/>
    </dgm:pt>
    <dgm:pt modelId="{C6CE530E-A273-4CDF-96D2-181CE7D2244A}" type="pres">
      <dgm:prSet presAssocID="{C3A189D1-8ECD-4347-AC4A-B615391345BD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DBA63-11CA-40AD-BE71-B40C0359677B}" type="pres">
      <dgm:prSet presAssocID="{C3A189D1-8ECD-4347-AC4A-B615391345BD}" presName="Triangle" presStyleLbl="alignNode1" presStyleIdx="1" presStyleCnt="7"/>
      <dgm:spPr/>
    </dgm:pt>
    <dgm:pt modelId="{9BD8E874-7625-4541-AD26-270E710FE638}" type="pres">
      <dgm:prSet presAssocID="{778BB8ED-E8E8-44BD-9CF4-98F3988B011F}" presName="sibTrans" presStyleCnt="0"/>
      <dgm:spPr/>
    </dgm:pt>
    <dgm:pt modelId="{6E877AF6-DED3-4990-955E-7B1308D7736C}" type="pres">
      <dgm:prSet presAssocID="{778BB8ED-E8E8-44BD-9CF4-98F3988B011F}" presName="space" presStyleCnt="0"/>
      <dgm:spPr/>
    </dgm:pt>
    <dgm:pt modelId="{00833E73-7067-4B34-A414-0F50CA484AC1}" type="pres">
      <dgm:prSet presAssocID="{C45EC1C5-879F-48C3-889C-914F088D670E}" presName="composite" presStyleCnt="0"/>
      <dgm:spPr/>
    </dgm:pt>
    <dgm:pt modelId="{6625EB0D-D77C-4954-BADC-C92641E05D9A}" type="pres">
      <dgm:prSet presAssocID="{C45EC1C5-879F-48C3-889C-914F088D670E}" presName="LShape" presStyleLbl="alignNode1" presStyleIdx="2" presStyleCnt="7"/>
      <dgm:spPr/>
    </dgm:pt>
    <dgm:pt modelId="{698356D0-40CD-447D-9850-530FA65E0245}" type="pres">
      <dgm:prSet presAssocID="{C45EC1C5-879F-48C3-889C-914F088D670E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E0E4399-3F48-44BE-91DF-064594B03291}" type="pres">
      <dgm:prSet presAssocID="{C45EC1C5-879F-48C3-889C-914F088D670E}" presName="Triangle" presStyleLbl="alignNode1" presStyleIdx="3" presStyleCnt="7"/>
      <dgm:spPr/>
    </dgm:pt>
    <dgm:pt modelId="{6BC732C9-DB9E-427C-A3A6-972E508543BC}" type="pres">
      <dgm:prSet presAssocID="{2801D77A-0456-44DD-8363-A320548B64EB}" presName="sibTrans" presStyleCnt="0"/>
      <dgm:spPr/>
    </dgm:pt>
    <dgm:pt modelId="{CCB6E92E-FE39-437E-BC8C-8B5AB13467D1}" type="pres">
      <dgm:prSet presAssocID="{2801D77A-0456-44DD-8363-A320548B64EB}" presName="space" presStyleCnt="0"/>
      <dgm:spPr/>
    </dgm:pt>
    <dgm:pt modelId="{B4980FD6-6592-4D62-9136-E7C1A63A54C4}" type="pres">
      <dgm:prSet presAssocID="{C662327F-83FD-4617-A8EA-E157E3A1854F}" presName="composite" presStyleCnt="0"/>
      <dgm:spPr/>
    </dgm:pt>
    <dgm:pt modelId="{A4A9893A-77D1-4086-ABF0-4DAE8A213F5D}" type="pres">
      <dgm:prSet presAssocID="{C662327F-83FD-4617-A8EA-E157E3A1854F}" presName="LShape" presStyleLbl="alignNode1" presStyleIdx="4" presStyleCnt="7"/>
      <dgm:spPr/>
    </dgm:pt>
    <dgm:pt modelId="{B3BCD47E-73B0-40D9-B8F7-3C513C3F7B2D}" type="pres">
      <dgm:prSet presAssocID="{C662327F-83FD-4617-A8EA-E157E3A1854F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21130F6-A369-4A2B-BCBF-26D897BB6E90}" type="pres">
      <dgm:prSet presAssocID="{C662327F-83FD-4617-A8EA-E157E3A1854F}" presName="Triangle" presStyleLbl="alignNode1" presStyleIdx="5" presStyleCnt="7"/>
      <dgm:spPr/>
    </dgm:pt>
    <dgm:pt modelId="{3EE02728-DB76-4486-BA1E-EADA4A45D112}" type="pres">
      <dgm:prSet presAssocID="{54B9C74A-B978-44C4-A0A0-31A0A6E335A9}" presName="sibTrans" presStyleCnt="0"/>
      <dgm:spPr/>
    </dgm:pt>
    <dgm:pt modelId="{7BBEDEB1-4332-4794-B8E1-5A5BA84704C5}" type="pres">
      <dgm:prSet presAssocID="{54B9C74A-B978-44C4-A0A0-31A0A6E335A9}" presName="space" presStyleCnt="0"/>
      <dgm:spPr/>
    </dgm:pt>
    <dgm:pt modelId="{6DDD47C5-40A7-46A6-B52A-C47539D3BF27}" type="pres">
      <dgm:prSet presAssocID="{8A46C9CC-BEE5-4C54-9F92-D58E48F38806}" presName="composite" presStyleCnt="0"/>
      <dgm:spPr/>
    </dgm:pt>
    <dgm:pt modelId="{C58F26D8-A39C-4D7E-949E-51F8895A968D}" type="pres">
      <dgm:prSet presAssocID="{8A46C9CC-BEE5-4C54-9F92-D58E48F38806}" presName="LShape" presStyleLbl="alignNode1" presStyleIdx="6" presStyleCnt="7"/>
      <dgm:spPr/>
    </dgm:pt>
    <dgm:pt modelId="{55E564CC-5885-453E-B360-A3F51A8A29AF}" type="pres">
      <dgm:prSet presAssocID="{8A46C9CC-BEE5-4C54-9F92-D58E48F38806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E99F93-8BFD-4564-AA77-2578BF6A59FD}" type="presOf" srcId="{12A0AC10-6A0C-4419-8D6A-B94FD221EEFC}" destId="{55E564CC-5885-453E-B360-A3F51A8A29AF}" srcOrd="0" destOrd="2" presId="urn:microsoft.com/office/officeart/2009/3/layout/StepUpProcess"/>
    <dgm:cxn modelId="{340EA6F3-8206-439E-9FB5-5E03202FC814}" srcId="{8A46C9CC-BEE5-4C54-9F92-D58E48F38806}" destId="{2071740B-F33F-4A9B-9698-87DF72FB4CE6}" srcOrd="0" destOrd="0" parTransId="{583B0664-FA24-4F6F-8772-BEBB480F22D3}" sibTransId="{FCBE792A-EB90-4BA8-8FF1-883966A751D7}"/>
    <dgm:cxn modelId="{34E12720-0FD3-4E51-AA25-F9C6C219EEFA}" type="presOf" srcId="{25E837A1-E678-453D-8611-B9D89B98D25C}" destId="{B3BCD47E-73B0-40D9-B8F7-3C513C3F7B2D}" srcOrd="0" destOrd="1" presId="urn:microsoft.com/office/officeart/2009/3/layout/StepUpProcess"/>
    <dgm:cxn modelId="{9BA6E080-F1CF-4202-B2AC-553814168A49}" srcId="{C3A189D1-8ECD-4347-AC4A-B615391345BD}" destId="{D83B3B5B-CE0D-45EE-B90F-03035899C82D}" srcOrd="0" destOrd="0" parTransId="{83AACA47-F1ED-4C8D-B4C2-BA7095067385}" sibTransId="{2D3FB9EA-02CD-437F-BD0A-9F2C6375C228}"/>
    <dgm:cxn modelId="{4116FCAF-8193-4B53-8A19-C322746CF30A}" type="presOf" srcId="{C3A189D1-8ECD-4347-AC4A-B615391345BD}" destId="{C6CE530E-A273-4CDF-96D2-181CE7D2244A}" srcOrd="0" destOrd="0" presId="urn:microsoft.com/office/officeart/2009/3/layout/StepUpProcess"/>
    <dgm:cxn modelId="{724B529A-E8E1-4624-AAA1-3F842D56CABA}" srcId="{C45EC1C5-879F-48C3-889C-914F088D670E}" destId="{D2C45DFC-0471-4143-8595-5B89A21AA9C7}" srcOrd="1" destOrd="0" parTransId="{12B9E6CE-9B9D-4B6F-A7C3-12BC9E1F1DA7}" sibTransId="{7150B839-4957-4167-B681-A8E77E0F3D6E}"/>
    <dgm:cxn modelId="{BAE05297-E889-4D5B-9C8A-51129FDC0E68}" type="presOf" srcId="{35FA3604-C034-49CE-A33F-EEE1CD3E0436}" destId="{698356D0-40CD-447D-9850-530FA65E0245}" srcOrd="0" destOrd="1" presId="urn:microsoft.com/office/officeart/2009/3/layout/StepUpProcess"/>
    <dgm:cxn modelId="{450155A5-7EA8-4C47-97C9-80D632A9DA5F}" srcId="{C662327F-83FD-4617-A8EA-E157E3A1854F}" destId="{5CEC936A-EB23-47BA-837E-FF70778D5715}" srcOrd="3" destOrd="0" parTransId="{00B17C55-0042-4849-911E-F5B7CFB2F4C7}" sibTransId="{397689AA-2A7D-4B1A-B4D4-9F69C0D0050E}"/>
    <dgm:cxn modelId="{C84270E8-51F0-4556-82CD-5FA1CBE4AD47}" srcId="{C3A189D1-8ECD-4347-AC4A-B615391345BD}" destId="{74D4E0BB-D38C-4250-8544-00883FC42861}" srcOrd="1" destOrd="0" parTransId="{CE4DA19C-F032-4352-B188-35482A354359}" sibTransId="{6B3A1AE4-1A39-4AA9-90C8-F862BB80D109}"/>
    <dgm:cxn modelId="{45B24A6F-05FD-4836-833D-95CB22A1F4CD}" type="presOf" srcId="{D83B3B5B-CE0D-45EE-B90F-03035899C82D}" destId="{C6CE530E-A273-4CDF-96D2-181CE7D2244A}" srcOrd="0" destOrd="1" presId="urn:microsoft.com/office/officeart/2009/3/layout/StepUpProcess"/>
    <dgm:cxn modelId="{DCFFF01E-5161-4E55-A326-05B8C6A175D3}" type="presOf" srcId="{5CEC936A-EB23-47BA-837E-FF70778D5715}" destId="{B3BCD47E-73B0-40D9-B8F7-3C513C3F7B2D}" srcOrd="0" destOrd="4" presId="urn:microsoft.com/office/officeart/2009/3/layout/StepUpProcess"/>
    <dgm:cxn modelId="{50D574C0-5EEC-45CB-B608-1E725C2B6691}" srcId="{C662327F-83FD-4617-A8EA-E157E3A1854F}" destId="{B8AD192D-A56C-4666-864C-5C49D7369258}" srcOrd="2" destOrd="0" parTransId="{71782D8E-739A-4089-BF75-55048A44056A}" sibTransId="{4AEB60A3-25E4-4F68-A7D9-5F3ED7BE3FC6}"/>
    <dgm:cxn modelId="{567B0775-C524-4562-8F2A-87E23C9B009A}" type="presOf" srcId="{B8AD192D-A56C-4666-864C-5C49D7369258}" destId="{B3BCD47E-73B0-40D9-B8F7-3C513C3F7B2D}" srcOrd="0" destOrd="3" presId="urn:microsoft.com/office/officeart/2009/3/layout/StepUpProcess"/>
    <dgm:cxn modelId="{5116541C-CE91-4C8D-86C8-673B8819AE10}" type="presOf" srcId="{D9E97BC5-AF4C-43E8-B8CB-881F086B6F83}" destId="{B3BCD47E-73B0-40D9-B8F7-3C513C3F7B2D}" srcOrd="0" destOrd="2" presId="urn:microsoft.com/office/officeart/2009/3/layout/StepUpProcess"/>
    <dgm:cxn modelId="{31948E08-A2B6-4644-AB64-5D8584C3D4A3}" srcId="{3B254FBD-D9F3-4707-A830-B68F805B73FF}" destId="{8A46C9CC-BEE5-4C54-9F92-D58E48F38806}" srcOrd="3" destOrd="0" parTransId="{ED283995-5D83-4588-B91A-D79BE7BDB112}" sibTransId="{716E7C28-8558-4750-B30A-384700B7B25B}"/>
    <dgm:cxn modelId="{C96C8249-3C46-43E6-98FF-6E6FEF87C6D2}" srcId="{3B254FBD-D9F3-4707-A830-B68F805B73FF}" destId="{C3A189D1-8ECD-4347-AC4A-B615391345BD}" srcOrd="0" destOrd="0" parTransId="{D6E1577A-969F-4510-8629-D743135DAC71}" sibTransId="{778BB8ED-E8E8-44BD-9CF4-98F3988B011F}"/>
    <dgm:cxn modelId="{26EC363C-3FB0-415B-A5C7-3BD0A696A7CF}" type="presOf" srcId="{C45EC1C5-879F-48C3-889C-914F088D670E}" destId="{698356D0-40CD-447D-9850-530FA65E0245}" srcOrd="0" destOrd="0" presId="urn:microsoft.com/office/officeart/2009/3/layout/StepUpProcess"/>
    <dgm:cxn modelId="{E91B7F0D-9D66-41E3-A069-049B32DA1C72}" type="presOf" srcId="{3B254FBD-D9F3-4707-A830-B68F805B73FF}" destId="{AE272004-9A76-41BD-9891-ADFC949429DE}" srcOrd="0" destOrd="0" presId="urn:microsoft.com/office/officeart/2009/3/layout/StepUpProcess"/>
    <dgm:cxn modelId="{C79771E8-19B0-45C8-9C49-0CC80750E2BA}" type="presOf" srcId="{2071740B-F33F-4A9B-9698-87DF72FB4CE6}" destId="{55E564CC-5885-453E-B360-A3F51A8A29AF}" srcOrd="0" destOrd="1" presId="urn:microsoft.com/office/officeart/2009/3/layout/StepUpProcess"/>
    <dgm:cxn modelId="{DC0B26AF-7888-4089-A61D-683381BB6585}" type="presOf" srcId="{74D4E0BB-D38C-4250-8544-00883FC42861}" destId="{C6CE530E-A273-4CDF-96D2-181CE7D2244A}" srcOrd="0" destOrd="2" presId="urn:microsoft.com/office/officeart/2009/3/layout/StepUpProcess"/>
    <dgm:cxn modelId="{5E14A85D-FC6B-46BB-9F4D-D301BE787EC0}" srcId="{C662327F-83FD-4617-A8EA-E157E3A1854F}" destId="{D9E97BC5-AF4C-43E8-B8CB-881F086B6F83}" srcOrd="1" destOrd="0" parTransId="{1578EE90-8E9B-4904-B775-15EC57366620}" sibTransId="{F5DAD552-D97A-4C00-BE4A-C8CF93AECA00}"/>
    <dgm:cxn modelId="{757C18F4-B504-4D8D-B42F-FD0A497DEFD7}" srcId="{8A46C9CC-BEE5-4C54-9F92-D58E48F38806}" destId="{12A0AC10-6A0C-4419-8D6A-B94FD221EEFC}" srcOrd="1" destOrd="0" parTransId="{4591AE80-1857-4A2B-9CC1-A6B4F5D30033}" sibTransId="{AD2D4D04-59D7-488F-B394-B1639F613A18}"/>
    <dgm:cxn modelId="{0AA959FF-0543-48B5-A562-A866CCBE16EE}" type="presOf" srcId="{8A46C9CC-BEE5-4C54-9F92-D58E48F38806}" destId="{55E564CC-5885-453E-B360-A3F51A8A29AF}" srcOrd="0" destOrd="0" presId="urn:microsoft.com/office/officeart/2009/3/layout/StepUpProcess"/>
    <dgm:cxn modelId="{1A91CC42-8457-4E2F-9265-326000BCDAD8}" srcId="{3B254FBD-D9F3-4707-A830-B68F805B73FF}" destId="{C662327F-83FD-4617-A8EA-E157E3A1854F}" srcOrd="2" destOrd="0" parTransId="{2D3852D8-4466-4B3D-A1DA-D092ED2799BA}" sibTransId="{54B9C74A-B978-44C4-A0A0-31A0A6E335A9}"/>
    <dgm:cxn modelId="{F7451683-BD28-4E88-A0B5-0D8398DBBFB7}" srcId="{C662327F-83FD-4617-A8EA-E157E3A1854F}" destId="{25E837A1-E678-453D-8611-B9D89B98D25C}" srcOrd="0" destOrd="0" parTransId="{F6F76594-B5D7-4A53-B84D-92C4F5EDD1F8}" sibTransId="{659BD3E5-FFAC-4F75-9024-FAA2C92CB8C8}"/>
    <dgm:cxn modelId="{B0029272-799D-4FBE-9510-B3BBFFB4726F}" type="presOf" srcId="{D2C45DFC-0471-4143-8595-5B89A21AA9C7}" destId="{698356D0-40CD-447D-9850-530FA65E0245}" srcOrd="0" destOrd="2" presId="urn:microsoft.com/office/officeart/2009/3/layout/StepUpProcess"/>
    <dgm:cxn modelId="{752620EC-305B-444A-A238-506FB3C98620}" srcId="{C45EC1C5-879F-48C3-889C-914F088D670E}" destId="{35FA3604-C034-49CE-A33F-EEE1CD3E0436}" srcOrd="0" destOrd="0" parTransId="{7F5C8D34-9E63-4608-B395-C16A5376585E}" sibTransId="{A2FC7610-05F6-4FB8-BFF3-BF73CCB36391}"/>
    <dgm:cxn modelId="{E228E2C2-C931-4B0F-8F99-997126855F2A}" srcId="{3B254FBD-D9F3-4707-A830-B68F805B73FF}" destId="{C45EC1C5-879F-48C3-889C-914F088D670E}" srcOrd="1" destOrd="0" parTransId="{88F865D8-6225-45FF-8392-2B7DAA621A44}" sibTransId="{2801D77A-0456-44DD-8363-A320548B64EB}"/>
    <dgm:cxn modelId="{728C3D42-6928-44D3-AF03-941E133B1664}" type="presOf" srcId="{C662327F-83FD-4617-A8EA-E157E3A1854F}" destId="{B3BCD47E-73B0-40D9-B8F7-3C513C3F7B2D}" srcOrd="0" destOrd="0" presId="urn:microsoft.com/office/officeart/2009/3/layout/StepUpProcess"/>
    <dgm:cxn modelId="{5E2A37F6-0819-4893-A251-2F8582E29B0F}" type="presParOf" srcId="{AE272004-9A76-41BD-9891-ADFC949429DE}" destId="{17183691-2E7A-49D1-A684-E4F9DFFACC06}" srcOrd="0" destOrd="0" presId="urn:microsoft.com/office/officeart/2009/3/layout/StepUpProcess"/>
    <dgm:cxn modelId="{F14B7A1C-7220-414E-A423-B8B049D6825D}" type="presParOf" srcId="{17183691-2E7A-49D1-A684-E4F9DFFACC06}" destId="{5AB0E82F-2F0C-47C1-B93B-1ED0D46CC9D4}" srcOrd="0" destOrd="0" presId="urn:microsoft.com/office/officeart/2009/3/layout/StepUpProcess"/>
    <dgm:cxn modelId="{8FD13C7B-B310-4C2C-AC3F-603954E4BC5A}" type="presParOf" srcId="{17183691-2E7A-49D1-A684-E4F9DFFACC06}" destId="{C6CE530E-A273-4CDF-96D2-181CE7D2244A}" srcOrd="1" destOrd="0" presId="urn:microsoft.com/office/officeart/2009/3/layout/StepUpProcess"/>
    <dgm:cxn modelId="{EC200F38-94DF-48D2-A357-8B7E2F4665FD}" type="presParOf" srcId="{17183691-2E7A-49D1-A684-E4F9DFFACC06}" destId="{D3FDBA63-11CA-40AD-BE71-B40C0359677B}" srcOrd="2" destOrd="0" presId="urn:microsoft.com/office/officeart/2009/3/layout/StepUpProcess"/>
    <dgm:cxn modelId="{CCD34E53-3745-4B87-BFBB-1382718EE253}" type="presParOf" srcId="{AE272004-9A76-41BD-9891-ADFC949429DE}" destId="{9BD8E874-7625-4541-AD26-270E710FE638}" srcOrd="1" destOrd="0" presId="urn:microsoft.com/office/officeart/2009/3/layout/StepUpProcess"/>
    <dgm:cxn modelId="{A53F4C1F-1DD3-4F27-A089-91DCED570F14}" type="presParOf" srcId="{9BD8E874-7625-4541-AD26-270E710FE638}" destId="{6E877AF6-DED3-4990-955E-7B1308D7736C}" srcOrd="0" destOrd="0" presId="urn:microsoft.com/office/officeart/2009/3/layout/StepUpProcess"/>
    <dgm:cxn modelId="{4DE9DFAE-87D9-4955-8185-91003F2CED1C}" type="presParOf" srcId="{AE272004-9A76-41BD-9891-ADFC949429DE}" destId="{00833E73-7067-4B34-A414-0F50CA484AC1}" srcOrd="2" destOrd="0" presId="urn:microsoft.com/office/officeart/2009/3/layout/StepUpProcess"/>
    <dgm:cxn modelId="{1B0B441C-0E17-43A4-86AC-E5DC5F1F3C86}" type="presParOf" srcId="{00833E73-7067-4B34-A414-0F50CA484AC1}" destId="{6625EB0D-D77C-4954-BADC-C92641E05D9A}" srcOrd="0" destOrd="0" presId="urn:microsoft.com/office/officeart/2009/3/layout/StepUpProcess"/>
    <dgm:cxn modelId="{C3684D5B-CFE3-4236-8734-9822717E333E}" type="presParOf" srcId="{00833E73-7067-4B34-A414-0F50CA484AC1}" destId="{698356D0-40CD-447D-9850-530FA65E0245}" srcOrd="1" destOrd="0" presId="urn:microsoft.com/office/officeart/2009/3/layout/StepUpProcess"/>
    <dgm:cxn modelId="{CE3C31DA-1FA0-4350-A890-84A4880FCFAD}" type="presParOf" srcId="{00833E73-7067-4B34-A414-0F50CA484AC1}" destId="{DE0E4399-3F48-44BE-91DF-064594B03291}" srcOrd="2" destOrd="0" presId="urn:microsoft.com/office/officeart/2009/3/layout/StepUpProcess"/>
    <dgm:cxn modelId="{723AC684-7796-4936-ABED-8F5C982B0ADB}" type="presParOf" srcId="{AE272004-9A76-41BD-9891-ADFC949429DE}" destId="{6BC732C9-DB9E-427C-A3A6-972E508543BC}" srcOrd="3" destOrd="0" presId="urn:microsoft.com/office/officeart/2009/3/layout/StepUpProcess"/>
    <dgm:cxn modelId="{E0C5481C-1DAB-4DF0-B836-26D3364E803F}" type="presParOf" srcId="{6BC732C9-DB9E-427C-A3A6-972E508543BC}" destId="{CCB6E92E-FE39-437E-BC8C-8B5AB13467D1}" srcOrd="0" destOrd="0" presId="urn:microsoft.com/office/officeart/2009/3/layout/StepUpProcess"/>
    <dgm:cxn modelId="{FA86363E-DDF3-4069-9BC6-4A3B08AF8C81}" type="presParOf" srcId="{AE272004-9A76-41BD-9891-ADFC949429DE}" destId="{B4980FD6-6592-4D62-9136-E7C1A63A54C4}" srcOrd="4" destOrd="0" presId="urn:microsoft.com/office/officeart/2009/3/layout/StepUpProcess"/>
    <dgm:cxn modelId="{1D151C19-8CE8-48C2-9A46-833BC7B0E3F5}" type="presParOf" srcId="{B4980FD6-6592-4D62-9136-E7C1A63A54C4}" destId="{A4A9893A-77D1-4086-ABF0-4DAE8A213F5D}" srcOrd="0" destOrd="0" presId="urn:microsoft.com/office/officeart/2009/3/layout/StepUpProcess"/>
    <dgm:cxn modelId="{796185F6-A6E7-4648-BCF3-EE63D9CBF810}" type="presParOf" srcId="{B4980FD6-6592-4D62-9136-E7C1A63A54C4}" destId="{B3BCD47E-73B0-40D9-B8F7-3C513C3F7B2D}" srcOrd="1" destOrd="0" presId="urn:microsoft.com/office/officeart/2009/3/layout/StepUpProcess"/>
    <dgm:cxn modelId="{8657E25E-D47B-4E27-A15C-18F0112D5C97}" type="presParOf" srcId="{B4980FD6-6592-4D62-9136-E7C1A63A54C4}" destId="{821130F6-A369-4A2B-BCBF-26D897BB6E90}" srcOrd="2" destOrd="0" presId="urn:microsoft.com/office/officeart/2009/3/layout/StepUpProcess"/>
    <dgm:cxn modelId="{E1407E91-D728-420D-9273-5A679E707B34}" type="presParOf" srcId="{AE272004-9A76-41BD-9891-ADFC949429DE}" destId="{3EE02728-DB76-4486-BA1E-EADA4A45D112}" srcOrd="5" destOrd="0" presId="urn:microsoft.com/office/officeart/2009/3/layout/StepUpProcess"/>
    <dgm:cxn modelId="{EDC1AEA8-7DBC-48A5-912F-304B2A79466A}" type="presParOf" srcId="{3EE02728-DB76-4486-BA1E-EADA4A45D112}" destId="{7BBEDEB1-4332-4794-B8E1-5A5BA84704C5}" srcOrd="0" destOrd="0" presId="urn:microsoft.com/office/officeart/2009/3/layout/StepUpProcess"/>
    <dgm:cxn modelId="{225AD990-70F4-4C8B-9812-38F7F0833E85}" type="presParOf" srcId="{AE272004-9A76-41BD-9891-ADFC949429DE}" destId="{6DDD47C5-40A7-46A6-B52A-C47539D3BF27}" srcOrd="6" destOrd="0" presId="urn:microsoft.com/office/officeart/2009/3/layout/StepUpProcess"/>
    <dgm:cxn modelId="{6EAF7D67-CDD7-4304-A253-9809CBECED4A}" type="presParOf" srcId="{6DDD47C5-40A7-46A6-B52A-C47539D3BF27}" destId="{C58F26D8-A39C-4D7E-949E-51F8895A968D}" srcOrd="0" destOrd="0" presId="urn:microsoft.com/office/officeart/2009/3/layout/StepUpProcess"/>
    <dgm:cxn modelId="{6476C790-B651-410D-8027-E69E909DCD8B}" type="presParOf" srcId="{6DDD47C5-40A7-46A6-B52A-C47539D3BF27}" destId="{55E564CC-5885-453E-B360-A3F51A8A29A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0E82F-2F0C-47C1-B93B-1ED0D46CC9D4}">
      <dsp:nvSpPr>
        <dsp:cNvPr id="0" name=""/>
        <dsp:cNvSpPr/>
      </dsp:nvSpPr>
      <dsp:spPr>
        <a:xfrm rot="5400000">
          <a:off x="383010" y="1816144"/>
          <a:ext cx="1144638" cy="1904652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E530E-A273-4CDF-96D2-181CE7D2244A}">
      <dsp:nvSpPr>
        <dsp:cNvPr id="0" name=""/>
        <dsp:cNvSpPr/>
      </dsp:nvSpPr>
      <dsp:spPr>
        <a:xfrm>
          <a:off x="191941" y="2385225"/>
          <a:ext cx="1719530" cy="1507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Manual tagging</a:t>
          </a:r>
          <a:endParaRPr lang="en-GB" sz="20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~1K images</a:t>
          </a:r>
          <a:endParaRPr lang="en-GB" sz="16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True/False events</a:t>
          </a:r>
          <a:endParaRPr lang="en-GB" sz="16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191941" y="2385225"/>
        <a:ext cx="1719530" cy="1507269"/>
      </dsp:txXfrm>
    </dsp:sp>
    <dsp:sp modelId="{D3FDBA63-11CA-40AD-BE71-B40C0359677B}">
      <dsp:nvSpPr>
        <dsp:cNvPr id="0" name=""/>
        <dsp:cNvSpPr/>
      </dsp:nvSpPr>
      <dsp:spPr>
        <a:xfrm>
          <a:off x="1587032" y="1675922"/>
          <a:ext cx="324439" cy="324439"/>
        </a:xfrm>
        <a:prstGeom prst="triangle">
          <a:avLst>
            <a:gd name="adj" fmla="val 100000"/>
          </a:avLst>
        </a:prstGeom>
        <a:solidFill>
          <a:schemeClr val="accent4">
            <a:hueOff val="-1172762"/>
            <a:satOff val="7040"/>
            <a:lumOff val="-621"/>
            <a:alphaOff val="0"/>
          </a:schemeClr>
        </a:solidFill>
        <a:ln w="25400" cap="flat" cmpd="sng" algn="ctr">
          <a:solidFill>
            <a:schemeClr val="accent4">
              <a:hueOff val="-1172762"/>
              <a:satOff val="7040"/>
              <a:lumOff val="-6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5EB0D-D77C-4954-BADC-C92641E05D9A}">
      <dsp:nvSpPr>
        <dsp:cNvPr id="0" name=""/>
        <dsp:cNvSpPr/>
      </dsp:nvSpPr>
      <dsp:spPr>
        <a:xfrm rot="5400000">
          <a:off x="2488051" y="1295250"/>
          <a:ext cx="1144638" cy="1904652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-2345525"/>
            <a:satOff val="14079"/>
            <a:lumOff val="-1242"/>
            <a:alphaOff val="0"/>
          </a:schemeClr>
        </a:solidFill>
        <a:ln w="25400" cap="flat" cmpd="sng" algn="ctr">
          <a:solidFill>
            <a:schemeClr val="accent4">
              <a:hueOff val="-2345525"/>
              <a:satOff val="14079"/>
              <a:lumOff val="-12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356D0-40CD-447D-9850-530FA65E0245}">
      <dsp:nvSpPr>
        <dsp:cNvPr id="0" name=""/>
        <dsp:cNvSpPr/>
      </dsp:nvSpPr>
      <dsp:spPr>
        <a:xfrm>
          <a:off x="2296983" y="1864330"/>
          <a:ext cx="1719530" cy="1507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Feature extraction</a:t>
          </a:r>
          <a:endParaRPr lang="en-GB" sz="20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2296983" y="1864330"/>
        <a:ext cx="1719530" cy="1507269"/>
      </dsp:txXfrm>
    </dsp:sp>
    <dsp:sp modelId="{DE0E4399-3F48-44BE-91DF-064594B03291}">
      <dsp:nvSpPr>
        <dsp:cNvPr id="0" name=""/>
        <dsp:cNvSpPr/>
      </dsp:nvSpPr>
      <dsp:spPr>
        <a:xfrm>
          <a:off x="3692074" y="1155027"/>
          <a:ext cx="324439" cy="324439"/>
        </a:xfrm>
        <a:prstGeom prst="triangle">
          <a:avLst>
            <a:gd name="adj" fmla="val 100000"/>
          </a:avLst>
        </a:prstGeom>
        <a:solidFill>
          <a:schemeClr val="accent4">
            <a:hueOff val="-3518287"/>
            <a:satOff val="21119"/>
            <a:lumOff val="-1863"/>
            <a:alphaOff val="0"/>
          </a:schemeClr>
        </a:solidFill>
        <a:ln w="25400" cap="flat" cmpd="sng" algn="ctr">
          <a:solidFill>
            <a:schemeClr val="accent4">
              <a:hueOff val="-3518287"/>
              <a:satOff val="21119"/>
              <a:lumOff val="-1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A9893A-77D1-4086-ABF0-4DAE8A213F5D}">
      <dsp:nvSpPr>
        <dsp:cNvPr id="0" name=""/>
        <dsp:cNvSpPr/>
      </dsp:nvSpPr>
      <dsp:spPr>
        <a:xfrm rot="5400000">
          <a:off x="4593093" y="774355"/>
          <a:ext cx="1144638" cy="1904652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-4691050"/>
            <a:satOff val="28159"/>
            <a:lumOff val="-2483"/>
            <a:alphaOff val="0"/>
          </a:schemeClr>
        </a:solidFill>
        <a:ln w="25400" cap="flat" cmpd="sng" algn="ctr">
          <a:solidFill>
            <a:schemeClr val="accent4">
              <a:hueOff val="-4691050"/>
              <a:satOff val="28159"/>
              <a:lumOff val="-24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CD47E-73B0-40D9-B8F7-3C513C3F7B2D}">
      <dsp:nvSpPr>
        <dsp:cNvPr id="0" name=""/>
        <dsp:cNvSpPr/>
      </dsp:nvSpPr>
      <dsp:spPr>
        <a:xfrm>
          <a:off x="4402024" y="1343436"/>
          <a:ext cx="1719530" cy="1507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Models training</a:t>
          </a:r>
          <a:endParaRPr lang="en-GB" sz="20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4402024" y="1343436"/>
        <a:ext cx="1719530" cy="1507269"/>
      </dsp:txXfrm>
    </dsp:sp>
    <dsp:sp modelId="{821130F6-A369-4A2B-BCBF-26D897BB6E90}">
      <dsp:nvSpPr>
        <dsp:cNvPr id="0" name=""/>
        <dsp:cNvSpPr/>
      </dsp:nvSpPr>
      <dsp:spPr>
        <a:xfrm>
          <a:off x="5797115" y="634133"/>
          <a:ext cx="324439" cy="324439"/>
        </a:xfrm>
        <a:prstGeom prst="triangle">
          <a:avLst>
            <a:gd name="adj" fmla="val 100000"/>
          </a:avLst>
        </a:prstGeom>
        <a:solidFill>
          <a:schemeClr val="accent4">
            <a:hueOff val="-5863812"/>
            <a:satOff val="35198"/>
            <a:lumOff val="-3104"/>
            <a:alphaOff val="0"/>
          </a:schemeClr>
        </a:solidFill>
        <a:ln w="25400" cap="flat" cmpd="sng" algn="ctr">
          <a:solidFill>
            <a:schemeClr val="accent4">
              <a:hueOff val="-5863812"/>
              <a:satOff val="35198"/>
              <a:lumOff val="-31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F26D8-A39C-4D7E-949E-51F8895A968D}">
      <dsp:nvSpPr>
        <dsp:cNvPr id="0" name=""/>
        <dsp:cNvSpPr/>
      </dsp:nvSpPr>
      <dsp:spPr>
        <a:xfrm rot="5400000">
          <a:off x="6698134" y="253461"/>
          <a:ext cx="1144638" cy="1904652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-7036575"/>
            <a:satOff val="42238"/>
            <a:lumOff val="-3725"/>
            <a:alphaOff val="0"/>
          </a:schemeClr>
        </a:solidFill>
        <a:ln w="25400" cap="flat" cmpd="sng" algn="ctr">
          <a:solidFill>
            <a:schemeClr val="accent4">
              <a:hueOff val="-7036575"/>
              <a:satOff val="42238"/>
              <a:lumOff val="-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564CC-5885-453E-B360-A3F51A8A29AF}">
      <dsp:nvSpPr>
        <dsp:cNvPr id="0" name=""/>
        <dsp:cNvSpPr/>
      </dsp:nvSpPr>
      <dsp:spPr>
        <a:xfrm>
          <a:off x="6507066" y="822541"/>
          <a:ext cx="1719530" cy="1507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Models evaluation</a:t>
          </a:r>
          <a:endParaRPr lang="en-GB" sz="20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6507066" y="822541"/>
        <a:ext cx="1719530" cy="15072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023E8-F9F2-4A74-B3BF-0623148A03E7}">
      <dsp:nvSpPr>
        <dsp:cNvPr id="0" name=""/>
        <dsp:cNvSpPr/>
      </dsp:nvSpPr>
      <dsp:spPr>
        <a:xfrm>
          <a:off x="0" y="307181"/>
          <a:ext cx="1920874" cy="1152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GNB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Gaussian Naive Bayes</a:t>
          </a:r>
          <a:endParaRPr lang="en-GB" sz="1800" kern="1200" dirty="0"/>
        </a:p>
      </dsp:txBody>
      <dsp:txXfrm>
        <a:off x="0" y="307181"/>
        <a:ext cx="1920874" cy="1152524"/>
      </dsp:txXfrm>
    </dsp:sp>
    <dsp:sp modelId="{C5D89C53-1572-4910-A214-A7AA7B563B7B}">
      <dsp:nvSpPr>
        <dsp:cNvPr id="0" name=""/>
        <dsp:cNvSpPr/>
      </dsp:nvSpPr>
      <dsp:spPr>
        <a:xfrm>
          <a:off x="2112962" y="307181"/>
          <a:ext cx="1920874" cy="1152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LR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Logistic regression</a:t>
          </a:r>
          <a:endParaRPr lang="en-GB" sz="1800" kern="1200" dirty="0"/>
        </a:p>
      </dsp:txBody>
      <dsp:txXfrm>
        <a:off x="2112962" y="307181"/>
        <a:ext cx="1920874" cy="1152524"/>
      </dsp:txXfrm>
    </dsp:sp>
    <dsp:sp modelId="{00E27409-CD56-4962-857D-C21E1926E058}">
      <dsp:nvSpPr>
        <dsp:cNvPr id="0" name=""/>
        <dsp:cNvSpPr/>
      </dsp:nvSpPr>
      <dsp:spPr>
        <a:xfrm>
          <a:off x="4225924" y="307181"/>
          <a:ext cx="1920874" cy="1152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LSVC</a:t>
          </a:r>
          <a:br>
            <a:rPr lang="en-GB" sz="1800" kern="1200" dirty="0" smtClean="0"/>
          </a:br>
          <a:r>
            <a:rPr lang="en-GB" sz="1800" kern="1200" dirty="0" smtClean="0"/>
            <a:t>Linear SVC</a:t>
          </a:r>
          <a:endParaRPr lang="en-GB" sz="1800" kern="1200" dirty="0"/>
        </a:p>
      </dsp:txBody>
      <dsp:txXfrm>
        <a:off x="4225924" y="307181"/>
        <a:ext cx="1920874" cy="1152524"/>
      </dsp:txXfrm>
    </dsp:sp>
    <dsp:sp modelId="{C086A3F8-D94E-4186-8F8D-F5F88C5303D1}">
      <dsp:nvSpPr>
        <dsp:cNvPr id="0" name=""/>
        <dsp:cNvSpPr/>
      </dsp:nvSpPr>
      <dsp:spPr>
        <a:xfrm>
          <a:off x="1056481" y="1651793"/>
          <a:ext cx="1920874" cy="1152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RFC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Random Forest Classifier</a:t>
          </a:r>
          <a:endParaRPr lang="en-GB" sz="1800" kern="1200" dirty="0"/>
        </a:p>
      </dsp:txBody>
      <dsp:txXfrm>
        <a:off x="1056481" y="1651793"/>
        <a:ext cx="1920874" cy="1152524"/>
      </dsp:txXfrm>
    </dsp:sp>
    <dsp:sp modelId="{77288D33-F769-49E4-A738-2CCBFCF20E86}">
      <dsp:nvSpPr>
        <dsp:cNvPr id="0" name=""/>
        <dsp:cNvSpPr/>
      </dsp:nvSpPr>
      <dsp:spPr>
        <a:xfrm>
          <a:off x="3169443" y="1651793"/>
          <a:ext cx="1920874" cy="1152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SVC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Support Vector Classifier</a:t>
          </a:r>
          <a:endParaRPr lang="en-GB" sz="1800" kern="1200" dirty="0"/>
        </a:p>
      </dsp:txBody>
      <dsp:txXfrm>
        <a:off x="3169443" y="1651793"/>
        <a:ext cx="1920874" cy="11525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0E82F-2F0C-47C1-B93B-1ED0D46CC9D4}">
      <dsp:nvSpPr>
        <dsp:cNvPr id="0" name=""/>
        <dsp:cNvSpPr/>
      </dsp:nvSpPr>
      <dsp:spPr>
        <a:xfrm rot="5400000">
          <a:off x="383010" y="1816144"/>
          <a:ext cx="1144638" cy="1904652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E530E-A273-4CDF-96D2-181CE7D2244A}">
      <dsp:nvSpPr>
        <dsp:cNvPr id="0" name=""/>
        <dsp:cNvSpPr/>
      </dsp:nvSpPr>
      <dsp:spPr>
        <a:xfrm>
          <a:off x="191941" y="2385225"/>
          <a:ext cx="1719530" cy="1507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Manual tagging</a:t>
          </a:r>
          <a:endParaRPr lang="en-GB" sz="20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~1K images</a:t>
          </a:r>
          <a:endParaRPr lang="en-GB" sz="16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True/False positives</a:t>
          </a:r>
          <a:endParaRPr lang="en-GB" sz="16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191941" y="2385225"/>
        <a:ext cx="1719530" cy="1507269"/>
      </dsp:txXfrm>
    </dsp:sp>
    <dsp:sp modelId="{D3FDBA63-11CA-40AD-BE71-B40C0359677B}">
      <dsp:nvSpPr>
        <dsp:cNvPr id="0" name=""/>
        <dsp:cNvSpPr/>
      </dsp:nvSpPr>
      <dsp:spPr>
        <a:xfrm>
          <a:off x="1587032" y="1675922"/>
          <a:ext cx="324439" cy="324439"/>
        </a:xfrm>
        <a:prstGeom prst="triangle">
          <a:avLst>
            <a:gd name="adj" fmla="val 100000"/>
          </a:avLst>
        </a:prstGeom>
        <a:solidFill>
          <a:schemeClr val="accent4">
            <a:hueOff val="-1172762"/>
            <a:satOff val="7040"/>
            <a:lumOff val="-621"/>
            <a:alphaOff val="0"/>
          </a:schemeClr>
        </a:solidFill>
        <a:ln w="25400" cap="flat" cmpd="sng" algn="ctr">
          <a:solidFill>
            <a:schemeClr val="accent4">
              <a:hueOff val="-1172762"/>
              <a:satOff val="7040"/>
              <a:lumOff val="-6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5EB0D-D77C-4954-BADC-C92641E05D9A}">
      <dsp:nvSpPr>
        <dsp:cNvPr id="0" name=""/>
        <dsp:cNvSpPr/>
      </dsp:nvSpPr>
      <dsp:spPr>
        <a:xfrm rot="5400000">
          <a:off x="2488051" y="1295250"/>
          <a:ext cx="1144638" cy="1904652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-2345525"/>
            <a:satOff val="14079"/>
            <a:lumOff val="-1242"/>
            <a:alphaOff val="0"/>
          </a:schemeClr>
        </a:solidFill>
        <a:ln w="25400" cap="flat" cmpd="sng" algn="ctr">
          <a:solidFill>
            <a:schemeClr val="accent4">
              <a:hueOff val="-2345525"/>
              <a:satOff val="14079"/>
              <a:lumOff val="-12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356D0-40CD-447D-9850-530FA65E0245}">
      <dsp:nvSpPr>
        <dsp:cNvPr id="0" name=""/>
        <dsp:cNvSpPr/>
      </dsp:nvSpPr>
      <dsp:spPr>
        <a:xfrm>
          <a:off x="2296983" y="1864330"/>
          <a:ext cx="1719530" cy="1507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Feature extraction</a:t>
          </a:r>
          <a:endParaRPr lang="en-GB" sz="20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Delays</a:t>
          </a:r>
          <a:endParaRPr lang="en-GB" sz="16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Gradients</a:t>
          </a:r>
          <a:endParaRPr lang="en-GB" sz="16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2296983" y="1864330"/>
        <a:ext cx="1719530" cy="1507269"/>
      </dsp:txXfrm>
    </dsp:sp>
    <dsp:sp modelId="{DE0E4399-3F48-44BE-91DF-064594B03291}">
      <dsp:nvSpPr>
        <dsp:cNvPr id="0" name=""/>
        <dsp:cNvSpPr/>
      </dsp:nvSpPr>
      <dsp:spPr>
        <a:xfrm>
          <a:off x="3692074" y="1155027"/>
          <a:ext cx="324439" cy="324439"/>
        </a:xfrm>
        <a:prstGeom prst="triangle">
          <a:avLst>
            <a:gd name="adj" fmla="val 100000"/>
          </a:avLst>
        </a:prstGeom>
        <a:solidFill>
          <a:schemeClr val="accent4">
            <a:hueOff val="-3518287"/>
            <a:satOff val="21119"/>
            <a:lumOff val="-1863"/>
            <a:alphaOff val="0"/>
          </a:schemeClr>
        </a:solidFill>
        <a:ln w="25400" cap="flat" cmpd="sng" algn="ctr">
          <a:solidFill>
            <a:schemeClr val="accent4">
              <a:hueOff val="-3518287"/>
              <a:satOff val="21119"/>
              <a:lumOff val="-1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A9893A-77D1-4086-ABF0-4DAE8A213F5D}">
      <dsp:nvSpPr>
        <dsp:cNvPr id="0" name=""/>
        <dsp:cNvSpPr/>
      </dsp:nvSpPr>
      <dsp:spPr>
        <a:xfrm rot="5400000">
          <a:off x="4593093" y="774355"/>
          <a:ext cx="1144638" cy="1904652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-4691050"/>
            <a:satOff val="28159"/>
            <a:lumOff val="-2483"/>
            <a:alphaOff val="0"/>
          </a:schemeClr>
        </a:solidFill>
        <a:ln w="25400" cap="flat" cmpd="sng" algn="ctr">
          <a:solidFill>
            <a:schemeClr val="accent4">
              <a:hueOff val="-4691050"/>
              <a:satOff val="28159"/>
              <a:lumOff val="-24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CD47E-73B0-40D9-B8F7-3C513C3F7B2D}">
      <dsp:nvSpPr>
        <dsp:cNvPr id="0" name=""/>
        <dsp:cNvSpPr/>
      </dsp:nvSpPr>
      <dsp:spPr>
        <a:xfrm>
          <a:off x="4402024" y="1343436"/>
          <a:ext cx="1719530" cy="1507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Models training</a:t>
          </a:r>
          <a:endParaRPr lang="en-GB" sz="20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GNB</a:t>
          </a:r>
          <a:endParaRPr lang="en-GB" sz="16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Logistic regression</a:t>
          </a:r>
          <a:endParaRPr lang="en-GB" sz="16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SVM</a:t>
          </a:r>
          <a:endParaRPr lang="en-GB" sz="16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RF</a:t>
          </a:r>
          <a:endParaRPr lang="en-GB" sz="16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4402024" y="1343436"/>
        <a:ext cx="1719530" cy="1507269"/>
      </dsp:txXfrm>
    </dsp:sp>
    <dsp:sp modelId="{821130F6-A369-4A2B-BCBF-26D897BB6E90}">
      <dsp:nvSpPr>
        <dsp:cNvPr id="0" name=""/>
        <dsp:cNvSpPr/>
      </dsp:nvSpPr>
      <dsp:spPr>
        <a:xfrm>
          <a:off x="5797115" y="634133"/>
          <a:ext cx="324439" cy="324439"/>
        </a:xfrm>
        <a:prstGeom prst="triangle">
          <a:avLst>
            <a:gd name="adj" fmla="val 100000"/>
          </a:avLst>
        </a:prstGeom>
        <a:solidFill>
          <a:schemeClr val="accent4">
            <a:hueOff val="-5863812"/>
            <a:satOff val="35198"/>
            <a:lumOff val="-3104"/>
            <a:alphaOff val="0"/>
          </a:schemeClr>
        </a:solidFill>
        <a:ln w="25400" cap="flat" cmpd="sng" algn="ctr">
          <a:solidFill>
            <a:schemeClr val="accent4">
              <a:hueOff val="-5863812"/>
              <a:satOff val="35198"/>
              <a:lumOff val="-31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F26D8-A39C-4D7E-949E-51F8895A968D}">
      <dsp:nvSpPr>
        <dsp:cNvPr id="0" name=""/>
        <dsp:cNvSpPr/>
      </dsp:nvSpPr>
      <dsp:spPr>
        <a:xfrm rot="5400000">
          <a:off x="6698134" y="253461"/>
          <a:ext cx="1144638" cy="1904652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-7036575"/>
            <a:satOff val="42238"/>
            <a:lumOff val="-3725"/>
            <a:alphaOff val="0"/>
          </a:schemeClr>
        </a:solidFill>
        <a:ln w="25400" cap="flat" cmpd="sng" algn="ctr">
          <a:solidFill>
            <a:schemeClr val="accent4">
              <a:hueOff val="-7036575"/>
              <a:satOff val="42238"/>
              <a:lumOff val="-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564CC-5885-453E-B360-A3F51A8A29AF}">
      <dsp:nvSpPr>
        <dsp:cNvPr id="0" name=""/>
        <dsp:cNvSpPr/>
      </dsp:nvSpPr>
      <dsp:spPr>
        <a:xfrm>
          <a:off x="6507066" y="822541"/>
          <a:ext cx="1719530" cy="1507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Models evaluation</a:t>
          </a:r>
          <a:endParaRPr lang="en-GB" sz="20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FPR: False positives rate</a:t>
          </a:r>
          <a:endParaRPr lang="en-GB" sz="16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FNR: False negatives rate</a:t>
          </a:r>
          <a:endParaRPr lang="en-GB" sz="1600" kern="1200" dirty="0">
            <a:solidFill>
              <a:srgbClr val="FF0000"/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6507066" y="822541"/>
        <a:ext cx="1719530" cy="1507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99906CB-E757-AC4F-97AA-64193B906884}" type="datetimeFigureOut">
              <a:rPr lang="en-US"/>
              <a:pPr>
                <a:defRPr/>
              </a:pPr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772BA72-AC3D-AF4B-A7CB-52EABF7D14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380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DBE63EE-77A7-7A44-A83B-3BD7A8AE7EFB}" type="datetimeFigureOut">
              <a:rPr lang="en-US"/>
              <a:pPr>
                <a:defRPr/>
              </a:pPr>
              <a:t>3/3/2017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noProof="0" smtClean="0"/>
              <a:t>Click to edit Master text styles</a:t>
            </a:r>
          </a:p>
          <a:p>
            <a:pPr lvl="1"/>
            <a:r>
              <a:rPr lang="es-ES_tradnl" noProof="0" smtClean="0"/>
              <a:t>Second level</a:t>
            </a:r>
          </a:p>
          <a:p>
            <a:pPr lvl="2"/>
            <a:r>
              <a:rPr lang="es-ES_tradnl" noProof="0" smtClean="0"/>
              <a:t>Third level</a:t>
            </a:r>
          </a:p>
          <a:p>
            <a:pPr lvl="3"/>
            <a:r>
              <a:rPr lang="es-ES_tradnl" noProof="0" smtClean="0"/>
              <a:t>Fourth level</a:t>
            </a:r>
          </a:p>
          <a:p>
            <a:pPr lvl="4"/>
            <a:r>
              <a:rPr lang="es-ES_tradnl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4583182-DA4C-F149-AD5C-481763C85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999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583182-DA4C-F149-AD5C-481763C85E7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12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583182-DA4C-F149-AD5C-481763C85E7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12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583182-DA4C-F149-AD5C-481763C85E7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7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583182-DA4C-F149-AD5C-481763C85E7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7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583182-DA4C-F149-AD5C-481763C85E7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73005"/>
            <a:ext cx="6400800" cy="53958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79D62-B3F9-724F-8E23-B03EEB6A0C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2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2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GB" noProof="0" smtClean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14000"/>
              </a:lnSpc>
              <a:buFontTx/>
              <a:buNone/>
              <a:defRPr sz="1700" u="none">
                <a:solidFill>
                  <a:srgbClr val="948A54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smtClean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5995-3BD4-5444-B1BB-76CA86D8E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8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lnSpc>
                <a:spcPct val="114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141413"/>
            <a:ext cx="8229600" cy="0"/>
          </a:xfrm>
          <a:prstGeom prst="line">
            <a:avLst/>
          </a:prstGeom>
          <a:ln>
            <a:solidFill>
              <a:srgbClr val="DA852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9945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DAD002D-14D2-C345-995A-5FB778F7D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692113"/>
            <a:ext cx="9144000" cy="1477287"/>
          </a:xfrm>
          <a:prstGeom prst="rect">
            <a:avLst/>
          </a:prstGeom>
          <a:solidFill>
            <a:srgbClr val="DA852B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30" name="Title Placeholder 9"/>
          <p:cNvSpPr>
            <a:spLocks noGrp="1"/>
          </p:cNvSpPr>
          <p:nvPr>
            <p:ph type="title"/>
          </p:nvPr>
        </p:nvSpPr>
        <p:spPr bwMode="auto">
          <a:xfrm>
            <a:off x="457200" y="282689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Verdana"/>
          <a:ea typeface="ＭＳ Ｐゴシック" charset="0"/>
          <a:cs typeface="Verdana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charset="0"/>
          <a:ea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charset="0"/>
          <a:ea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charset="0"/>
          <a:ea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charset="0"/>
          <a:ea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charset="0"/>
          <a:ea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charset="0"/>
          <a:ea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charset="0"/>
          <a:ea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05995-3BD4-5444-B1BB-76CA86D8E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9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title style</a:t>
            </a:r>
            <a:endParaRPr lang="en-GB" noProof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221413"/>
            <a:ext cx="8229600" cy="0"/>
          </a:xfrm>
          <a:prstGeom prst="line">
            <a:avLst/>
          </a:prstGeom>
          <a:ln>
            <a:solidFill>
              <a:srgbClr val="DA852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57200" y="1141413"/>
            <a:ext cx="8229600" cy="0"/>
          </a:xfrm>
          <a:prstGeom prst="line">
            <a:avLst/>
          </a:prstGeom>
          <a:ln>
            <a:solidFill>
              <a:srgbClr val="DA852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Imagen 2" descr="UNAL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25" y="6280788"/>
            <a:ext cx="1232851" cy="5213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1" kern="1200">
          <a:solidFill>
            <a:schemeClr val="bg2">
              <a:lumMod val="50000"/>
            </a:schemeClr>
          </a:solidFill>
          <a:latin typeface="Verdana"/>
          <a:ea typeface="ＭＳ Ｐゴシック" charset="0"/>
          <a:cs typeface="Verdan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Verdana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Verdana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Verdana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Verdana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500">
          <a:solidFill>
            <a:srgbClr val="DA852B"/>
          </a:solidFill>
          <a:latin typeface="Verdana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500">
          <a:solidFill>
            <a:srgbClr val="DA852B"/>
          </a:solidFill>
          <a:latin typeface="Verdana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500">
          <a:solidFill>
            <a:srgbClr val="DA852B"/>
          </a:solidFill>
          <a:latin typeface="Verdana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500">
          <a:solidFill>
            <a:srgbClr val="DA852B"/>
          </a:solidFill>
          <a:latin typeface="Verdana" charset="0"/>
          <a:ea typeface="ＭＳ Ｐゴシック" charset="0"/>
        </a:defRPr>
      </a:lvl9pPr>
    </p:titleStyle>
    <p:bodyStyle>
      <a:lvl1pPr marL="0" marR="0" indent="0" algn="l" defTabSz="457200" rtl="0" eaLnBrk="0" fontAlgn="base" latinLnBrk="0" hangingPunct="0">
        <a:lnSpc>
          <a:spcPct val="114000"/>
        </a:lnSpc>
        <a:spcBef>
          <a:spcPct val="20000"/>
        </a:spcBef>
        <a:spcAft>
          <a:spcPct val="0"/>
        </a:spcAft>
        <a:buClrTx/>
        <a:buSzTx/>
        <a:buFont typeface="Arial" charset="0"/>
        <a:buNone/>
        <a:tabLst/>
        <a:defRPr sz="1700" kern="1200">
          <a:solidFill>
            <a:srgbClr val="948A54"/>
          </a:solidFill>
          <a:latin typeface="Verdana"/>
          <a:ea typeface="ＭＳ Ｐゴシック" charset="0"/>
          <a:cs typeface="Verdana"/>
        </a:defRPr>
      </a:lvl1pPr>
      <a:lvl2pPr marL="742950" indent="-285750" algn="l" defTabSz="457200" rtl="0" eaLnBrk="0" fontAlgn="base" hangingPunct="0">
        <a:lnSpc>
          <a:spcPct val="114000"/>
        </a:lnSpc>
        <a:spcBef>
          <a:spcPct val="20000"/>
        </a:spcBef>
        <a:spcAft>
          <a:spcPct val="0"/>
        </a:spcAft>
        <a:buClrTx/>
        <a:buSzPct val="120000"/>
        <a:buFont typeface="Arial"/>
        <a:buChar char="•"/>
        <a:defRPr sz="1700" kern="1200">
          <a:solidFill>
            <a:srgbClr val="948A54"/>
          </a:solidFill>
          <a:latin typeface="Verdana"/>
          <a:ea typeface="ＭＳ Ｐゴシック" charset="0"/>
          <a:cs typeface="Verdana"/>
        </a:defRPr>
      </a:lvl2pPr>
      <a:lvl3pPr marL="1143000" indent="-228600" algn="l" defTabSz="457200" rtl="0" eaLnBrk="0" fontAlgn="base" hangingPunct="0">
        <a:lnSpc>
          <a:spcPct val="114000"/>
        </a:lnSpc>
        <a:spcBef>
          <a:spcPct val="20000"/>
        </a:spcBef>
        <a:spcAft>
          <a:spcPct val="0"/>
        </a:spcAft>
        <a:buClrTx/>
        <a:buSzPct val="50000"/>
        <a:buFont typeface="Wingdings" charset="2"/>
        <a:buChar char="u"/>
        <a:defRPr sz="1700" kern="1200">
          <a:solidFill>
            <a:srgbClr val="948A54"/>
          </a:solidFill>
          <a:latin typeface="Verdana"/>
          <a:ea typeface="ＭＳ Ｐゴシック" charset="0"/>
          <a:cs typeface="Verdana"/>
        </a:defRPr>
      </a:lvl3pPr>
      <a:lvl4pPr marL="1600200" indent="-228600" algn="l" defTabSz="457200" rtl="0" eaLnBrk="0" fontAlgn="base" hangingPunct="0">
        <a:lnSpc>
          <a:spcPct val="114000"/>
        </a:lnSpc>
        <a:spcBef>
          <a:spcPct val="20000"/>
        </a:spcBef>
        <a:spcAft>
          <a:spcPct val="0"/>
        </a:spcAft>
        <a:buClrTx/>
        <a:buSzPct val="80000"/>
        <a:buFont typeface="Wingdings" charset="2"/>
        <a:buChar char=""/>
        <a:defRPr sz="1700" kern="1200">
          <a:solidFill>
            <a:srgbClr val="948A54"/>
          </a:solidFill>
          <a:latin typeface="Verdana"/>
          <a:ea typeface="ＭＳ Ｐゴシック" charset="0"/>
          <a:cs typeface="Verdana"/>
        </a:defRPr>
      </a:lvl4pPr>
      <a:lvl5pPr marL="2057400" indent="-228600" algn="l" defTabSz="457200" rtl="0" eaLnBrk="0" fontAlgn="base" hangingPunct="0">
        <a:lnSpc>
          <a:spcPct val="114000"/>
        </a:lnSpc>
        <a:spcBef>
          <a:spcPct val="20000"/>
        </a:spcBef>
        <a:spcAft>
          <a:spcPct val="0"/>
        </a:spcAft>
        <a:buClrTx/>
        <a:buSzPct val="70000"/>
        <a:buFont typeface="Wingdings" charset="2"/>
        <a:buChar char="v"/>
        <a:defRPr sz="1700" kern="1200">
          <a:solidFill>
            <a:srgbClr val="948A54"/>
          </a:solidFill>
          <a:latin typeface="Verdana"/>
          <a:ea typeface="ＭＳ Ｐゴシック" charset="0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smsanchezn@unal.edu.co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3.uis.edu.co/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jmlr.csail.mit.edu/papers/v12/pedregosa11a.html" TargetMode="External"/><Relationship Id="rId2" Type="http://schemas.openxmlformats.org/officeDocument/2006/relationships/hyperlink" Target="http://doi.org/10.1007/s10291-014-0404-6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c3.uis.edu.co/" TargetMode="External"/><Relationship Id="rId5" Type="http://schemas.openxmlformats.org/officeDocument/2006/relationships/hyperlink" Target="http://grid.uis.edu.co/" TargetMode="External"/><Relationship Id="rId4" Type="http://schemas.openxmlformats.org/officeDocument/2006/relationships/hyperlink" Target="http://www.igm.gob.ec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D:\data\work\itm_ecuador\Events_REGM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D:\data\work\itm_ecuador\model_results_tsn_k5_fullds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2672700"/>
            <a:ext cx="6400800" cy="14263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dirty="0" smtClean="0">
                <a:latin typeface="Verdana" charset="0"/>
                <a:cs typeface="Verdana" charset="0"/>
              </a:rPr>
              <a:t>Large Scale Machine Learning Methods For </a:t>
            </a:r>
            <a:r>
              <a:rPr lang="en-GB" dirty="0" err="1" smtClean="0">
                <a:latin typeface="Verdana" charset="0"/>
                <a:cs typeface="Verdana" charset="0"/>
              </a:rPr>
              <a:t>Ionospheric</a:t>
            </a:r>
            <a:r>
              <a:rPr lang="en-GB" dirty="0" smtClean="0">
                <a:latin typeface="Verdana" charset="0"/>
                <a:cs typeface="Verdana" charset="0"/>
              </a:rPr>
              <a:t> Error Mitigation In Global Navigation Satellite Systems</a:t>
            </a:r>
            <a:endParaRPr lang="en-US" dirty="0">
              <a:latin typeface="Verdana" charset="0"/>
              <a:cs typeface="Verdan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35837" y="5024677"/>
            <a:ext cx="4835174" cy="12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dirty="0" smtClean="0">
                <a:solidFill>
                  <a:srgbClr val="948A54"/>
                </a:solidFill>
                <a:latin typeface="Verdana"/>
                <a:cs typeface="Verdana"/>
              </a:rPr>
              <a:t>Prepared by: Susana Sanchez</a:t>
            </a:r>
          </a:p>
          <a:p>
            <a:r>
              <a:rPr lang="en-GB" sz="1200" dirty="0">
                <a:solidFill>
                  <a:srgbClr val="948A54"/>
                </a:solidFill>
                <a:latin typeface="Verdana"/>
                <a:cs typeface="Verdana"/>
              </a:rPr>
              <a:t>Doctoral Program on Computer and Systems Engineering</a:t>
            </a:r>
          </a:p>
          <a:p>
            <a:r>
              <a:rPr lang="en-US" sz="1200" dirty="0">
                <a:solidFill>
                  <a:srgbClr val="948A54"/>
                </a:solidFill>
                <a:latin typeface="Verdana"/>
                <a:cs typeface="Verdana"/>
              </a:rPr>
              <a:t>Advisor : </a:t>
            </a:r>
            <a:r>
              <a:rPr lang="en-US" sz="1200" dirty="0" err="1">
                <a:solidFill>
                  <a:srgbClr val="948A54"/>
                </a:solidFill>
                <a:latin typeface="Verdana"/>
                <a:cs typeface="Verdana"/>
              </a:rPr>
              <a:t>Raúl</a:t>
            </a:r>
            <a:r>
              <a:rPr lang="en-US" sz="1200" dirty="0">
                <a:solidFill>
                  <a:srgbClr val="948A54"/>
                </a:solidFill>
                <a:latin typeface="Verdana"/>
                <a:cs typeface="Verdana"/>
              </a:rPr>
              <a:t> Ramos </a:t>
            </a:r>
            <a:r>
              <a:rPr lang="en-US" sz="1200" dirty="0" err="1">
                <a:solidFill>
                  <a:srgbClr val="948A54"/>
                </a:solidFill>
                <a:latin typeface="Verdana"/>
                <a:cs typeface="Verdana"/>
              </a:rPr>
              <a:t>Pollán</a:t>
            </a:r>
            <a:r>
              <a:rPr lang="en-US" sz="1200" dirty="0">
                <a:solidFill>
                  <a:srgbClr val="948A54"/>
                </a:solidFill>
                <a:latin typeface="Verdana"/>
                <a:cs typeface="Verdana"/>
              </a:rPr>
              <a:t>, </a:t>
            </a:r>
            <a:r>
              <a:rPr lang="en-US" sz="1200" dirty="0" err="1">
                <a:solidFill>
                  <a:srgbClr val="948A54"/>
                </a:solidFill>
                <a:latin typeface="Verdana"/>
                <a:cs typeface="Verdana"/>
              </a:rPr>
              <a:t>Phd</a:t>
            </a:r>
            <a:endParaRPr lang="en-US" sz="1200" dirty="0">
              <a:solidFill>
                <a:srgbClr val="948A54"/>
              </a:solidFill>
              <a:latin typeface="Verdana"/>
              <a:cs typeface="Verdana"/>
            </a:endParaRPr>
          </a:p>
          <a:p>
            <a:r>
              <a:rPr lang="en-US" sz="1200" dirty="0">
                <a:solidFill>
                  <a:srgbClr val="948A54"/>
                </a:solidFill>
                <a:latin typeface="Verdana"/>
                <a:cs typeface="Verdana"/>
              </a:rPr>
              <a:t>Co-advisor: Fabio González Osorio, </a:t>
            </a:r>
            <a:r>
              <a:rPr lang="en-US" sz="1200" dirty="0" err="1">
                <a:solidFill>
                  <a:srgbClr val="948A54"/>
                </a:solidFill>
                <a:latin typeface="Verdana"/>
                <a:cs typeface="Verdana"/>
              </a:rPr>
              <a:t>Phd</a:t>
            </a:r>
            <a:r>
              <a:rPr lang="en-US" sz="1200" dirty="0">
                <a:solidFill>
                  <a:srgbClr val="948A54"/>
                </a:solidFill>
                <a:latin typeface="Verdana"/>
                <a:cs typeface="Verdana"/>
              </a:rPr>
              <a:t> </a:t>
            </a:r>
            <a:endParaRPr lang="en-US" sz="1200" dirty="0" smtClean="0">
              <a:solidFill>
                <a:srgbClr val="948A54"/>
              </a:solidFill>
              <a:latin typeface="Verdana"/>
              <a:cs typeface="Verdana"/>
            </a:endParaRPr>
          </a:p>
          <a:p>
            <a:pPr>
              <a:lnSpc>
                <a:spcPct val="114000"/>
              </a:lnSpc>
            </a:pPr>
            <a:r>
              <a:rPr lang="en-US" sz="1200" dirty="0" smtClean="0">
                <a:solidFill>
                  <a:srgbClr val="948A54"/>
                </a:solidFill>
                <a:latin typeface="Verdana"/>
                <a:cs typeface="Verdana"/>
              </a:rPr>
              <a:t>E</a:t>
            </a:r>
            <a:r>
              <a:rPr lang="pl-PL" sz="1200" dirty="0" smtClean="0">
                <a:solidFill>
                  <a:srgbClr val="948A54"/>
                </a:solidFill>
                <a:latin typeface="Verdana"/>
                <a:cs typeface="Verdana"/>
              </a:rPr>
              <a:t>mail:</a:t>
            </a:r>
            <a:r>
              <a:rPr lang="en-GB" sz="1200" dirty="0" smtClean="0">
                <a:solidFill>
                  <a:srgbClr val="948A54"/>
                </a:solidFill>
                <a:latin typeface="Verdana"/>
                <a:cs typeface="Verdana"/>
              </a:rPr>
              <a:t> </a:t>
            </a:r>
            <a:r>
              <a:rPr lang="en-GB" sz="1200" dirty="0" smtClean="0">
                <a:solidFill>
                  <a:srgbClr val="948A54"/>
                </a:solidFill>
                <a:latin typeface="Verdana"/>
                <a:cs typeface="Verdana"/>
                <a:hlinkClick r:id="rId2"/>
              </a:rPr>
              <a:t>smsanchezn@unal.edu.co</a:t>
            </a:r>
            <a:endParaRPr lang="en-GB" sz="1200" dirty="0" smtClean="0">
              <a:solidFill>
                <a:srgbClr val="948A54"/>
              </a:solidFill>
              <a:latin typeface="Verdana"/>
              <a:cs typeface="Verdana"/>
            </a:endParaRPr>
          </a:p>
          <a:p>
            <a:pPr>
              <a:lnSpc>
                <a:spcPct val="114000"/>
              </a:lnSpc>
            </a:pPr>
            <a:r>
              <a:rPr lang="en-GB" sz="1200" dirty="0" smtClean="0">
                <a:solidFill>
                  <a:srgbClr val="948A54"/>
                </a:solidFill>
                <a:latin typeface="Verdana"/>
                <a:cs typeface="Verdana"/>
              </a:rPr>
              <a:t>Date: October 27</a:t>
            </a:r>
            <a:r>
              <a:rPr lang="en-GB" sz="1200" baseline="30000" dirty="0" smtClean="0">
                <a:solidFill>
                  <a:srgbClr val="948A54"/>
                </a:solidFill>
                <a:latin typeface="Verdana"/>
                <a:cs typeface="Verdana"/>
              </a:rPr>
              <a:t>th</a:t>
            </a:r>
            <a:r>
              <a:rPr lang="en-GB" sz="1200" dirty="0" smtClean="0">
                <a:solidFill>
                  <a:srgbClr val="948A54"/>
                </a:solidFill>
                <a:latin typeface="Verdana"/>
                <a:cs typeface="Verdana"/>
              </a:rPr>
              <a:t> 2016</a:t>
            </a:r>
            <a:endParaRPr lang="pl-PL" sz="1200" dirty="0">
              <a:solidFill>
                <a:srgbClr val="948A54"/>
              </a:solidFill>
              <a:latin typeface="Verdana"/>
              <a:cs typeface="Verdana"/>
            </a:endParaRPr>
          </a:p>
        </p:txBody>
      </p:sp>
      <p:pic>
        <p:nvPicPr>
          <p:cNvPr id="3" name="Imagen 2" descr="UN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79" y="5015865"/>
            <a:ext cx="1867648" cy="789748"/>
          </a:xfrm>
          <a:prstGeom prst="rect">
            <a:avLst/>
          </a:prstGeom>
        </p:spPr>
      </p:pic>
      <p:pic>
        <p:nvPicPr>
          <p:cNvPr id="4" name="Imagen 3" descr="UI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76" y="5100630"/>
            <a:ext cx="1573560" cy="719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3 Marcador de contenido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14501"/>
            <a:ext cx="9144001" cy="3428999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#1 examples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22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#1 examples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1"/>
            <a:ext cx="9144000" cy="3428999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670987" y="4899820"/>
            <a:ext cx="5937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rgbClr val="FF0000"/>
                </a:solidFill>
              </a:rPr>
              <a:t>Different cases classified in the same category</a:t>
            </a:r>
            <a:endParaRPr lang="en-GB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26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0"/>
            <a:ext cx="9144000" cy="3429000"/>
          </a:xfrm>
          <a:prstGeom prst="rect">
            <a:avLst/>
          </a:prstGeo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#1 examples</a:t>
            </a:r>
          </a:p>
        </p:txBody>
      </p:sp>
    </p:spTree>
    <p:extLst>
      <p:ext uri="{BB962C8B-B14F-4D97-AF65-F5344CB8AC3E}">
        <p14:creationId xmlns:p14="http://schemas.microsoft.com/office/powerpoint/2010/main" val="24629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35163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New approach: Supervised learning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39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latin typeface="Verdana" pitchFamily="34" charset="0"/>
                <a:ea typeface="Verdana" pitchFamily="34" charset="0"/>
                <a:cs typeface="Verdana" pitchFamily="34" charset="0"/>
              </a:rPr>
              <a:t>Manual tagging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32762"/>
            <a:ext cx="6120000" cy="2717125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800" y="3776933"/>
            <a:ext cx="3492000" cy="2371217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57200" y="4865888"/>
            <a:ext cx="2923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2"/>
                </a:solidFill>
                <a:latin typeface="+mj-lt"/>
              </a:rPr>
              <a:t>True event</a:t>
            </a:r>
            <a:endParaRPr lang="en-GB" sz="28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2300873" y="2951590"/>
            <a:ext cx="1080000" cy="6001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GB" sz="1400" kern="12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Delays</a:t>
            </a:r>
            <a:endParaRPr lang="en-GB" sz="1400" kern="12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6248065" y="2951590"/>
            <a:ext cx="1080000" cy="6001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GB" sz="1400" kern="12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Gradients</a:t>
            </a:r>
            <a:endParaRPr lang="en-GB" sz="1400" kern="12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7492665" y="5582730"/>
            <a:ext cx="1080000" cy="6001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GB" sz="1400" kern="12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Delays first difference</a:t>
            </a:r>
            <a:endParaRPr lang="en-GB" sz="1400" kern="12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1" name="10 Grupo"/>
          <p:cNvGrpSpPr/>
          <p:nvPr/>
        </p:nvGrpSpPr>
        <p:grpSpPr>
          <a:xfrm>
            <a:off x="5003704" y="6171429"/>
            <a:ext cx="3874192" cy="338554"/>
            <a:chOff x="816129" y="5657261"/>
            <a:chExt cx="3874192" cy="338554"/>
          </a:xfrm>
        </p:grpSpPr>
        <p:sp>
          <p:nvSpPr>
            <p:cNvPr id="12" name="11 CuadroTexto"/>
            <p:cNvSpPr txBox="1"/>
            <p:nvPr/>
          </p:nvSpPr>
          <p:spPr>
            <a:xfrm>
              <a:off x="816129" y="5657261"/>
              <a:ext cx="13615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solidFill>
                    <a:srgbClr val="0800B0"/>
                  </a:solidFill>
                  <a:latin typeface="+mj-lt"/>
                </a:rPr>
                <a:t>Station 1</a:t>
              </a:r>
              <a:endParaRPr lang="en-GB" sz="1600" dirty="0">
                <a:solidFill>
                  <a:srgbClr val="0800B0"/>
                </a:solidFill>
                <a:latin typeface="+mj-lt"/>
              </a:endParaRP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2072432" y="5657261"/>
              <a:ext cx="13615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solidFill>
                    <a:srgbClr val="339933"/>
                  </a:solidFill>
                  <a:latin typeface="+mj-lt"/>
                </a:rPr>
                <a:t>Station 2</a:t>
              </a:r>
              <a:endParaRPr lang="en-GB" sz="1600" dirty="0">
                <a:solidFill>
                  <a:srgbClr val="339933"/>
                </a:solidFill>
                <a:latin typeface="+mj-lt"/>
              </a:endParaRP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3328735" y="5657261"/>
              <a:ext cx="13615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solidFill>
                    <a:srgbClr val="FF0000"/>
                  </a:solidFill>
                  <a:latin typeface="+mj-lt"/>
                </a:rPr>
                <a:t>Station 3</a:t>
              </a:r>
              <a:endParaRPr lang="en-GB" sz="1600" dirty="0">
                <a:solidFill>
                  <a:srgbClr val="FF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358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latin typeface="Verdana" pitchFamily="34" charset="0"/>
                <a:ea typeface="Verdana" pitchFamily="34" charset="0"/>
                <a:cs typeface="Verdana" pitchFamily="34" charset="0"/>
              </a:rPr>
              <a:t>Manual tagging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800" y="3837350"/>
            <a:ext cx="3492000" cy="2334079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38220"/>
            <a:ext cx="6120000" cy="2711392"/>
          </a:xfrm>
          <a:prstGeom prst="rect">
            <a:avLst/>
          </a:prstGeom>
        </p:spPr>
      </p:pic>
      <p:sp>
        <p:nvSpPr>
          <p:cNvPr id="22" name="21 CuadroTexto"/>
          <p:cNvSpPr txBox="1"/>
          <p:nvPr/>
        </p:nvSpPr>
        <p:spPr>
          <a:xfrm>
            <a:off x="457200" y="4865888"/>
            <a:ext cx="2923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2"/>
                </a:solidFill>
                <a:latin typeface="+mj-lt"/>
              </a:rPr>
              <a:t>False event</a:t>
            </a:r>
            <a:endParaRPr lang="en-GB" sz="28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3" name="22 Rectángulo redondeado"/>
          <p:cNvSpPr/>
          <p:nvPr/>
        </p:nvSpPr>
        <p:spPr>
          <a:xfrm>
            <a:off x="839036" y="2951590"/>
            <a:ext cx="1080000" cy="6001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GB" sz="1400" kern="12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Delays</a:t>
            </a:r>
            <a:endParaRPr lang="en-GB" sz="1400" kern="12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23 Rectángulo redondeado"/>
          <p:cNvSpPr/>
          <p:nvPr/>
        </p:nvSpPr>
        <p:spPr>
          <a:xfrm>
            <a:off x="6248065" y="2951590"/>
            <a:ext cx="1080000" cy="6001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GB" sz="1400" kern="12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Gradients</a:t>
            </a:r>
            <a:endParaRPr lang="en-GB" sz="1400" kern="12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24 Rectángulo redondeado"/>
          <p:cNvSpPr/>
          <p:nvPr/>
        </p:nvSpPr>
        <p:spPr>
          <a:xfrm>
            <a:off x="7492665" y="5582730"/>
            <a:ext cx="1080000" cy="6001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GB" sz="1400" kern="12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Delays first difference</a:t>
            </a:r>
            <a:endParaRPr lang="en-GB" sz="1400" kern="12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6" name="25 Grupo"/>
          <p:cNvGrpSpPr/>
          <p:nvPr/>
        </p:nvGrpSpPr>
        <p:grpSpPr>
          <a:xfrm>
            <a:off x="5003704" y="6171429"/>
            <a:ext cx="3874192" cy="338554"/>
            <a:chOff x="816129" y="5657261"/>
            <a:chExt cx="3874192" cy="338554"/>
          </a:xfrm>
        </p:grpSpPr>
        <p:sp>
          <p:nvSpPr>
            <p:cNvPr id="27" name="26 CuadroTexto"/>
            <p:cNvSpPr txBox="1"/>
            <p:nvPr/>
          </p:nvSpPr>
          <p:spPr>
            <a:xfrm>
              <a:off x="816129" y="5657261"/>
              <a:ext cx="13615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solidFill>
                    <a:srgbClr val="0800B0"/>
                  </a:solidFill>
                  <a:latin typeface="+mj-lt"/>
                </a:rPr>
                <a:t>Station 1</a:t>
              </a:r>
              <a:endParaRPr lang="en-GB" sz="1600" dirty="0">
                <a:solidFill>
                  <a:srgbClr val="0800B0"/>
                </a:solidFill>
                <a:latin typeface="+mj-lt"/>
              </a:endParaRPr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2072432" y="5657261"/>
              <a:ext cx="13615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solidFill>
                    <a:srgbClr val="339933"/>
                  </a:solidFill>
                  <a:latin typeface="+mj-lt"/>
                </a:rPr>
                <a:t>Station 2</a:t>
              </a:r>
              <a:endParaRPr lang="en-GB" sz="1600" dirty="0">
                <a:solidFill>
                  <a:srgbClr val="339933"/>
                </a:solidFill>
                <a:latin typeface="+mj-lt"/>
              </a:endParaRPr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3328735" y="5657261"/>
              <a:ext cx="13615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solidFill>
                    <a:srgbClr val="FF0000"/>
                  </a:solidFill>
                  <a:latin typeface="+mj-lt"/>
                </a:rPr>
                <a:t>Station 3</a:t>
              </a:r>
              <a:endParaRPr lang="en-GB" sz="1600" dirty="0">
                <a:solidFill>
                  <a:srgbClr val="FF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67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extraction</a:t>
            </a:r>
            <a:endParaRPr lang="en-GB" dirty="0"/>
          </a:p>
        </p:txBody>
      </p:sp>
      <p:grpSp>
        <p:nvGrpSpPr>
          <p:cNvPr id="21" name="20 Grupo"/>
          <p:cNvGrpSpPr/>
          <p:nvPr/>
        </p:nvGrpSpPr>
        <p:grpSpPr>
          <a:xfrm>
            <a:off x="854898" y="2191910"/>
            <a:ext cx="7506537" cy="1765768"/>
            <a:chOff x="854898" y="3565674"/>
            <a:chExt cx="7506537" cy="1765768"/>
          </a:xfrm>
        </p:grpSpPr>
        <p:sp>
          <p:nvSpPr>
            <p:cNvPr id="7" name="6 Rectángulo redondeado"/>
            <p:cNvSpPr/>
            <p:nvPr/>
          </p:nvSpPr>
          <p:spPr>
            <a:xfrm>
              <a:off x="854898" y="3565674"/>
              <a:ext cx="1613574" cy="93702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GB" sz="2000" kern="1200" dirty="0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Global descriptors</a:t>
              </a:r>
              <a:endParaRPr lang="en-GB" sz="2000" kern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grpSp>
          <p:nvGrpSpPr>
            <p:cNvPr id="19" name="18 Grupo"/>
            <p:cNvGrpSpPr/>
            <p:nvPr/>
          </p:nvGrpSpPr>
          <p:grpSpPr>
            <a:xfrm>
              <a:off x="5932742" y="3565674"/>
              <a:ext cx="2428693" cy="1765768"/>
              <a:chOff x="5932742" y="3565674"/>
              <a:chExt cx="2428693" cy="1765768"/>
            </a:xfrm>
          </p:grpSpPr>
          <p:sp>
            <p:nvSpPr>
              <p:cNvPr id="9" name="8 Rectángulo redondeado"/>
              <p:cNvSpPr/>
              <p:nvPr/>
            </p:nvSpPr>
            <p:spPr>
              <a:xfrm>
                <a:off x="5932742" y="3565674"/>
                <a:ext cx="2428693" cy="93702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2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Aggregated descriptors</a:t>
                </a:r>
                <a:endParaRPr lang="en-GB" sz="2000" kern="1200" dirty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grpSp>
            <p:nvGrpSpPr>
              <p:cNvPr id="17" name="16 Grupo"/>
              <p:cNvGrpSpPr/>
              <p:nvPr/>
            </p:nvGrpSpPr>
            <p:grpSpPr>
              <a:xfrm>
                <a:off x="5962973" y="4731302"/>
                <a:ext cx="2368230" cy="600140"/>
                <a:chOff x="5426552" y="4502694"/>
                <a:chExt cx="2368230" cy="600140"/>
              </a:xfrm>
            </p:grpSpPr>
            <p:sp>
              <p:nvSpPr>
                <p:cNvPr id="12" name="11 Rectángulo redondeado"/>
                <p:cNvSpPr/>
                <p:nvPr/>
              </p:nvSpPr>
              <p:spPr>
                <a:xfrm>
                  <a:off x="5426552" y="4502694"/>
                  <a:ext cx="1080000" cy="600138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ts val="0"/>
                    </a:spcAft>
                  </a:pPr>
                  <a:r>
                    <a:rPr lang="en-GB" sz="1400" kern="1200" dirty="0" smtClean="0">
                      <a:solidFill>
                        <a:schemeClr val="tx2"/>
                      </a:solidFill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Delays</a:t>
                  </a:r>
                  <a:endParaRPr lang="en-GB" sz="1400" kern="1200" dirty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endParaRPr>
                </a:p>
              </p:txBody>
            </p:sp>
            <p:sp>
              <p:nvSpPr>
                <p:cNvPr id="13" name="12 Rectángulo redondeado"/>
                <p:cNvSpPr/>
                <p:nvPr/>
              </p:nvSpPr>
              <p:spPr>
                <a:xfrm>
                  <a:off x="6714782" y="4502696"/>
                  <a:ext cx="1080000" cy="600138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977900">
                    <a:lnSpc>
                      <a:spcPct val="90000"/>
                    </a:lnSpc>
                    <a:spcAft>
                      <a:spcPts val="0"/>
                    </a:spcAft>
                  </a:pPr>
                  <a:r>
                    <a:rPr lang="en-GB" sz="1400" dirty="0">
                      <a:solidFill>
                        <a:schemeClr val="tx2"/>
                      </a:solidFill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Delays first difference</a:t>
                  </a:r>
                </a:p>
              </p:txBody>
            </p:sp>
          </p:grpSp>
        </p:grpSp>
        <p:grpSp>
          <p:nvGrpSpPr>
            <p:cNvPr id="18" name="17 Grupo"/>
            <p:cNvGrpSpPr/>
            <p:nvPr/>
          </p:nvGrpSpPr>
          <p:grpSpPr>
            <a:xfrm>
              <a:off x="2780881" y="3565674"/>
              <a:ext cx="2839452" cy="1765767"/>
              <a:chOff x="2745914" y="3565674"/>
              <a:chExt cx="2839452" cy="1765767"/>
            </a:xfrm>
          </p:grpSpPr>
          <p:sp>
            <p:nvSpPr>
              <p:cNvPr id="8" name="7 Rectángulo redondeado"/>
              <p:cNvSpPr/>
              <p:nvPr/>
            </p:nvSpPr>
            <p:spPr>
              <a:xfrm>
                <a:off x="2745914" y="3565674"/>
                <a:ext cx="2839452" cy="93702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2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Individual curves descriptors</a:t>
                </a:r>
              </a:p>
            </p:txBody>
          </p:sp>
          <p:grpSp>
            <p:nvGrpSpPr>
              <p:cNvPr id="14" name="13 Grupo"/>
              <p:cNvGrpSpPr/>
              <p:nvPr/>
            </p:nvGrpSpPr>
            <p:grpSpPr>
              <a:xfrm>
                <a:off x="2999998" y="4731300"/>
                <a:ext cx="2331284" cy="600141"/>
                <a:chOff x="2502568" y="4739718"/>
                <a:chExt cx="2331284" cy="937023"/>
              </a:xfrm>
            </p:grpSpPr>
            <p:sp>
              <p:nvSpPr>
                <p:cNvPr id="10" name="9 Rectángulo redondeado"/>
                <p:cNvSpPr/>
                <p:nvPr/>
              </p:nvSpPr>
              <p:spPr>
                <a:xfrm>
                  <a:off x="2502568" y="4739718"/>
                  <a:ext cx="1080000" cy="937021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ts val="0"/>
                    </a:spcAft>
                  </a:pPr>
                  <a:r>
                    <a:rPr lang="en-GB" sz="1400" kern="1200" dirty="0" smtClean="0">
                      <a:solidFill>
                        <a:schemeClr val="tx2"/>
                      </a:solidFill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Delays</a:t>
                  </a:r>
                  <a:endParaRPr lang="en-GB" sz="1400" kern="1200" dirty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endParaRPr>
                </a:p>
              </p:txBody>
            </p:sp>
            <p:sp>
              <p:nvSpPr>
                <p:cNvPr id="11" name="10 Rectángulo redondeado"/>
                <p:cNvSpPr/>
                <p:nvPr/>
              </p:nvSpPr>
              <p:spPr>
                <a:xfrm>
                  <a:off x="3753852" y="4739720"/>
                  <a:ext cx="1080000" cy="937021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ts val="0"/>
                    </a:spcAft>
                  </a:pPr>
                  <a:r>
                    <a:rPr lang="en-GB" sz="1400" kern="1200" dirty="0" smtClean="0">
                      <a:solidFill>
                        <a:schemeClr val="tx2"/>
                      </a:solidFill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Delays first difference</a:t>
                  </a:r>
                  <a:endParaRPr lang="en-GB" sz="1400" kern="1200" dirty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2532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extraction</a:t>
            </a:r>
            <a:endParaRPr lang="en-GB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" y="2365956"/>
            <a:ext cx="9124709" cy="4051139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457200" y="1339113"/>
            <a:ext cx="1613574" cy="9370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GB" sz="2000" kern="12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Global descriptors</a:t>
            </a:r>
            <a:endParaRPr lang="en-GB" sz="2000" kern="12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370220" y="1339113"/>
            <a:ext cx="631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Number of </a:t>
            </a:r>
            <a:r>
              <a:rPr lang="en-GB" sz="1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pairs, number of stations, time of day, time of year, elevation, max gradient</a:t>
            </a:r>
            <a:endParaRPr lang="en-GB" sz="18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84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extraction</a:t>
            </a:r>
            <a:endParaRPr lang="en-GB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550845" y="2430389"/>
            <a:ext cx="3948203" cy="3505804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573" y="2591325"/>
            <a:ext cx="4458355" cy="3027425"/>
          </a:xfrm>
          <a:prstGeom prst="rect">
            <a:avLst/>
          </a:prstGeom>
        </p:spPr>
      </p:pic>
      <p:sp>
        <p:nvSpPr>
          <p:cNvPr id="9" name="8 Rectángulo redondeado"/>
          <p:cNvSpPr/>
          <p:nvPr/>
        </p:nvSpPr>
        <p:spPr>
          <a:xfrm>
            <a:off x="457200" y="1359640"/>
            <a:ext cx="2839452" cy="9370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GB" sz="2000" kern="12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Individual curves</a:t>
            </a:r>
            <a:r>
              <a:rPr lang="en-GB" sz="20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descriptors</a:t>
            </a:r>
            <a:endParaRPr lang="en-GB" sz="2000" kern="1200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7077576" y="4666090"/>
            <a:ext cx="1080000" cy="6001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Aft>
                <a:spcPts val="0"/>
              </a:spcAft>
            </a:pPr>
            <a:r>
              <a:rPr lang="en-GB" sz="1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Delays </a:t>
            </a:r>
            <a:r>
              <a:rPr lang="en-GB" sz="1400" kern="12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first difference</a:t>
            </a:r>
            <a:endParaRPr lang="en-GB" sz="1400" kern="12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977565" y="4666090"/>
            <a:ext cx="1080000" cy="6001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GB" sz="1400" kern="12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Delays</a:t>
            </a:r>
            <a:endParaRPr lang="en-GB" sz="1400" kern="12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1443789" y="2838026"/>
            <a:ext cx="637674" cy="40913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14 CuadroTexto"/>
          <p:cNvSpPr txBox="1"/>
          <p:nvPr/>
        </p:nvSpPr>
        <p:spPr>
          <a:xfrm>
            <a:off x="3681663" y="1359640"/>
            <a:ext cx="4920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Per time slot: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Delay descriptors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First difference descriptors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4868778" y="2838026"/>
            <a:ext cx="318837" cy="242820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16 Grupo"/>
          <p:cNvGrpSpPr/>
          <p:nvPr/>
        </p:nvGrpSpPr>
        <p:grpSpPr>
          <a:xfrm>
            <a:off x="4568654" y="5613602"/>
            <a:ext cx="3874192" cy="369332"/>
            <a:chOff x="816129" y="5657261"/>
            <a:chExt cx="3874192" cy="369332"/>
          </a:xfrm>
        </p:grpSpPr>
        <p:sp>
          <p:nvSpPr>
            <p:cNvPr id="18" name="17 CuadroTexto"/>
            <p:cNvSpPr txBox="1"/>
            <p:nvPr/>
          </p:nvSpPr>
          <p:spPr>
            <a:xfrm>
              <a:off x="816129" y="5657261"/>
              <a:ext cx="1361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 smtClean="0">
                  <a:solidFill>
                    <a:srgbClr val="0800B0"/>
                  </a:solidFill>
                  <a:latin typeface="+mj-lt"/>
                </a:rPr>
                <a:t>Station 1</a:t>
              </a:r>
              <a:endParaRPr lang="en-GB" sz="1800" dirty="0">
                <a:solidFill>
                  <a:srgbClr val="0800B0"/>
                </a:solidFill>
                <a:latin typeface="+mj-lt"/>
              </a:endParaRPr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2072432" y="5657261"/>
              <a:ext cx="1361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 smtClean="0">
                  <a:solidFill>
                    <a:srgbClr val="339933"/>
                  </a:solidFill>
                  <a:latin typeface="+mj-lt"/>
                </a:rPr>
                <a:t>Station 2</a:t>
              </a:r>
              <a:endParaRPr lang="en-GB" sz="1800" dirty="0">
                <a:solidFill>
                  <a:srgbClr val="339933"/>
                </a:solidFill>
                <a:latin typeface="+mj-lt"/>
              </a:endParaRPr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3328735" y="5657261"/>
              <a:ext cx="1361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 smtClean="0">
                  <a:solidFill>
                    <a:srgbClr val="FF0000"/>
                  </a:solidFill>
                  <a:latin typeface="+mj-lt"/>
                </a:rPr>
                <a:t>Station 3</a:t>
              </a:r>
              <a:endParaRPr lang="en-GB" sz="1800" dirty="0">
                <a:solidFill>
                  <a:srgbClr val="FF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27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extraction</a:t>
            </a:r>
            <a:endParaRPr lang="en-GB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550845" y="2430389"/>
            <a:ext cx="3948203" cy="3505804"/>
          </a:xfrm>
          <a:prstGeom prst="rect">
            <a:avLst/>
          </a:prstGeom>
        </p:spPr>
      </p:pic>
      <p:sp>
        <p:nvSpPr>
          <p:cNvPr id="9" name="8 Rectángulo redondeado"/>
          <p:cNvSpPr/>
          <p:nvPr/>
        </p:nvSpPr>
        <p:spPr>
          <a:xfrm>
            <a:off x="457200" y="1359640"/>
            <a:ext cx="2839452" cy="9370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GB" sz="2000" kern="12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Individual curves</a:t>
            </a:r>
            <a:r>
              <a:rPr lang="en-GB" sz="20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descriptors</a:t>
            </a:r>
            <a:endParaRPr lang="en-GB" sz="2000" kern="1200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977565" y="4666090"/>
            <a:ext cx="1080000" cy="6001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GB" sz="1400" kern="12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Delays</a:t>
            </a:r>
            <a:endParaRPr lang="en-GB" sz="1400" kern="12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1443789" y="2838026"/>
            <a:ext cx="637674" cy="40913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14 CuadroTexto"/>
          <p:cNvSpPr txBox="1"/>
          <p:nvPr/>
        </p:nvSpPr>
        <p:spPr>
          <a:xfrm>
            <a:off x="3681663" y="1359640"/>
            <a:ext cx="4920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Per time slot: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Delay descriptors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164663"/>
              </p:ext>
            </p:extLst>
          </p:nvPr>
        </p:nvGraphicFramePr>
        <p:xfrm>
          <a:off x="4499048" y="2606914"/>
          <a:ext cx="4103531" cy="2190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334"/>
                <a:gridCol w="2729197"/>
              </a:tblGrid>
              <a:tr h="3170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smtClean="0">
                          <a:effectLst/>
                          <a:latin typeface="+mj-lt"/>
                        </a:rPr>
                        <a:t>name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+mj-lt"/>
                        </a:rPr>
                        <a:t>description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77810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/>
                        <a:t>i_range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Maximum phase delay minus minimum phase delay</a:t>
                      </a:r>
                      <a:endParaRPr lang="en-GB" sz="1400" dirty="0"/>
                    </a:p>
                  </a:txBody>
                  <a:tcPr/>
                </a:tc>
              </a:tr>
              <a:tr h="54755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/>
                        <a:t>n_out_ma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Number of outliers from moving average method</a:t>
                      </a:r>
                      <a:endParaRPr lang="en-GB" sz="1400" dirty="0"/>
                    </a:p>
                  </a:txBody>
                  <a:tcPr/>
                </a:tc>
              </a:tr>
              <a:tr h="54755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/>
                        <a:t>n_out_pf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Number of outliers from polynomial</a:t>
                      </a:r>
                      <a:r>
                        <a:rPr lang="en-GB" sz="1400" baseline="0" dirty="0" smtClean="0"/>
                        <a:t> fit </a:t>
                      </a:r>
                      <a:r>
                        <a:rPr lang="en-GB" sz="1400" dirty="0" smtClean="0"/>
                        <a:t>method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51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 b="1" dirty="0" smtClean="0"/>
          </a:p>
          <a:p>
            <a:endParaRPr lang="en-US" sz="1600" b="1" dirty="0"/>
          </a:p>
          <a:p>
            <a:endParaRPr lang="en-US" sz="1600" b="1" dirty="0" smtClean="0"/>
          </a:p>
          <a:p>
            <a:r>
              <a:rPr lang="en-US" sz="1600" b="1" dirty="0" smtClean="0"/>
              <a:t>ML </a:t>
            </a:r>
            <a:r>
              <a:rPr lang="en-US" sz="1600" b="1" dirty="0"/>
              <a:t>methods for GBAS applications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To develop a machine learning method to generate an </a:t>
            </a:r>
            <a:r>
              <a:rPr lang="en-US" sz="1600" dirty="0" err="1"/>
              <a:t>ionospheric</a:t>
            </a:r>
            <a:r>
              <a:rPr lang="en-US" sz="1600" dirty="0"/>
              <a:t> threat model for GBAS in equatorial latitudes</a:t>
            </a:r>
            <a:endParaRPr lang="en-US" sz="1600" b="1" dirty="0"/>
          </a:p>
          <a:p>
            <a:endParaRPr lang="en-GB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Objective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187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extraction</a:t>
            </a:r>
            <a:endParaRPr lang="en-GB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88" y="2591325"/>
            <a:ext cx="4458355" cy="3027425"/>
          </a:xfrm>
          <a:prstGeom prst="rect">
            <a:avLst/>
          </a:prstGeom>
        </p:spPr>
      </p:pic>
      <p:sp>
        <p:nvSpPr>
          <p:cNvPr id="9" name="8 Rectángulo redondeado"/>
          <p:cNvSpPr/>
          <p:nvPr/>
        </p:nvSpPr>
        <p:spPr>
          <a:xfrm>
            <a:off x="457200" y="1359640"/>
            <a:ext cx="2839452" cy="9370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GB" sz="2000" kern="12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Individual curves</a:t>
            </a:r>
            <a:r>
              <a:rPr lang="en-GB" sz="20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descriptors</a:t>
            </a:r>
            <a:endParaRPr lang="en-GB" sz="2000" kern="1200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3277591" y="4666090"/>
            <a:ext cx="1080000" cy="6001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Aft>
                <a:spcPts val="0"/>
              </a:spcAft>
            </a:pPr>
            <a:r>
              <a:rPr lang="en-GB" sz="1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Delays </a:t>
            </a:r>
            <a:r>
              <a:rPr lang="en-GB" sz="1400" kern="12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first difference</a:t>
            </a:r>
            <a:endParaRPr lang="en-GB" sz="1400" kern="12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681663" y="1359640"/>
            <a:ext cx="4920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Per time slot: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First difference descriptors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1195793" y="2838026"/>
            <a:ext cx="318837" cy="242820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878411"/>
              </p:ext>
            </p:extLst>
          </p:nvPr>
        </p:nvGraphicFramePr>
        <p:xfrm>
          <a:off x="4934943" y="2769758"/>
          <a:ext cx="3896236" cy="2728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920"/>
                <a:gridCol w="2406316"/>
              </a:tblGrid>
              <a:tr h="26494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smtClean="0">
                          <a:effectLst/>
                          <a:latin typeface="+mj-lt"/>
                        </a:rPr>
                        <a:t>name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+mj-lt"/>
                        </a:rPr>
                        <a:t>description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61593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/>
                        <a:t>d_max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Maximum diff value during the time window</a:t>
                      </a:r>
                      <a:endParaRPr lang="en-GB" sz="1400" dirty="0"/>
                    </a:p>
                  </a:txBody>
                  <a:tcPr/>
                </a:tc>
              </a:tr>
              <a:tr h="61593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/>
                        <a:t>d_outliers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Number of diff points out of +/- 2*sigma</a:t>
                      </a:r>
                    </a:p>
                  </a:txBody>
                  <a:tcPr/>
                </a:tc>
              </a:tr>
              <a:tr h="86955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/>
                        <a:t>d_outliers_bin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Binary</a:t>
                      </a:r>
                      <a:r>
                        <a:rPr lang="en-GB" sz="1400" baseline="0" dirty="0" smtClean="0"/>
                        <a:t> indicator for </a:t>
                      </a:r>
                      <a:r>
                        <a:rPr lang="en-GB" sz="1400" dirty="0" smtClean="0"/>
                        <a:t>number of diff points out of +/- 2*sigma*</a:t>
                      </a:r>
                    </a:p>
                  </a:txBody>
                  <a:tcPr/>
                </a:tc>
              </a:tr>
              <a:tr h="36231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*sigma* is calculated for all the event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6 Grupo"/>
          <p:cNvGrpSpPr/>
          <p:nvPr/>
        </p:nvGrpSpPr>
        <p:grpSpPr>
          <a:xfrm>
            <a:off x="816129" y="5657261"/>
            <a:ext cx="3874192" cy="369332"/>
            <a:chOff x="816129" y="5657261"/>
            <a:chExt cx="3874192" cy="369332"/>
          </a:xfrm>
        </p:grpSpPr>
        <p:sp>
          <p:nvSpPr>
            <p:cNvPr id="6" name="5 CuadroTexto"/>
            <p:cNvSpPr txBox="1"/>
            <p:nvPr/>
          </p:nvSpPr>
          <p:spPr>
            <a:xfrm>
              <a:off x="816129" y="5657261"/>
              <a:ext cx="1361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 smtClean="0">
                  <a:solidFill>
                    <a:srgbClr val="0800B0"/>
                  </a:solidFill>
                  <a:latin typeface="+mj-lt"/>
                </a:rPr>
                <a:t>Station 1</a:t>
              </a:r>
              <a:endParaRPr lang="en-GB" sz="1800" dirty="0">
                <a:solidFill>
                  <a:srgbClr val="0800B0"/>
                </a:solidFill>
                <a:latin typeface="+mj-lt"/>
              </a:endParaRP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2072432" y="5657261"/>
              <a:ext cx="1361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 smtClean="0">
                  <a:solidFill>
                    <a:srgbClr val="339933"/>
                  </a:solidFill>
                  <a:latin typeface="+mj-lt"/>
                </a:rPr>
                <a:t>Station 2</a:t>
              </a:r>
              <a:endParaRPr lang="en-GB" sz="1800" dirty="0">
                <a:solidFill>
                  <a:srgbClr val="339933"/>
                </a:solidFill>
                <a:latin typeface="+mj-lt"/>
              </a:endParaRPr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3328735" y="5657261"/>
              <a:ext cx="1361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 smtClean="0">
                  <a:solidFill>
                    <a:srgbClr val="FF0000"/>
                  </a:solidFill>
                  <a:latin typeface="+mj-lt"/>
                </a:rPr>
                <a:t>Station 3</a:t>
              </a:r>
              <a:endParaRPr lang="en-GB" sz="1800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18" name="17 Rectángulo"/>
          <p:cNvSpPr/>
          <p:nvPr/>
        </p:nvSpPr>
        <p:spPr>
          <a:xfrm>
            <a:off x="1913013" y="2838027"/>
            <a:ext cx="318837" cy="242820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1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extraction</a:t>
            </a:r>
            <a:endParaRPr lang="en-GB" dirty="0"/>
          </a:p>
        </p:txBody>
      </p:sp>
      <p:sp>
        <p:nvSpPr>
          <p:cNvPr id="8" name="7 Rectángulo redondeado"/>
          <p:cNvSpPr/>
          <p:nvPr/>
        </p:nvSpPr>
        <p:spPr>
          <a:xfrm>
            <a:off x="489411" y="1417638"/>
            <a:ext cx="2839452" cy="9370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GB" sz="2000" kern="12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Individual curves descriptors</a:t>
            </a:r>
          </a:p>
        </p:txBody>
      </p:sp>
      <p:grpSp>
        <p:nvGrpSpPr>
          <p:cNvPr id="4" name="3 Grupo"/>
          <p:cNvGrpSpPr/>
          <p:nvPr/>
        </p:nvGrpSpPr>
        <p:grpSpPr>
          <a:xfrm>
            <a:off x="553486" y="3173086"/>
            <a:ext cx="2294098" cy="814483"/>
            <a:chOff x="2022771" y="4499294"/>
            <a:chExt cx="2294098" cy="814483"/>
          </a:xfrm>
        </p:grpSpPr>
        <p:grpSp>
          <p:nvGrpSpPr>
            <p:cNvPr id="2" name="1 Grupo"/>
            <p:cNvGrpSpPr/>
            <p:nvPr/>
          </p:nvGrpSpPr>
          <p:grpSpPr>
            <a:xfrm>
              <a:off x="2022772" y="5137314"/>
              <a:ext cx="750385" cy="176463"/>
              <a:chOff x="5112165" y="5705157"/>
              <a:chExt cx="750385" cy="176463"/>
            </a:xfrm>
          </p:grpSpPr>
          <p:sp>
            <p:nvSpPr>
              <p:cNvPr id="33" name="32 Rectángulo"/>
              <p:cNvSpPr/>
              <p:nvPr/>
            </p:nvSpPr>
            <p:spPr>
              <a:xfrm>
                <a:off x="5112165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dirty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v</a:t>
                </a: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01</a:t>
                </a:r>
              </a:p>
            </p:txBody>
          </p:sp>
          <p:sp>
            <p:nvSpPr>
              <p:cNvPr id="34" name="33 Rectángulo"/>
              <p:cNvSpPr/>
              <p:nvPr/>
            </p:nvSpPr>
            <p:spPr>
              <a:xfrm>
                <a:off x="5360315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…</a:t>
                </a:r>
              </a:p>
            </p:txBody>
          </p:sp>
          <p:sp>
            <p:nvSpPr>
              <p:cNvPr id="35" name="34 Rectángulo"/>
              <p:cNvSpPr/>
              <p:nvPr/>
            </p:nvSpPr>
            <p:spPr>
              <a:xfrm>
                <a:off x="5608466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v0k</a:t>
                </a:r>
              </a:p>
            </p:txBody>
          </p:sp>
        </p:grpSp>
        <p:grpSp>
          <p:nvGrpSpPr>
            <p:cNvPr id="36" name="35 Grupo"/>
            <p:cNvGrpSpPr/>
            <p:nvPr/>
          </p:nvGrpSpPr>
          <p:grpSpPr>
            <a:xfrm>
              <a:off x="3566483" y="5133424"/>
              <a:ext cx="750385" cy="176463"/>
              <a:chOff x="5112165" y="5705157"/>
              <a:chExt cx="750385" cy="176463"/>
            </a:xfrm>
          </p:grpSpPr>
          <p:sp>
            <p:nvSpPr>
              <p:cNvPr id="37" name="36 Rectángulo"/>
              <p:cNvSpPr/>
              <p:nvPr/>
            </p:nvSpPr>
            <p:spPr>
              <a:xfrm>
                <a:off x="5112165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vn1</a:t>
                </a:r>
              </a:p>
            </p:txBody>
          </p:sp>
          <p:sp>
            <p:nvSpPr>
              <p:cNvPr id="38" name="37 Rectángulo"/>
              <p:cNvSpPr/>
              <p:nvPr/>
            </p:nvSpPr>
            <p:spPr>
              <a:xfrm>
                <a:off x="5360315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…</a:t>
                </a:r>
              </a:p>
            </p:txBody>
          </p:sp>
          <p:sp>
            <p:nvSpPr>
              <p:cNvPr id="39" name="38 Rectángulo"/>
              <p:cNvSpPr/>
              <p:nvPr/>
            </p:nvSpPr>
            <p:spPr>
              <a:xfrm>
                <a:off x="5608466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err="1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vjk</a:t>
                </a:r>
                <a:endParaRPr lang="en-GB" sz="1000" kern="1200" dirty="0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40" name="39 Rectángulo"/>
            <p:cNvSpPr/>
            <p:nvPr/>
          </p:nvSpPr>
          <p:spPr>
            <a:xfrm>
              <a:off x="2022771" y="4819735"/>
              <a:ext cx="750385" cy="3000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GB" sz="1200" kern="1200" dirty="0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t0</a:t>
              </a:r>
              <a:endParaRPr lang="en-GB" sz="1200" kern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1" name="40 Rectángulo"/>
            <p:cNvSpPr/>
            <p:nvPr/>
          </p:nvSpPr>
          <p:spPr>
            <a:xfrm>
              <a:off x="3566484" y="4819735"/>
              <a:ext cx="750385" cy="3000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GB" sz="1200" kern="1200" dirty="0" err="1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tj</a:t>
              </a:r>
              <a:endParaRPr lang="en-GB" sz="1200" kern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2" name="41 Rectángulo"/>
            <p:cNvSpPr/>
            <p:nvPr/>
          </p:nvSpPr>
          <p:spPr>
            <a:xfrm>
              <a:off x="2796754" y="4819735"/>
              <a:ext cx="750385" cy="3000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GB" sz="1200" kern="1200" dirty="0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…</a:t>
              </a:r>
              <a:endParaRPr lang="en-GB" sz="1200" kern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grpSp>
          <p:nvGrpSpPr>
            <p:cNvPr id="43" name="42 Grupo"/>
            <p:cNvGrpSpPr/>
            <p:nvPr/>
          </p:nvGrpSpPr>
          <p:grpSpPr>
            <a:xfrm>
              <a:off x="2794321" y="5131678"/>
              <a:ext cx="750385" cy="176463"/>
              <a:chOff x="5112165" y="5705157"/>
              <a:chExt cx="750385" cy="176463"/>
            </a:xfrm>
          </p:grpSpPr>
          <p:sp>
            <p:nvSpPr>
              <p:cNvPr id="44" name="43 Rectángulo"/>
              <p:cNvSpPr/>
              <p:nvPr/>
            </p:nvSpPr>
            <p:spPr>
              <a:xfrm>
                <a:off x="5112165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…</a:t>
                </a:r>
              </a:p>
            </p:txBody>
          </p:sp>
          <p:sp>
            <p:nvSpPr>
              <p:cNvPr id="45" name="44 Rectángulo"/>
              <p:cNvSpPr/>
              <p:nvPr/>
            </p:nvSpPr>
            <p:spPr>
              <a:xfrm>
                <a:off x="5360315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…</a:t>
                </a:r>
              </a:p>
            </p:txBody>
          </p:sp>
          <p:sp>
            <p:nvSpPr>
              <p:cNvPr id="46" name="45 Rectángulo"/>
              <p:cNvSpPr/>
              <p:nvPr/>
            </p:nvSpPr>
            <p:spPr>
              <a:xfrm>
                <a:off x="5608466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…</a:t>
                </a:r>
              </a:p>
            </p:txBody>
          </p:sp>
        </p:grpSp>
        <p:sp>
          <p:nvSpPr>
            <p:cNvPr id="47" name="46 Rectángulo"/>
            <p:cNvSpPr/>
            <p:nvPr/>
          </p:nvSpPr>
          <p:spPr>
            <a:xfrm>
              <a:off x="2022771" y="4499294"/>
              <a:ext cx="2294098" cy="3000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GB" sz="1400" kern="1200" dirty="0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station_0</a:t>
              </a:r>
              <a:endParaRPr lang="en-GB" sz="1400" kern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8" name="47 Grupo"/>
          <p:cNvGrpSpPr/>
          <p:nvPr/>
        </p:nvGrpSpPr>
        <p:grpSpPr>
          <a:xfrm>
            <a:off x="3462957" y="3173086"/>
            <a:ext cx="2294098" cy="814483"/>
            <a:chOff x="2022771" y="4499294"/>
            <a:chExt cx="2294098" cy="814483"/>
          </a:xfrm>
        </p:grpSpPr>
        <p:grpSp>
          <p:nvGrpSpPr>
            <p:cNvPr id="49" name="48 Grupo"/>
            <p:cNvGrpSpPr/>
            <p:nvPr/>
          </p:nvGrpSpPr>
          <p:grpSpPr>
            <a:xfrm>
              <a:off x="2022772" y="5137314"/>
              <a:ext cx="750385" cy="176463"/>
              <a:chOff x="5112165" y="5705157"/>
              <a:chExt cx="750385" cy="176463"/>
            </a:xfrm>
          </p:grpSpPr>
          <p:sp>
            <p:nvSpPr>
              <p:cNvPr id="62" name="61 Rectángulo"/>
              <p:cNvSpPr/>
              <p:nvPr/>
            </p:nvSpPr>
            <p:spPr>
              <a:xfrm>
                <a:off x="5112165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v01</a:t>
                </a:r>
              </a:p>
            </p:txBody>
          </p:sp>
          <p:sp>
            <p:nvSpPr>
              <p:cNvPr id="63" name="62 Rectángulo"/>
              <p:cNvSpPr/>
              <p:nvPr/>
            </p:nvSpPr>
            <p:spPr>
              <a:xfrm>
                <a:off x="5360315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…</a:t>
                </a:r>
              </a:p>
            </p:txBody>
          </p:sp>
          <p:sp>
            <p:nvSpPr>
              <p:cNvPr id="64" name="63 Rectángulo"/>
              <p:cNvSpPr/>
              <p:nvPr/>
            </p:nvSpPr>
            <p:spPr>
              <a:xfrm>
                <a:off x="5608466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v0k</a:t>
                </a:r>
              </a:p>
            </p:txBody>
          </p:sp>
        </p:grpSp>
        <p:grpSp>
          <p:nvGrpSpPr>
            <p:cNvPr id="50" name="49 Grupo"/>
            <p:cNvGrpSpPr/>
            <p:nvPr/>
          </p:nvGrpSpPr>
          <p:grpSpPr>
            <a:xfrm>
              <a:off x="3566483" y="5133424"/>
              <a:ext cx="750385" cy="176463"/>
              <a:chOff x="5112165" y="5705157"/>
              <a:chExt cx="750385" cy="176463"/>
            </a:xfrm>
          </p:grpSpPr>
          <p:sp>
            <p:nvSpPr>
              <p:cNvPr id="59" name="58 Rectángulo"/>
              <p:cNvSpPr/>
              <p:nvPr/>
            </p:nvSpPr>
            <p:spPr>
              <a:xfrm>
                <a:off x="5112165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vn1</a:t>
                </a:r>
              </a:p>
            </p:txBody>
          </p:sp>
          <p:sp>
            <p:nvSpPr>
              <p:cNvPr id="60" name="59 Rectángulo"/>
              <p:cNvSpPr/>
              <p:nvPr/>
            </p:nvSpPr>
            <p:spPr>
              <a:xfrm>
                <a:off x="5360315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…</a:t>
                </a:r>
              </a:p>
            </p:txBody>
          </p:sp>
          <p:sp>
            <p:nvSpPr>
              <p:cNvPr id="61" name="60 Rectángulo"/>
              <p:cNvSpPr/>
              <p:nvPr/>
            </p:nvSpPr>
            <p:spPr>
              <a:xfrm>
                <a:off x="5608466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err="1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vjk</a:t>
                </a:r>
                <a:endParaRPr lang="en-GB" sz="1000" kern="1200" dirty="0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51" name="50 Rectángulo"/>
            <p:cNvSpPr/>
            <p:nvPr/>
          </p:nvSpPr>
          <p:spPr>
            <a:xfrm>
              <a:off x="2022771" y="4819735"/>
              <a:ext cx="750385" cy="3000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GB" sz="1200" kern="1200" dirty="0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t0</a:t>
              </a:r>
              <a:endParaRPr lang="en-GB" sz="1200" kern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2" name="51 Rectángulo"/>
            <p:cNvSpPr/>
            <p:nvPr/>
          </p:nvSpPr>
          <p:spPr>
            <a:xfrm>
              <a:off x="3566484" y="4819735"/>
              <a:ext cx="750385" cy="3000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GB" sz="1200" kern="1200" dirty="0" err="1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tj</a:t>
              </a:r>
              <a:endParaRPr lang="en-GB" sz="1200" kern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3" name="52 Rectángulo"/>
            <p:cNvSpPr/>
            <p:nvPr/>
          </p:nvSpPr>
          <p:spPr>
            <a:xfrm>
              <a:off x="2796754" y="4819735"/>
              <a:ext cx="750385" cy="3000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GB" sz="1200" kern="1200" dirty="0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…</a:t>
              </a:r>
              <a:endParaRPr lang="en-GB" sz="1200" kern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grpSp>
          <p:nvGrpSpPr>
            <p:cNvPr id="54" name="53 Grupo"/>
            <p:cNvGrpSpPr/>
            <p:nvPr/>
          </p:nvGrpSpPr>
          <p:grpSpPr>
            <a:xfrm>
              <a:off x="2794321" y="5131678"/>
              <a:ext cx="750385" cy="176463"/>
              <a:chOff x="5112165" y="5705157"/>
              <a:chExt cx="750385" cy="176463"/>
            </a:xfrm>
          </p:grpSpPr>
          <p:sp>
            <p:nvSpPr>
              <p:cNvPr id="56" name="55 Rectángulo"/>
              <p:cNvSpPr/>
              <p:nvPr/>
            </p:nvSpPr>
            <p:spPr>
              <a:xfrm>
                <a:off x="5112165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…</a:t>
                </a:r>
              </a:p>
            </p:txBody>
          </p:sp>
          <p:sp>
            <p:nvSpPr>
              <p:cNvPr id="57" name="56 Rectángulo"/>
              <p:cNvSpPr/>
              <p:nvPr/>
            </p:nvSpPr>
            <p:spPr>
              <a:xfrm>
                <a:off x="5360315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…</a:t>
                </a:r>
              </a:p>
            </p:txBody>
          </p:sp>
          <p:sp>
            <p:nvSpPr>
              <p:cNvPr id="58" name="57 Rectángulo"/>
              <p:cNvSpPr/>
              <p:nvPr/>
            </p:nvSpPr>
            <p:spPr>
              <a:xfrm>
                <a:off x="5608466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…</a:t>
                </a:r>
              </a:p>
            </p:txBody>
          </p:sp>
        </p:grpSp>
        <p:sp>
          <p:nvSpPr>
            <p:cNvPr id="55" name="54 Rectángulo"/>
            <p:cNvSpPr/>
            <p:nvPr/>
          </p:nvSpPr>
          <p:spPr>
            <a:xfrm>
              <a:off x="2022771" y="4499294"/>
              <a:ext cx="2294098" cy="3000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GB" sz="1400" kern="1200" dirty="0" err="1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station_i</a:t>
              </a:r>
              <a:r>
                <a:rPr lang="en-GB" sz="1400" kern="1200" dirty="0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endParaRPr lang="en-GB" sz="1400" kern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65" name="64 Grupo"/>
          <p:cNvGrpSpPr/>
          <p:nvPr/>
        </p:nvGrpSpPr>
        <p:grpSpPr>
          <a:xfrm>
            <a:off x="6372427" y="3173086"/>
            <a:ext cx="2294098" cy="814483"/>
            <a:chOff x="2022771" y="4499294"/>
            <a:chExt cx="2294098" cy="814483"/>
          </a:xfrm>
        </p:grpSpPr>
        <p:grpSp>
          <p:nvGrpSpPr>
            <p:cNvPr id="66" name="65 Grupo"/>
            <p:cNvGrpSpPr/>
            <p:nvPr/>
          </p:nvGrpSpPr>
          <p:grpSpPr>
            <a:xfrm>
              <a:off x="2022772" y="5137314"/>
              <a:ext cx="750385" cy="176463"/>
              <a:chOff x="5112165" y="5705157"/>
              <a:chExt cx="750385" cy="176463"/>
            </a:xfrm>
          </p:grpSpPr>
          <p:sp>
            <p:nvSpPr>
              <p:cNvPr id="79" name="78 Rectángulo"/>
              <p:cNvSpPr/>
              <p:nvPr/>
            </p:nvSpPr>
            <p:spPr>
              <a:xfrm>
                <a:off x="5112165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v01</a:t>
                </a:r>
              </a:p>
            </p:txBody>
          </p:sp>
          <p:sp>
            <p:nvSpPr>
              <p:cNvPr id="80" name="79 Rectángulo"/>
              <p:cNvSpPr/>
              <p:nvPr/>
            </p:nvSpPr>
            <p:spPr>
              <a:xfrm>
                <a:off x="5360315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…</a:t>
                </a:r>
              </a:p>
            </p:txBody>
          </p:sp>
          <p:sp>
            <p:nvSpPr>
              <p:cNvPr id="81" name="80 Rectángulo"/>
              <p:cNvSpPr/>
              <p:nvPr/>
            </p:nvSpPr>
            <p:spPr>
              <a:xfrm>
                <a:off x="5608466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v0k</a:t>
                </a:r>
              </a:p>
            </p:txBody>
          </p:sp>
        </p:grpSp>
        <p:grpSp>
          <p:nvGrpSpPr>
            <p:cNvPr id="67" name="66 Grupo"/>
            <p:cNvGrpSpPr/>
            <p:nvPr/>
          </p:nvGrpSpPr>
          <p:grpSpPr>
            <a:xfrm>
              <a:off x="3566483" y="5133424"/>
              <a:ext cx="750385" cy="176463"/>
              <a:chOff x="5112165" y="5705157"/>
              <a:chExt cx="750385" cy="176463"/>
            </a:xfrm>
          </p:grpSpPr>
          <p:sp>
            <p:nvSpPr>
              <p:cNvPr id="76" name="75 Rectángulo"/>
              <p:cNvSpPr/>
              <p:nvPr/>
            </p:nvSpPr>
            <p:spPr>
              <a:xfrm>
                <a:off x="5112165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vn1</a:t>
                </a:r>
              </a:p>
            </p:txBody>
          </p:sp>
          <p:sp>
            <p:nvSpPr>
              <p:cNvPr id="77" name="76 Rectángulo"/>
              <p:cNvSpPr/>
              <p:nvPr/>
            </p:nvSpPr>
            <p:spPr>
              <a:xfrm>
                <a:off x="5360315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…</a:t>
                </a:r>
              </a:p>
            </p:txBody>
          </p:sp>
          <p:sp>
            <p:nvSpPr>
              <p:cNvPr id="78" name="77 Rectángulo"/>
              <p:cNvSpPr/>
              <p:nvPr/>
            </p:nvSpPr>
            <p:spPr>
              <a:xfrm>
                <a:off x="5608466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err="1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vjk</a:t>
                </a:r>
                <a:endParaRPr lang="en-GB" sz="1000" kern="1200" dirty="0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68" name="67 Rectángulo"/>
            <p:cNvSpPr/>
            <p:nvPr/>
          </p:nvSpPr>
          <p:spPr>
            <a:xfrm>
              <a:off x="2022771" y="4819735"/>
              <a:ext cx="750385" cy="3000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GB" sz="1200" kern="1200" dirty="0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t0</a:t>
              </a:r>
              <a:endParaRPr lang="en-GB" sz="1200" kern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3566484" y="4819735"/>
              <a:ext cx="750385" cy="3000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GB" sz="1200" kern="1200" dirty="0" err="1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tj</a:t>
              </a:r>
              <a:endParaRPr lang="en-GB" sz="1200" kern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2796754" y="4819735"/>
              <a:ext cx="750385" cy="3000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GB" sz="1200" kern="1200" dirty="0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…</a:t>
              </a:r>
              <a:endParaRPr lang="en-GB" sz="1200" kern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grpSp>
          <p:nvGrpSpPr>
            <p:cNvPr id="71" name="70 Grupo"/>
            <p:cNvGrpSpPr/>
            <p:nvPr/>
          </p:nvGrpSpPr>
          <p:grpSpPr>
            <a:xfrm>
              <a:off x="2794321" y="5131678"/>
              <a:ext cx="750385" cy="176463"/>
              <a:chOff x="5112165" y="5705157"/>
              <a:chExt cx="750385" cy="176463"/>
            </a:xfrm>
          </p:grpSpPr>
          <p:sp>
            <p:nvSpPr>
              <p:cNvPr id="73" name="72 Rectángulo"/>
              <p:cNvSpPr/>
              <p:nvPr/>
            </p:nvSpPr>
            <p:spPr>
              <a:xfrm>
                <a:off x="5112165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…</a:t>
                </a:r>
              </a:p>
            </p:txBody>
          </p:sp>
          <p:sp>
            <p:nvSpPr>
              <p:cNvPr id="74" name="73 Rectángulo"/>
              <p:cNvSpPr/>
              <p:nvPr/>
            </p:nvSpPr>
            <p:spPr>
              <a:xfrm>
                <a:off x="5360315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…</a:t>
                </a:r>
              </a:p>
            </p:txBody>
          </p:sp>
          <p:sp>
            <p:nvSpPr>
              <p:cNvPr id="75" name="74 Rectángulo"/>
              <p:cNvSpPr/>
              <p:nvPr/>
            </p:nvSpPr>
            <p:spPr>
              <a:xfrm>
                <a:off x="5608466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…</a:t>
                </a:r>
              </a:p>
            </p:txBody>
          </p:sp>
        </p:grpSp>
        <p:sp>
          <p:nvSpPr>
            <p:cNvPr id="72" name="71 Rectángulo"/>
            <p:cNvSpPr/>
            <p:nvPr/>
          </p:nvSpPr>
          <p:spPr>
            <a:xfrm>
              <a:off x="2022771" y="4499294"/>
              <a:ext cx="2294098" cy="3000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GB" sz="1400" kern="1200" dirty="0" err="1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station_m</a:t>
              </a:r>
              <a:r>
                <a:rPr lang="en-GB" sz="1400" kern="1200" dirty="0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endParaRPr lang="en-GB" sz="1400" kern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02" name="101 Rectángulo"/>
          <p:cNvSpPr/>
          <p:nvPr/>
        </p:nvSpPr>
        <p:spPr>
          <a:xfrm>
            <a:off x="2866951" y="3430292"/>
            <a:ext cx="576639" cy="30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GB" sz="1200" kern="12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  <a:endParaRPr lang="en-GB" sz="1200" kern="12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3" name="102 Rectángulo"/>
          <p:cNvSpPr/>
          <p:nvPr/>
        </p:nvSpPr>
        <p:spPr>
          <a:xfrm>
            <a:off x="5776422" y="3430292"/>
            <a:ext cx="576639" cy="30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GB" sz="1200" kern="12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  <a:endParaRPr lang="en-GB" sz="1200" kern="12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47583" y="4673600"/>
            <a:ext cx="4919737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</a:rPr>
              <a:t>Note: </a:t>
            </a:r>
            <a:r>
              <a:rPr lang="en-GB" sz="1600" dirty="0" smtClean="0">
                <a:solidFill>
                  <a:srgbClr val="FF0000"/>
                </a:solidFill>
              </a:rPr>
              <a:t>Check how to handle different number of stations for each event. Sort by importance? Restrict to top-N stations?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9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extraction</a:t>
            </a:r>
            <a:endParaRPr lang="en-GB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57200" y="1407769"/>
            <a:ext cx="2428693" cy="9370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GB" sz="2000" kern="12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Aggregated descriptors</a:t>
            </a:r>
            <a:endParaRPr lang="en-GB" sz="2000" kern="12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043990" y="1432530"/>
            <a:ext cx="4920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Aggregation of delay and first difference descriptors for all the stations involved in the event</a:t>
            </a:r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550845" y="2430389"/>
            <a:ext cx="3948203" cy="3505804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573" y="2591325"/>
            <a:ext cx="4458355" cy="3027425"/>
          </a:xfrm>
          <a:prstGeom prst="rect">
            <a:avLst/>
          </a:prstGeom>
        </p:spPr>
      </p:pic>
      <p:sp>
        <p:nvSpPr>
          <p:cNvPr id="14" name="13 Rectángulo redondeado"/>
          <p:cNvSpPr/>
          <p:nvPr/>
        </p:nvSpPr>
        <p:spPr>
          <a:xfrm>
            <a:off x="7077576" y="4666090"/>
            <a:ext cx="1080000" cy="6001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Aft>
                <a:spcPts val="0"/>
              </a:spcAft>
            </a:pPr>
            <a:r>
              <a:rPr lang="en-GB" sz="1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Delays </a:t>
            </a:r>
            <a:r>
              <a:rPr lang="en-GB" sz="1400" kern="12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first difference</a:t>
            </a:r>
            <a:endParaRPr lang="en-GB" sz="1400" kern="12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14 Rectángulo redondeado"/>
          <p:cNvSpPr/>
          <p:nvPr/>
        </p:nvSpPr>
        <p:spPr>
          <a:xfrm>
            <a:off x="977565" y="4666090"/>
            <a:ext cx="1080000" cy="6001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GB" sz="1400" kern="12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Delays</a:t>
            </a:r>
            <a:endParaRPr lang="en-GB" sz="1400" kern="12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1" name="20 Grupo"/>
          <p:cNvGrpSpPr/>
          <p:nvPr/>
        </p:nvGrpSpPr>
        <p:grpSpPr>
          <a:xfrm>
            <a:off x="4568654" y="5613602"/>
            <a:ext cx="3874192" cy="369332"/>
            <a:chOff x="816129" y="5657261"/>
            <a:chExt cx="3874192" cy="369332"/>
          </a:xfrm>
        </p:grpSpPr>
        <p:sp>
          <p:nvSpPr>
            <p:cNvPr id="22" name="21 CuadroTexto"/>
            <p:cNvSpPr txBox="1"/>
            <p:nvPr/>
          </p:nvSpPr>
          <p:spPr>
            <a:xfrm>
              <a:off x="816129" y="5657261"/>
              <a:ext cx="1361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 smtClean="0">
                  <a:solidFill>
                    <a:srgbClr val="0800B0"/>
                  </a:solidFill>
                  <a:latin typeface="+mj-lt"/>
                </a:rPr>
                <a:t>Station 1</a:t>
              </a:r>
              <a:endParaRPr lang="en-GB" sz="1800" dirty="0">
                <a:solidFill>
                  <a:srgbClr val="0800B0"/>
                </a:solidFill>
                <a:latin typeface="+mj-lt"/>
              </a:endParaRPr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2072432" y="5657261"/>
              <a:ext cx="1361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 smtClean="0">
                  <a:solidFill>
                    <a:srgbClr val="339933"/>
                  </a:solidFill>
                  <a:latin typeface="+mj-lt"/>
                </a:rPr>
                <a:t>Station 2</a:t>
              </a:r>
              <a:endParaRPr lang="en-GB" sz="1800" dirty="0">
                <a:solidFill>
                  <a:srgbClr val="339933"/>
                </a:solidFill>
                <a:latin typeface="+mj-lt"/>
              </a:endParaRPr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3328735" y="5657261"/>
              <a:ext cx="1361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 smtClean="0">
                  <a:solidFill>
                    <a:srgbClr val="FF0000"/>
                  </a:solidFill>
                  <a:latin typeface="+mj-lt"/>
                </a:rPr>
                <a:t>Station 3</a:t>
              </a:r>
              <a:endParaRPr lang="en-GB" sz="1800" dirty="0">
                <a:solidFill>
                  <a:srgbClr val="FF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67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extraction</a:t>
            </a:r>
            <a:endParaRPr lang="en-GB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57200" y="1407769"/>
            <a:ext cx="2428693" cy="9370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GB" sz="2000" kern="12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Aggregated descriptors</a:t>
            </a:r>
            <a:endParaRPr lang="en-GB" sz="2000" kern="12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043990" y="1432530"/>
            <a:ext cx="492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Delays descriptors aggregation</a:t>
            </a:r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348915" y="2539397"/>
            <a:ext cx="3106755" cy="2758641"/>
          </a:xfrm>
          <a:prstGeom prst="rect">
            <a:avLst/>
          </a:prstGeom>
        </p:spPr>
      </p:pic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899739"/>
              </p:ext>
            </p:extLst>
          </p:nvPr>
        </p:nvGraphicFramePr>
        <p:xfrm>
          <a:off x="3455669" y="2599554"/>
          <a:ext cx="5213084" cy="348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06"/>
                <a:gridCol w="3667384"/>
                <a:gridCol w="618794"/>
              </a:tblGrid>
              <a:tr h="43624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smtClean="0">
                          <a:effectLst/>
                          <a:latin typeface="+mj-lt"/>
                        </a:rPr>
                        <a:t>name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+mj-lt"/>
                        </a:rPr>
                        <a:t>description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smtClean="0">
                          <a:effectLst/>
                          <a:latin typeface="+mj-lt"/>
                        </a:rPr>
                        <a:t>f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43624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+mj-lt"/>
                        </a:rPr>
                        <a:t>Number of </a:t>
                      </a:r>
                      <a:r>
                        <a:rPr lang="en-GB" sz="1400" u="none" strike="noStrike" dirty="0" smtClean="0">
                          <a:effectLst/>
                          <a:latin typeface="+mj-lt"/>
                        </a:rPr>
                        <a:t>observations per station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+mj-lt"/>
                        </a:rPr>
                        <a:t>sum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43624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 smtClean="0">
                          <a:effectLst/>
                          <a:latin typeface="+mj-lt"/>
                        </a:rPr>
                        <a:t>n_r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+mj-lt"/>
                        </a:rPr>
                        <a:t>Number of </a:t>
                      </a:r>
                      <a:r>
                        <a:rPr lang="en-GB" sz="1400" u="none" strike="noStrike" dirty="0" smtClean="0">
                          <a:effectLst/>
                          <a:latin typeface="+mj-lt"/>
                        </a:rPr>
                        <a:t>observations per station / L</a:t>
                      </a:r>
                    </a:p>
                    <a:p>
                      <a:pPr algn="ctr" fontAlgn="ctr"/>
                      <a:r>
                        <a:rPr lang="en-GB" sz="1400" u="none" strike="noStrike" dirty="0" smtClean="0">
                          <a:effectLst/>
                          <a:latin typeface="+mj-lt"/>
                        </a:rPr>
                        <a:t>L is the max number of observations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+mj-lt"/>
                        </a:rPr>
                        <a:t>sum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43624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  <a:latin typeface="+mj-lt"/>
                        </a:rPr>
                        <a:t>n_low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+mj-lt"/>
                        </a:rPr>
                        <a:t>Number of stations with </a:t>
                      </a:r>
                      <a:r>
                        <a:rPr lang="en-GB" sz="1400" u="none" strike="noStrike" dirty="0" smtClean="0">
                          <a:effectLst/>
                          <a:latin typeface="+mj-lt"/>
                        </a:rPr>
                        <a:t>less than </a:t>
                      </a:r>
                      <a:r>
                        <a:rPr lang="en-GB" sz="1400" u="none" strike="noStrike" dirty="0">
                          <a:effectLst/>
                          <a:latin typeface="+mj-lt"/>
                        </a:rPr>
                        <a:t>L/2 </a:t>
                      </a:r>
                      <a:r>
                        <a:rPr lang="en-GB" sz="1400" u="none" strike="noStrike" dirty="0" smtClean="0">
                          <a:effectLst/>
                          <a:latin typeface="+mj-lt"/>
                        </a:rPr>
                        <a:t>observations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43624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  <a:latin typeface="+mj-lt"/>
                        </a:rPr>
                        <a:t>n_low_r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dirty="0" smtClean="0">
                          <a:effectLst/>
                          <a:latin typeface="+mj-lt"/>
                        </a:rPr>
                        <a:t>Number of stations with less than L/2 observations </a:t>
                      </a:r>
                      <a:r>
                        <a:rPr lang="en-GB" sz="1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 / </a:t>
                      </a:r>
                      <a:r>
                        <a:rPr lang="en-GB" sz="1400" b="0" i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n_stations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43624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  <a:latin typeface="+mj-lt"/>
                        </a:rPr>
                        <a:t>i_outf_ma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smtClean="0">
                          <a:effectLst/>
                          <a:latin typeface="+mj-lt"/>
                        </a:rPr>
                        <a:t>Outlier factor from moving average method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  <a:latin typeface="+mj-lt"/>
                        </a:rPr>
                        <a:t>std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43624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  <a:latin typeface="+mj-lt"/>
                        </a:rPr>
                        <a:t>i_outf_pf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+mj-lt"/>
                        </a:rPr>
                        <a:t>Outlier factor from </a:t>
                      </a:r>
                      <a:r>
                        <a:rPr lang="en-GB" sz="1400" u="none" strike="noStrike" dirty="0" smtClean="0">
                          <a:effectLst/>
                          <a:latin typeface="+mj-lt"/>
                        </a:rPr>
                        <a:t>polynomial </a:t>
                      </a:r>
                      <a:r>
                        <a:rPr lang="en-GB" sz="1400" u="none" strike="noStrike" dirty="0">
                          <a:effectLst/>
                          <a:latin typeface="+mj-lt"/>
                        </a:rPr>
                        <a:t>fit method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  <a:latin typeface="+mj-lt"/>
                        </a:rPr>
                        <a:t>std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43624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  <a:latin typeface="+mj-lt"/>
                        </a:rPr>
                        <a:t>i_range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+mj-lt"/>
                        </a:rPr>
                        <a:t>Maximum phase delay minus </a:t>
                      </a:r>
                      <a:r>
                        <a:rPr lang="en-GB" sz="1400" u="none" strike="noStrike" dirty="0" smtClean="0">
                          <a:effectLst/>
                          <a:latin typeface="+mj-lt"/>
                        </a:rPr>
                        <a:t>minimum </a:t>
                      </a:r>
                      <a:r>
                        <a:rPr lang="en-GB" sz="1400" u="none" strike="noStrike" dirty="0">
                          <a:effectLst/>
                          <a:latin typeface="+mj-lt"/>
                        </a:rPr>
                        <a:t>phase delay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  <a:latin typeface="+mj-lt"/>
                        </a:rPr>
                        <a:t>std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04448" y="6101639"/>
            <a:ext cx="3334752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</a:rPr>
              <a:t>Note: </a:t>
            </a:r>
            <a:r>
              <a:rPr lang="en-GB" sz="1600" dirty="0" smtClean="0">
                <a:solidFill>
                  <a:srgbClr val="FF0000"/>
                </a:solidFill>
              </a:rPr>
              <a:t>Check aggregation rules. Some of them do not make sense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3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extraction</a:t>
            </a:r>
            <a:endParaRPr lang="en-GB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57200" y="1407769"/>
            <a:ext cx="2428693" cy="9370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GB" sz="2000" kern="12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Aggregated descriptors</a:t>
            </a:r>
            <a:endParaRPr lang="en-GB" sz="2000" kern="12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043990" y="1432530"/>
            <a:ext cx="492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First difference descriptors aggregation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301492"/>
              </p:ext>
            </p:extLst>
          </p:nvPr>
        </p:nvGraphicFramePr>
        <p:xfrm>
          <a:off x="4042611" y="2704526"/>
          <a:ext cx="4878861" cy="334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347"/>
                <a:gridCol w="2460541"/>
                <a:gridCol w="1142973"/>
              </a:tblGrid>
              <a:tr h="5398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name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description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smtClean="0">
                          <a:effectLst/>
                        </a:rPr>
                        <a:t>f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398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</a:rPr>
                        <a:t>d_max_diff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Maximum diff value difference between two largest </a:t>
                      </a:r>
                      <a:r>
                        <a:rPr lang="en-GB" sz="1400" u="none" strike="noStrike" dirty="0" smtClean="0">
                          <a:effectLst/>
                        </a:rPr>
                        <a:t>diff values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max - max_2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398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</a:rPr>
                        <a:t>d_max_std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smtClean="0">
                          <a:effectLst/>
                        </a:rPr>
                        <a:t>Maximum </a:t>
                      </a:r>
                      <a:r>
                        <a:rPr lang="en-GB" sz="1400" u="none" strike="noStrike" dirty="0">
                          <a:effectLst/>
                        </a:rPr>
                        <a:t>diff </a:t>
                      </a:r>
                      <a:r>
                        <a:rPr lang="en-GB" sz="1400" u="none" strike="noStrike" dirty="0" smtClean="0">
                          <a:effectLst/>
                        </a:rPr>
                        <a:t>value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</a:rPr>
                        <a:t>std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398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d_outliers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Number of diff points out of +/- 2sigma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smtClean="0">
                          <a:effectLst/>
                        </a:rPr>
                        <a:t>sum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398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</a:rPr>
                        <a:t>d_outliers_bin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Binary for diff values out of +/- 2sigma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smtClean="0">
                          <a:effectLst/>
                        </a:rPr>
                        <a:t>sum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398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</a:rPr>
                        <a:t>d_var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diff </a:t>
                      </a:r>
                      <a:r>
                        <a:rPr lang="en-GB" sz="1400" u="none" strike="noStrike" dirty="0" smtClean="0">
                          <a:effectLst/>
                        </a:rPr>
                        <a:t>variance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</a:rPr>
                        <a:t>std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4" name="3 Grupo"/>
          <p:cNvGrpSpPr/>
          <p:nvPr/>
        </p:nvGrpSpPr>
        <p:grpSpPr>
          <a:xfrm>
            <a:off x="457200" y="2591325"/>
            <a:ext cx="3585411" cy="2725284"/>
            <a:chOff x="4276573" y="2591325"/>
            <a:chExt cx="4458355" cy="3407048"/>
          </a:xfrm>
        </p:grpSpPr>
        <p:pic>
          <p:nvPicPr>
            <p:cNvPr id="13" name="12 Imagen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573" y="2591325"/>
              <a:ext cx="4458355" cy="3027425"/>
            </a:xfrm>
            <a:prstGeom prst="rect">
              <a:avLst/>
            </a:prstGeom>
          </p:spPr>
        </p:pic>
        <p:grpSp>
          <p:nvGrpSpPr>
            <p:cNvPr id="16" name="15 Grupo"/>
            <p:cNvGrpSpPr/>
            <p:nvPr/>
          </p:nvGrpSpPr>
          <p:grpSpPr>
            <a:xfrm>
              <a:off x="4568654" y="5613602"/>
              <a:ext cx="3874192" cy="384771"/>
              <a:chOff x="816129" y="5657261"/>
              <a:chExt cx="3874192" cy="384771"/>
            </a:xfrm>
          </p:grpSpPr>
          <p:sp>
            <p:nvSpPr>
              <p:cNvPr id="17" name="16 CuadroTexto"/>
              <p:cNvSpPr txBox="1"/>
              <p:nvPr/>
            </p:nvSpPr>
            <p:spPr>
              <a:xfrm>
                <a:off x="816129" y="5657261"/>
                <a:ext cx="1361586" cy="384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 smtClean="0">
                    <a:solidFill>
                      <a:srgbClr val="0800B0"/>
                    </a:solidFill>
                    <a:latin typeface="+mj-lt"/>
                  </a:rPr>
                  <a:t>Station 1</a:t>
                </a:r>
                <a:endParaRPr lang="en-GB" sz="1400" dirty="0">
                  <a:solidFill>
                    <a:srgbClr val="0800B0"/>
                  </a:solidFill>
                  <a:latin typeface="+mj-lt"/>
                </a:endParaRPr>
              </a:p>
            </p:txBody>
          </p:sp>
          <p:sp>
            <p:nvSpPr>
              <p:cNvPr id="19" name="18 CuadroTexto"/>
              <p:cNvSpPr txBox="1"/>
              <p:nvPr/>
            </p:nvSpPr>
            <p:spPr>
              <a:xfrm>
                <a:off x="2072431" y="5657261"/>
                <a:ext cx="1361586" cy="384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 smtClean="0">
                    <a:solidFill>
                      <a:srgbClr val="339933"/>
                    </a:solidFill>
                    <a:latin typeface="+mj-lt"/>
                  </a:rPr>
                  <a:t>Station 2</a:t>
                </a:r>
                <a:endParaRPr lang="en-GB" sz="1400" dirty="0">
                  <a:solidFill>
                    <a:srgbClr val="339933"/>
                  </a:solidFill>
                  <a:latin typeface="+mj-lt"/>
                </a:endParaRPr>
              </a:p>
            </p:txBody>
          </p:sp>
          <p:sp>
            <p:nvSpPr>
              <p:cNvPr id="20" name="19 CuadroTexto"/>
              <p:cNvSpPr txBox="1"/>
              <p:nvPr/>
            </p:nvSpPr>
            <p:spPr>
              <a:xfrm>
                <a:off x="3328735" y="5657261"/>
                <a:ext cx="1361586" cy="384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 smtClean="0">
                    <a:solidFill>
                      <a:srgbClr val="FF0000"/>
                    </a:solidFill>
                    <a:latin typeface="+mj-lt"/>
                  </a:rPr>
                  <a:t>Station 3</a:t>
                </a:r>
                <a:endParaRPr lang="en-GB" sz="1400" dirty="0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338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extraction</a:t>
            </a:r>
            <a:endParaRPr lang="en-GB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57200" y="1407769"/>
            <a:ext cx="2428693" cy="9370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GB" sz="2000" kern="12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Aggregated descriptors</a:t>
            </a:r>
            <a:endParaRPr lang="en-GB" sz="2000" kern="12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0 CuadroTexto"/>
              <p:cNvSpPr txBox="1"/>
              <p:nvPr/>
            </p:nvSpPr>
            <p:spPr>
              <a:xfrm>
                <a:off x="457200" y="2876319"/>
                <a:ext cx="4138863" cy="2887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8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Rate </a:t>
                </a:r>
                <a:r>
                  <a:rPr lang="en-GB" sz="1800" dirty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of TEC index ROTI indicates small scale variations</a:t>
                </a:r>
                <a:r>
                  <a:rPr lang="en-GB" sz="18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:</a:t>
                </a:r>
              </a:p>
              <a:p>
                <a:endParaRPr lang="en-GB" sz="1800" dirty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𝑅𝑂𝑇</m:t>
                      </m:r>
                      <m:r>
                        <a:rPr lang="en-GB" sz="180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1800" i="1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en-GB" sz="1800" i="1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  <m:t>𝑇𝐸𝐶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1800" i="1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en-GB" sz="1800" i="1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GB" sz="1800" dirty="0">
                  <a:solidFill>
                    <a:schemeClr val="tx2"/>
                  </a:solidFill>
                </a:endParaRPr>
              </a:p>
              <a:p>
                <a:endParaRPr lang="en-GB" sz="1800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>
                          <a:solidFill>
                            <a:schemeClr val="tx2"/>
                          </a:solidFill>
                          <a:latin typeface="Cambria Math"/>
                        </a:rPr>
                        <m:t>𝑅𝑂𝑇𝐼</m:t>
                      </m:r>
                      <m:r>
                        <a:rPr lang="en-GB" sz="1800" i="1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GB" sz="18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8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𝑅𝑂𝑇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GB" sz="18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sz="18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GB" sz="18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𝑅𝑂𝑇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8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sz="1800" dirty="0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  <a:p>
                <a:endParaRPr lang="en-GB" sz="1800" dirty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  <a:p>
                <a:r>
                  <a:rPr lang="en-GB" sz="18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Scintillation index: mean ROTI during the event</a:t>
                </a:r>
              </a:p>
            </p:txBody>
          </p:sp>
        </mc:Choice>
        <mc:Fallback xmlns="">
          <p:sp>
            <p:nvSpPr>
              <p:cNvPr id="11" name="1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76319"/>
                <a:ext cx="4138863" cy="2887137"/>
              </a:xfrm>
              <a:prstGeom prst="rect">
                <a:avLst/>
              </a:prstGeom>
              <a:blipFill rotWithShape="1">
                <a:blip r:embed="rId2"/>
                <a:stretch>
                  <a:fillRect l="-1178" t="-1057" b="-25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798890"/>
              </p:ext>
            </p:extLst>
          </p:nvPr>
        </p:nvGraphicFramePr>
        <p:xfrm>
          <a:off x="4764504" y="2876317"/>
          <a:ext cx="3838074" cy="2453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875"/>
                <a:gridCol w="1844052"/>
                <a:gridCol w="899147"/>
              </a:tblGrid>
              <a:tr h="35706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name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description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smtClean="0">
                          <a:effectLst/>
                        </a:rPr>
                        <a:t>f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69886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</a:rPr>
                        <a:t>sroti_max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Max of Scintillation </a:t>
                      </a:r>
                      <a:r>
                        <a:rPr lang="en-GB" sz="1400" u="none" strike="noStrike" dirty="0" smtClean="0">
                          <a:effectLst/>
                        </a:rPr>
                        <a:t>index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max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69886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</a:rPr>
                        <a:t>sroti_mean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Mean of Scintillation </a:t>
                      </a:r>
                      <a:r>
                        <a:rPr lang="en-GB" sz="1400" u="none" strike="noStrike" dirty="0" smtClean="0">
                          <a:effectLst/>
                        </a:rPr>
                        <a:t>index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mean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69886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</a:rPr>
                        <a:t>sroti_std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Standard Deviation of Scintillation </a:t>
                      </a:r>
                      <a:r>
                        <a:rPr lang="en-GB" sz="1400" u="none" strike="noStrike" dirty="0" smtClean="0">
                          <a:effectLst/>
                        </a:rPr>
                        <a:t>index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</a:rPr>
                        <a:t>std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7" name="16 CuadroTexto"/>
          <p:cNvSpPr txBox="1"/>
          <p:nvPr/>
        </p:nvSpPr>
        <p:spPr>
          <a:xfrm>
            <a:off x="3043990" y="1432530"/>
            <a:ext cx="492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Scintillation descriptors</a:t>
            </a:r>
          </a:p>
        </p:txBody>
      </p:sp>
    </p:spTree>
    <p:extLst>
      <p:ext uri="{BB962C8B-B14F-4D97-AF65-F5344CB8AC3E}">
        <p14:creationId xmlns:p14="http://schemas.microsoft.com/office/powerpoint/2010/main" val="175229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extraction</a:t>
            </a:r>
            <a:endParaRPr lang="en-GB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57200" y="1407769"/>
            <a:ext cx="2428693" cy="9370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GB" sz="2000" kern="12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Aggregated descriptors</a:t>
            </a:r>
            <a:endParaRPr lang="en-GB" sz="2000" kern="12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043990" y="1432530"/>
            <a:ext cx="492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Similarity between descriptors curves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2" t="29833" r="1918" b="2985"/>
          <a:stretch/>
        </p:blipFill>
        <p:spPr>
          <a:xfrm>
            <a:off x="457200" y="2370190"/>
            <a:ext cx="7062538" cy="2649527"/>
          </a:xfrm>
          <a:prstGeom prst="rect">
            <a:avLst/>
          </a:prstGeom>
        </p:spPr>
      </p:pic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631237"/>
              </p:ext>
            </p:extLst>
          </p:nvPr>
        </p:nvGraphicFramePr>
        <p:xfrm>
          <a:off x="3487472" y="4725831"/>
          <a:ext cx="5199328" cy="1545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932"/>
                <a:gridCol w="3424396"/>
              </a:tblGrid>
              <a:tr h="44776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name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description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4776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</a:rPr>
                        <a:t>sm_mean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Mean similitude between </a:t>
                      </a:r>
                      <a:r>
                        <a:rPr lang="en-GB" sz="1400" u="none" strike="noStrike" dirty="0" smtClean="0">
                          <a:effectLst/>
                        </a:rPr>
                        <a:t>station pairs descriptors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3880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</a:rPr>
                        <a:t>sm_std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Standard deviation of similitude indicator between station </a:t>
                      </a:r>
                      <a:r>
                        <a:rPr lang="en-GB" sz="1400" u="none" strike="noStrike" dirty="0" smtClean="0">
                          <a:effectLst/>
                        </a:rPr>
                        <a:t>pairs descriptors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55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extraction</a:t>
            </a:r>
            <a:endParaRPr lang="en-GB" dirty="0"/>
          </a:p>
        </p:txBody>
      </p:sp>
      <p:grpSp>
        <p:nvGrpSpPr>
          <p:cNvPr id="21" name="20 Grupo"/>
          <p:cNvGrpSpPr/>
          <p:nvPr/>
        </p:nvGrpSpPr>
        <p:grpSpPr>
          <a:xfrm>
            <a:off x="854898" y="2191910"/>
            <a:ext cx="7506537" cy="937021"/>
            <a:chOff x="854898" y="3565674"/>
            <a:chExt cx="7506537" cy="937021"/>
          </a:xfrm>
        </p:grpSpPr>
        <p:sp>
          <p:nvSpPr>
            <p:cNvPr id="7" name="6 Rectángulo redondeado"/>
            <p:cNvSpPr/>
            <p:nvPr/>
          </p:nvSpPr>
          <p:spPr>
            <a:xfrm>
              <a:off x="854898" y="3565674"/>
              <a:ext cx="1613574" cy="93702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GB" sz="2000" kern="1200" dirty="0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Global descriptors</a:t>
              </a:r>
              <a:endParaRPr lang="en-GB" sz="2000" kern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6677628" y="3565674"/>
              <a:ext cx="1683807" cy="93702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GB" sz="2000" kern="1200" dirty="0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Aggregated descriptors</a:t>
              </a:r>
              <a:endParaRPr lang="en-GB" sz="2000" kern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3210453" y="3565674"/>
              <a:ext cx="2839452" cy="93702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GB" sz="2000" kern="1200" dirty="0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Individual curves descriptors</a:t>
              </a:r>
            </a:p>
          </p:txBody>
        </p:sp>
      </p:grpSp>
      <p:grpSp>
        <p:nvGrpSpPr>
          <p:cNvPr id="4" name="3 Grupo"/>
          <p:cNvGrpSpPr/>
          <p:nvPr/>
        </p:nvGrpSpPr>
        <p:grpSpPr>
          <a:xfrm>
            <a:off x="1034766" y="3834846"/>
            <a:ext cx="2294098" cy="814483"/>
            <a:chOff x="2022771" y="4499294"/>
            <a:chExt cx="2294098" cy="814483"/>
          </a:xfrm>
        </p:grpSpPr>
        <p:grpSp>
          <p:nvGrpSpPr>
            <p:cNvPr id="2" name="1 Grupo"/>
            <p:cNvGrpSpPr/>
            <p:nvPr/>
          </p:nvGrpSpPr>
          <p:grpSpPr>
            <a:xfrm>
              <a:off x="2022772" y="5137314"/>
              <a:ext cx="750385" cy="176463"/>
              <a:chOff x="5112165" y="5705157"/>
              <a:chExt cx="750385" cy="176463"/>
            </a:xfrm>
          </p:grpSpPr>
          <p:sp>
            <p:nvSpPr>
              <p:cNvPr id="33" name="32 Rectángulo"/>
              <p:cNvSpPr/>
              <p:nvPr/>
            </p:nvSpPr>
            <p:spPr>
              <a:xfrm>
                <a:off x="5112165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d01</a:t>
                </a:r>
              </a:p>
            </p:txBody>
          </p:sp>
          <p:sp>
            <p:nvSpPr>
              <p:cNvPr id="34" name="33 Rectángulo"/>
              <p:cNvSpPr/>
              <p:nvPr/>
            </p:nvSpPr>
            <p:spPr>
              <a:xfrm>
                <a:off x="5360315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…</a:t>
                </a:r>
              </a:p>
            </p:txBody>
          </p:sp>
          <p:sp>
            <p:nvSpPr>
              <p:cNvPr id="35" name="34 Rectángulo"/>
              <p:cNvSpPr/>
              <p:nvPr/>
            </p:nvSpPr>
            <p:spPr>
              <a:xfrm>
                <a:off x="5608466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d0k</a:t>
                </a:r>
              </a:p>
            </p:txBody>
          </p:sp>
        </p:grpSp>
        <p:grpSp>
          <p:nvGrpSpPr>
            <p:cNvPr id="36" name="35 Grupo"/>
            <p:cNvGrpSpPr/>
            <p:nvPr/>
          </p:nvGrpSpPr>
          <p:grpSpPr>
            <a:xfrm>
              <a:off x="3566483" y="5133424"/>
              <a:ext cx="750385" cy="176463"/>
              <a:chOff x="5112165" y="5705157"/>
              <a:chExt cx="750385" cy="176463"/>
            </a:xfrm>
          </p:grpSpPr>
          <p:sp>
            <p:nvSpPr>
              <p:cNvPr id="37" name="36 Rectángulo"/>
              <p:cNvSpPr/>
              <p:nvPr/>
            </p:nvSpPr>
            <p:spPr>
              <a:xfrm>
                <a:off x="5112165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dn1</a:t>
                </a:r>
              </a:p>
            </p:txBody>
          </p:sp>
          <p:sp>
            <p:nvSpPr>
              <p:cNvPr id="38" name="37 Rectángulo"/>
              <p:cNvSpPr/>
              <p:nvPr/>
            </p:nvSpPr>
            <p:spPr>
              <a:xfrm>
                <a:off x="5360315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…</a:t>
                </a:r>
              </a:p>
            </p:txBody>
          </p:sp>
          <p:sp>
            <p:nvSpPr>
              <p:cNvPr id="39" name="38 Rectángulo"/>
              <p:cNvSpPr/>
              <p:nvPr/>
            </p:nvSpPr>
            <p:spPr>
              <a:xfrm>
                <a:off x="5608466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err="1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djk</a:t>
                </a:r>
                <a:endParaRPr lang="en-GB" sz="1000" kern="1200" dirty="0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40" name="39 Rectángulo"/>
            <p:cNvSpPr/>
            <p:nvPr/>
          </p:nvSpPr>
          <p:spPr>
            <a:xfrm>
              <a:off x="2022771" y="4819735"/>
              <a:ext cx="750385" cy="3000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GB" sz="1200" kern="1200" dirty="0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t0</a:t>
              </a:r>
              <a:endParaRPr lang="en-GB" sz="1200" kern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1" name="40 Rectángulo"/>
            <p:cNvSpPr/>
            <p:nvPr/>
          </p:nvSpPr>
          <p:spPr>
            <a:xfrm>
              <a:off x="3566484" y="4819735"/>
              <a:ext cx="750385" cy="3000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GB" sz="1200" kern="1200" dirty="0" err="1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tj</a:t>
              </a:r>
              <a:endParaRPr lang="en-GB" sz="1200" kern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2" name="41 Rectángulo"/>
            <p:cNvSpPr/>
            <p:nvPr/>
          </p:nvSpPr>
          <p:spPr>
            <a:xfrm>
              <a:off x="2796754" y="4819735"/>
              <a:ext cx="750385" cy="3000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GB" sz="1200" kern="1200" dirty="0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…</a:t>
              </a:r>
              <a:endParaRPr lang="en-GB" sz="1200" kern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grpSp>
          <p:nvGrpSpPr>
            <p:cNvPr id="43" name="42 Grupo"/>
            <p:cNvGrpSpPr/>
            <p:nvPr/>
          </p:nvGrpSpPr>
          <p:grpSpPr>
            <a:xfrm>
              <a:off x="2794321" y="5131678"/>
              <a:ext cx="750385" cy="176463"/>
              <a:chOff x="5112165" y="5705157"/>
              <a:chExt cx="750385" cy="176463"/>
            </a:xfrm>
          </p:grpSpPr>
          <p:sp>
            <p:nvSpPr>
              <p:cNvPr id="44" name="43 Rectángulo"/>
              <p:cNvSpPr/>
              <p:nvPr/>
            </p:nvSpPr>
            <p:spPr>
              <a:xfrm>
                <a:off x="5112165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…</a:t>
                </a:r>
              </a:p>
            </p:txBody>
          </p:sp>
          <p:sp>
            <p:nvSpPr>
              <p:cNvPr id="45" name="44 Rectángulo"/>
              <p:cNvSpPr/>
              <p:nvPr/>
            </p:nvSpPr>
            <p:spPr>
              <a:xfrm>
                <a:off x="5360315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…</a:t>
                </a:r>
              </a:p>
            </p:txBody>
          </p:sp>
          <p:sp>
            <p:nvSpPr>
              <p:cNvPr id="46" name="45 Rectángulo"/>
              <p:cNvSpPr/>
              <p:nvPr/>
            </p:nvSpPr>
            <p:spPr>
              <a:xfrm>
                <a:off x="5608466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…</a:t>
                </a:r>
              </a:p>
            </p:txBody>
          </p:sp>
        </p:grpSp>
        <p:sp>
          <p:nvSpPr>
            <p:cNvPr id="47" name="46 Rectángulo"/>
            <p:cNvSpPr/>
            <p:nvPr/>
          </p:nvSpPr>
          <p:spPr>
            <a:xfrm>
              <a:off x="2022771" y="4499294"/>
              <a:ext cx="2294098" cy="3000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GB" sz="1400" kern="1200" dirty="0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station_0</a:t>
              </a:r>
              <a:endParaRPr lang="en-GB" sz="1400" kern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8" name="47 Grupo"/>
          <p:cNvGrpSpPr/>
          <p:nvPr/>
        </p:nvGrpSpPr>
        <p:grpSpPr>
          <a:xfrm>
            <a:off x="3481004" y="3834846"/>
            <a:ext cx="2294098" cy="814483"/>
            <a:chOff x="2022771" y="4499294"/>
            <a:chExt cx="2294098" cy="814483"/>
          </a:xfrm>
        </p:grpSpPr>
        <p:grpSp>
          <p:nvGrpSpPr>
            <p:cNvPr id="49" name="48 Grupo"/>
            <p:cNvGrpSpPr/>
            <p:nvPr/>
          </p:nvGrpSpPr>
          <p:grpSpPr>
            <a:xfrm>
              <a:off x="2022772" y="5137314"/>
              <a:ext cx="750385" cy="176463"/>
              <a:chOff x="5112165" y="5705157"/>
              <a:chExt cx="750385" cy="176463"/>
            </a:xfrm>
          </p:grpSpPr>
          <p:sp>
            <p:nvSpPr>
              <p:cNvPr id="62" name="61 Rectángulo"/>
              <p:cNvSpPr/>
              <p:nvPr/>
            </p:nvSpPr>
            <p:spPr>
              <a:xfrm>
                <a:off x="5112165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d01</a:t>
                </a:r>
              </a:p>
            </p:txBody>
          </p:sp>
          <p:sp>
            <p:nvSpPr>
              <p:cNvPr id="63" name="62 Rectángulo"/>
              <p:cNvSpPr/>
              <p:nvPr/>
            </p:nvSpPr>
            <p:spPr>
              <a:xfrm>
                <a:off x="5360315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…</a:t>
                </a:r>
              </a:p>
            </p:txBody>
          </p:sp>
          <p:sp>
            <p:nvSpPr>
              <p:cNvPr id="64" name="63 Rectángulo"/>
              <p:cNvSpPr/>
              <p:nvPr/>
            </p:nvSpPr>
            <p:spPr>
              <a:xfrm>
                <a:off x="5608466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d0k</a:t>
                </a:r>
              </a:p>
            </p:txBody>
          </p:sp>
        </p:grpSp>
        <p:grpSp>
          <p:nvGrpSpPr>
            <p:cNvPr id="50" name="49 Grupo"/>
            <p:cNvGrpSpPr/>
            <p:nvPr/>
          </p:nvGrpSpPr>
          <p:grpSpPr>
            <a:xfrm>
              <a:off x="3566483" y="5133424"/>
              <a:ext cx="750385" cy="176463"/>
              <a:chOff x="5112165" y="5705157"/>
              <a:chExt cx="750385" cy="176463"/>
            </a:xfrm>
          </p:grpSpPr>
          <p:sp>
            <p:nvSpPr>
              <p:cNvPr id="59" name="58 Rectángulo"/>
              <p:cNvSpPr/>
              <p:nvPr/>
            </p:nvSpPr>
            <p:spPr>
              <a:xfrm>
                <a:off x="5112165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dn1</a:t>
                </a:r>
              </a:p>
            </p:txBody>
          </p:sp>
          <p:sp>
            <p:nvSpPr>
              <p:cNvPr id="60" name="59 Rectángulo"/>
              <p:cNvSpPr/>
              <p:nvPr/>
            </p:nvSpPr>
            <p:spPr>
              <a:xfrm>
                <a:off x="5360315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…</a:t>
                </a:r>
              </a:p>
            </p:txBody>
          </p:sp>
          <p:sp>
            <p:nvSpPr>
              <p:cNvPr id="61" name="60 Rectángulo"/>
              <p:cNvSpPr/>
              <p:nvPr/>
            </p:nvSpPr>
            <p:spPr>
              <a:xfrm>
                <a:off x="5608466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err="1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djk</a:t>
                </a:r>
                <a:endParaRPr lang="en-GB" sz="1000" kern="1200" dirty="0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51" name="50 Rectángulo"/>
            <p:cNvSpPr/>
            <p:nvPr/>
          </p:nvSpPr>
          <p:spPr>
            <a:xfrm>
              <a:off x="2022771" y="4819735"/>
              <a:ext cx="750385" cy="3000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GB" sz="1200" kern="1200" dirty="0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t0</a:t>
              </a:r>
              <a:endParaRPr lang="en-GB" sz="1200" kern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2" name="51 Rectángulo"/>
            <p:cNvSpPr/>
            <p:nvPr/>
          </p:nvSpPr>
          <p:spPr>
            <a:xfrm>
              <a:off x="3566484" y="4819735"/>
              <a:ext cx="750385" cy="3000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GB" sz="1200" kern="1200" dirty="0" err="1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tj</a:t>
              </a:r>
              <a:endParaRPr lang="en-GB" sz="1200" kern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3" name="52 Rectángulo"/>
            <p:cNvSpPr/>
            <p:nvPr/>
          </p:nvSpPr>
          <p:spPr>
            <a:xfrm>
              <a:off x="2796754" y="4819735"/>
              <a:ext cx="750385" cy="3000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GB" sz="1200" kern="1200" dirty="0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…</a:t>
              </a:r>
              <a:endParaRPr lang="en-GB" sz="1200" kern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grpSp>
          <p:nvGrpSpPr>
            <p:cNvPr id="54" name="53 Grupo"/>
            <p:cNvGrpSpPr/>
            <p:nvPr/>
          </p:nvGrpSpPr>
          <p:grpSpPr>
            <a:xfrm>
              <a:off x="2794321" y="5131678"/>
              <a:ext cx="750385" cy="176463"/>
              <a:chOff x="5112165" y="5705157"/>
              <a:chExt cx="750385" cy="176463"/>
            </a:xfrm>
          </p:grpSpPr>
          <p:sp>
            <p:nvSpPr>
              <p:cNvPr id="56" name="55 Rectángulo"/>
              <p:cNvSpPr/>
              <p:nvPr/>
            </p:nvSpPr>
            <p:spPr>
              <a:xfrm>
                <a:off x="5112165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…</a:t>
                </a:r>
              </a:p>
            </p:txBody>
          </p:sp>
          <p:sp>
            <p:nvSpPr>
              <p:cNvPr id="57" name="56 Rectángulo"/>
              <p:cNvSpPr/>
              <p:nvPr/>
            </p:nvSpPr>
            <p:spPr>
              <a:xfrm>
                <a:off x="5360315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…</a:t>
                </a:r>
              </a:p>
            </p:txBody>
          </p:sp>
          <p:sp>
            <p:nvSpPr>
              <p:cNvPr id="58" name="57 Rectángulo"/>
              <p:cNvSpPr/>
              <p:nvPr/>
            </p:nvSpPr>
            <p:spPr>
              <a:xfrm>
                <a:off x="5608466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…</a:t>
                </a:r>
              </a:p>
            </p:txBody>
          </p:sp>
        </p:grpSp>
        <p:sp>
          <p:nvSpPr>
            <p:cNvPr id="55" name="54 Rectángulo"/>
            <p:cNvSpPr/>
            <p:nvPr/>
          </p:nvSpPr>
          <p:spPr>
            <a:xfrm>
              <a:off x="2022771" y="4499294"/>
              <a:ext cx="2294098" cy="3000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GB" sz="1400" kern="1200" dirty="0" err="1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station_i</a:t>
              </a:r>
              <a:r>
                <a:rPr lang="en-GB" sz="1400" kern="1200" dirty="0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endParaRPr lang="en-GB" sz="1400" kern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65" name="64 Grupo"/>
          <p:cNvGrpSpPr/>
          <p:nvPr/>
        </p:nvGrpSpPr>
        <p:grpSpPr>
          <a:xfrm>
            <a:off x="5927243" y="3834846"/>
            <a:ext cx="2294098" cy="814483"/>
            <a:chOff x="2022771" y="4499294"/>
            <a:chExt cx="2294098" cy="814483"/>
          </a:xfrm>
        </p:grpSpPr>
        <p:grpSp>
          <p:nvGrpSpPr>
            <p:cNvPr id="66" name="65 Grupo"/>
            <p:cNvGrpSpPr/>
            <p:nvPr/>
          </p:nvGrpSpPr>
          <p:grpSpPr>
            <a:xfrm>
              <a:off x="2022772" y="5137314"/>
              <a:ext cx="750385" cy="176463"/>
              <a:chOff x="5112165" y="5705157"/>
              <a:chExt cx="750385" cy="176463"/>
            </a:xfrm>
          </p:grpSpPr>
          <p:sp>
            <p:nvSpPr>
              <p:cNvPr id="79" name="78 Rectángulo"/>
              <p:cNvSpPr/>
              <p:nvPr/>
            </p:nvSpPr>
            <p:spPr>
              <a:xfrm>
                <a:off x="5112165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d01</a:t>
                </a:r>
              </a:p>
            </p:txBody>
          </p:sp>
          <p:sp>
            <p:nvSpPr>
              <p:cNvPr id="80" name="79 Rectángulo"/>
              <p:cNvSpPr/>
              <p:nvPr/>
            </p:nvSpPr>
            <p:spPr>
              <a:xfrm>
                <a:off x="5360315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…</a:t>
                </a:r>
              </a:p>
            </p:txBody>
          </p:sp>
          <p:sp>
            <p:nvSpPr>
              <p:cNvPr id="81" name="80 Rectángulo"/>
              <p:cNvSpPr/>
              <p:nvPr/>
            </p:nvSpPr>
            <p:spPr>
              <a:xfrm>
                <a:off x="5608466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d0k</a:t>
                </a:r>
              </a:p>
            </p:txBody>
          </p:sp>
        </p:grpSp>
        <p:grpSp>
          <p:nvGrpSpPr>
            <p:cNvPr id="67" name="66 Grupo"/>
            <p:cNvGrpSpPr/>
            <p:nvPr/>
          </p:nvGrpSpPr>
          <p:grpSpPr>
            <a:xfrm>
              <a:off x="3566483" y="5133424"/>
              <a:ext cx="750385" cy="176463"/>
              <a:chOff x="5112165" y="5705157"/>
              <a:chExt cx="750385" cy="176463"/>
            </a:xfrm>
          </p:grpSpPr>
          <p:sp>
            <p:nvSpPr>
              <p:cNvPr id="76" name="75 Rectángulo"/>
              <p:cNvSpPr/>
              <p:nvPr/>
            </p:nvSpPr>
            <p:spPr>
              <a:xfrm>
                <a:off x="5112165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dn1</a:t>
                </a:r>
              </a:p>
            </p:txBody>
          </p:sp>
          <p:sp>
            <p:nvSpPr>
              <p:cNvPr id="77" name="76 Rectángulo"/>
              <p:cNvSpPr/>
              <p:nvPr/>
            </p:nvSpPr>
            <p:spPr>
              <a:xfrm>
                <a:off x="5360315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…</a:t>
                </a:r>
              </a:p>
            </p:txBody>
          </p:sp>
          <p:sp>
            <p:nvSpPr>
              <p:cNvPr id="78" name="77 Rectángulo"/>
              <p:cNvSpPr/>
              <p:nvPr/>
            </p:nvSpPr>
            <p:spPr>
              <a:xfrm>
                <a:off x="5608466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err="1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djk</a:t>
                </a:r>
                <a:endParaRPr lang="en-GB" sz="1000" kern="1200" dirty="0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68" name="67 Rectángulo"/>
            <p:cNvSpPr/>
            <p:nvPr/>
          </p:nvSpPr>
          <p:spPr>
            <a:xfrm>
              <a:off x="2022771" y="4819735"/>
              <a:ext cx="750385" cy="3000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GB" sz="1200" kern="1200" dirty="0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t0</a:t>
              </a:r>
              <a:endParaRPr lang="en-GB" sz="1200" kern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3566484" y="4819735"/>
              <a:ext cx="750385" cy="3000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GB" sz="1200" kern="1200" dirty="0" err="1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tj</a:t>
              </a:r>
              <a:endParaRPr lang="en-GB" sz="1200" kern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2796754" y="4819735"/>
              <a:ext cx="750385" cy="3000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GB" sz="1200" kern="1200" dirty="0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…</a:t>
              </a:r>
              <a:endParaRPr lang="en-GB" sz="1200" kern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grpSp>
          <p:nvGrpSpPr>
            <p:cNvPr id="71" name="70 Grupo"/>
            <p:cNvGrpSpPr/>
            <p:nvPr/>
          </p:nvGrpSpPr>
          <p:grpSpPr>
            <a:xfrm>
              <a:off x="2794321" y="5131678"/>
              <a:ext cx="750385" cy="176463"/>
              <a:chOff x="5112165" y="5705157"/>
              <a:chExt cx="750385" cy="176463"/>
            </a:xfrm>
          </p:grpSpPr>
          <p:sp>
            <p:nvSpPr>
              <p:cNvPr id="73" name="72 Rectángulo"/>
              <p:cNvSpPr/>
              <p:nvPr/>
            </p:nvSpPr>
            <p:spPr>
              <a:xfrm>
                <a:off x="5112165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…</a:t>
                </a:r>
              </a:p>
            </p:txBody>
          </p:sp>
          <p:sp>
            <p:nvSpPr>
              <p:cNvPr id="74" name="73 Rectángulo"/>
              <p:cNvSpPr/>
              <p:nvPr/>
            </p:nvSpPr>
            <p:spPr>
              <a:xfrm>
                <a:off x="5360315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…</a:t>
                </a:r>
              </a:p>
            </p:txBody>
          </p:sp>
          <p:sp>
            <p:nvSpPr>
              <p:cNvPr id="75" name="74 Rectángulo"/>
              <p:cNvSpPr/>
              <p:nvPr/>
            </p:nvSpPr>
            <p:spPr>
              <a:xfrm>
                <a:off x="5608466" y="5705157"/>
                <a:ext cx="254084" cy="1764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GB" sz="1000" kern="1200" dirty="0" smtClean="0">
                    <a:solidFill>
                      <a:schemeClr val="tx2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…</a:t>
                </a:r>
              </a:p>
            </p:txBody>
          </p:sp>
        </p:grpSp>
        <p:sp>
          <p:nvSpPr>
            <p:cNvPr id="72" name="71 Rectángulo"/>
            <p:cNvSpPr/>
            <p:nvPr/>
          </p:nvSpPr>
          <p:spPr>
            <a:xfrm>
              <a:off x="2022771" y="4499294"/>
              <a:ext cx="2294098" cy="3000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GB" sz="1400" kern="1200" dirty="0" err="1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station_m</a:t>
              </a:r>
              <a:r>
                <a:rPr lang="en-GB" sz="1400" kern="1200" dirty="0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endParaRPr lang="en-GB" sz="1400" kern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6" name="5 Grupo"/>
          <p:cNvGrpSpPr/>
          <p:nvPr/>
        </p:nvGrpSpPr>
        <p:grpSpPr>
          <a:xfrm>
            <a:off x="137654" y="4475436"/>
            <a:ext cx="750385" cy="176463"/>
            <a:chOff x="137654" y="4475436"/>
            <a:chExt cx="750385" cy="176463"/>
          </a:xfrm>
        </p:grpSpPr>
        <p:sp>
          <p:nvSpPr>
            <p:cNvPr id="85" name="84 Rectángulo"/>
            <p:cNvSpPr/>
            <p:nvPr/>
          </p:nvSpPr>
          <p:spPr>
            <a:xfrm>
              <a:off x="137654" y="4475436"/>
              <a:ext cx="254084" cy="1764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GB" sz="1000" kern="1200" dirty="0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g0</a:t>
              </a:r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385804" y="4475436"/>
              <a:ext cx="254084" cy="1764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GB" sz="1000" kern="1200" dirty="0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…</a:t>
              </a:r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633955" y="4475436"/>
              <a:ext cx="254084" cy="1764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GB" sz="1000" kern="1200" dirty="0" err="1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gy</a:t>
              </a:r>
              <a:endParaRPr lang="en-GB" sz="1000" kern="12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5" name="4 Grupo"/>
          <p:cNvGrpSpPr/>
          <p:nvPr/>
        </p:nvGrpSpPr>
        <p:grpSpPr>
          <a:xfrm>
            <a:off x="8311607" y="4475436"/>
            <a:ext cx="750385" cy="176463"/>
            <a:chOff x="290054" y="4625266"/>
            <a:chExt cx="750385" cy="176463"/>
          </a:xfrm>
        </p:grpSpPr>
        <p:sp>
          <p:nvSpPr>
            <p:cNvPr id="88" name="87 Rectángulo"/>
            <p:cNvSpPr/>
            <p:nvPr/>
          </p:nvSpPr>
          <p:spPr>
            <a:xfrm>
              <a:off x="290054" y="4625266"/>
              <a:ext cx="254084" cy="1764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GB" sz="1000" kern="1200" dirty="0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a0</a:t>
              </a:r>
            </a:p>
          </p:txBody>
        </p:sp>
        <p:sp>
          <p:nvSpPr>
            <p:cNvPr id="89" name="88 Rectángulo"/>
            <p:cNvSpPr/>
            <p:nvPr/>
          </p:nvSpPr>
          <p:spPr>
            <a:xfrm>
              <a:off x="538204" y="4625266"/>
              <a:ext cx="254084" cy="1764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GB" sz="1000" kern="1200" dirty="0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…</a:t>
              </a:r>
            </a:p>
          </p:txBody>
        </p:sp>
        <p:sp>
          <p:nvSpPr>
            <p:cNvPr id="90" name="89 Rectángulo"/>
            <p:cNvSpPr/>
            <p:nvPr/>
          </p:nvSpPr>
          <p:spPr>
            <a:xfrm>
              <a:off x="786355" y="4625266"/>
              <a:ext cx="254084" cy="1764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GB" sz="1000" kern="1200" dirty="0" err="1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az</a:t>
              </a:r>
              <a:endParaRPr lang="en-GB" sz="1000" kern="12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cxnSp>
        <p:nvCxnSpPr>
          <p:cNvPr id="22" name="21 Conector angular"/>
          <p:cNvCxnSpPr>
            <a:endCxn id="86" idx="0"/>
          </p:cNvCxnSpPr>
          <p:nvPr/>
        </p:nvCxnSpPr>
        <p:spPr>
          <a:xfrm rot="5400000">
            <a:off x="348705" y="3293072"/>
            <a:ext cx="1346506" cy="1018223"/>
          </a:xfrm>
          <a:prstGeom prst="curvedConnector3">
            <a:avLst>
              <a:gd name="adj1" fmla="val 3391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21 Conector angular"/>
          <p:cNvCxnSpPr>
            <a:stCxn id="8" idx="2"/>
            <a:endCxn id="47" idx="0"/>
          </p:cNvCxnSpPr>
          <p:nvPr/>
        </p:nvCxnSpPr>
        <p:spPr>
          <a:xfrm rot="5400000">
            <a:off x="3053040" y="2257706"/>
            <a:ext cx="705915" cy="244836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21 Conector angular"/>
          <p:cNvCxnSpPr>
            <a:stCxn id="8" idx="2"/>
            <a:endCxn id="72" idx="0"/>
          </p:cNvCxnSpPr>
          <p:nvPr/>
        </p:nvCxnSpPr>
        <p:spPr>
          <a:xfrm rot="16200000" flipH="1">
            <a:off x="5499278" y="2259831"/>
            <a:ext cx="705915" cy="244411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21 Conector angular"/>
          <p:cNvCxnSpPr>
            <a:stCxn id="9" idx="2"/>
            <a:endCxn id="89" idx="0"/>
          </p:cNvCxnSpPr>
          <p:nvPr/>
        </p:nvCxnSpPr>
        <p:spPr>
          <a:xfrm rot="16200000" flipH="1">
            <a:off x="7429913" y="3218549"/>
            <a:ext cx="1346505" cy="1167267"/>
          </a:xfrm>
          <a:prstGeom prst="curvedConnector3">
            <a:avLst>
              <a:gd name="adj1" fmla="val 3570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52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extraction</a:t>
            </a:r>
            <a:endParaRPr lang="en-GB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32762"/>
            <a:ext cx="6120000" cy="2717125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800" y="3776933"/>
            <a:ext cx="3492000" cy="2371217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57200" y="4865888"/>
            <a:ext cx="2923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2"/>
                </a:solidFill>
                <a:latin typeface="+mj-lt"/>
              </a:rPr>
              <a:t>True event</a:t>
            </a:r>
          </a:p>
        </p:txBody>
      </p:sp>
    </p:spTree>
    <p:extLst>
      <p:ext uri="{BB962C8B-B14F-4D97-AF65-F5344CB8AC3E}">
        <p14:creationId xmlns:p14="http://schemas.microsoft.com/office/powerpoint/2010/main" val="33967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extraction</a:t>
            </a:r>
            <a:endParaRPr lang="en-GB" dirty="0"/>
          </a:p>
        </p:txBody>
      </p:sp>
      <p:sp>
        <p:nvSpPr>
          <p:cNvPr id="7" name="6 CuadroTexto"/>
          <p:cNvSpPr txBox="1"/>
          <p:nvPr/>
        </p:nvSpPr>
        <p:spPr>
          <a:xfrm>
            <a:off x="457200" y="4865888"/>
            <a:ext cx="2923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2"/>
                </a:solidFill>
                <a:latin typeface="+mj-lt"/>
              </a:rPr>
              <a:t>True event</a:t>
            </a:r>
            <a:endParaRPr lang="en-GB" sz="28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7" t="26242" r="12315"/>
          <a:stretch/>
        </p:blipFill>
        <p:spPr>
          <a:xfrm>
            <a:off x="3380873" y="3577306"/>
            <a:ext cx="5348839" cy="2498641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7" t="30389"/>
          <a:stretch/>
        </p:blipFill>
        <p:spPr>
          <a:xfrm>
            <a:off x="457200" y="1417639"/>
            <a:ext cx="5649767" cy="215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8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64" y="1225447"/>
            <a:ext cx="6595672" cy="494674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GBAS 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35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extraction</a:t>
            </a:r>
            <a:endParaRPr lang="en-GB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800" y="3837350"/>
            <a:ext cx="3492000" cy="2334079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38220"/>
            <a:ext cx="6120000" cy="2711392"/>
          </a:xfrm>
          <a:prstGeom prst="rect">
            <a:avLst/>
          </a:prstGeom>
        </p:spPr>
      </p:pic>
      <p:sp>
        <p:nvSpPr>
          <p:cNvPr id="22" name="21 CuadroTexto"/>
          <p:cNvSpPr txBox="1"/>
          <p:nvPr/>
        </p:nvSpPr>
        <p:spPr>
          <a:xfrm>
            <a:off x="457200" y="4865888"/>
            <a:ext cx="2923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2"/>
                </a:solidFill>
                <a:latin typeface="+mj-lt"/>
              </a:rPr>
              <a:t>False </a:t>
            </a:r>
            <a:r>
              <a:rPr lang="en-GB" sz="2800" dirty="0">
                <a:solidFill>
                  <a:schemeClr val="tx2"/>
                </a:solidFill>
                <a:latin typeface="+mj-lt"/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143887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extraction</a:t>
            </a:r>
            <a:endParaRPr lang="en-GB" dirty="0"/>
          </a:p>
        </p:txBody>
      </p:sp>
      <p:sp>
        <p:nvSpPr>
          <p:cNvPr id="7" name="6 CuadroTexto"/>
          <p:cNvSpPr txBox="1"/>
          <p:nvPr/>
        </p:nvSpPr>
        <p:spPr>
          <a:xfrm>
            <a:off x="457200" y="4865888"/>
            <a:ext cx="2923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2"/>
                </a:solidFill>
                <a:latin typeface="+mj-lt"/>
              </a:rPr>
              <a:t>False event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0" t="27772" r="10343"/>
          <a:stretch/>
        </p:blipFill>
        <p:spPr>
          <a:xfrm>
            <a:off x="3673960" y="3825003"/>
            <a:ext cx="5012840" cy="2237873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4" t="26009" r="2767" b="5893"/>
          <a:stretch/>
        </p:blipFill>
        <p:spPr>
          <a:xfrm>
            <a:off x="457201" y="1376957"/>
            <a:ext cx="5329988" cy="205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3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Models</a:t>
            </a:r>
            <a:endParaRPr lang="en-GB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823792815"/>
              </p:ext>
            </p:extLst>
          </p:nvPr>
        </p:nvGraphicFramePr>
        <p:xfrm>
          <a:off x="1409700" y="1270000"/>
          <a:ext cx="6146800" cy="311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86500" y="3759200"/>
            <a:ext cx="2184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rgbClr val="FF0000"/>
                </a:solidFill>
              </a:rPr>
              <a:t>Sweep parameters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4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669632"/>
                <a:ext cx="8229600" cy="2456531"/>
              </a:xfrm>
            </p:spPr>
            <p:txBody>
              <a:bodyPr/>
              <a:lstStyle/>
              <a:p>
                <a:r>
                  <a:rPr lang="en-GB" sz="2000" dirty="0" smtClean="0">
                    <a:latin typeface="+mj-lt"/>
                  </a:rPr>
                  <a:t>False positives rate</a:t>
                </a:r>
                <a:endParaRPr lang="en-GB" sz="2000" i="1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/>
                        </a:rPr>
                        <m:t>𝐹𝑃𝑅</m:t>
                      </m:r>
                      <m:r>
                        <a:rPr lang="en-GB" sz="20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GB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/>
                            </a:rPr>
                            <m:t>𝐹𝑃</m:t>
                          </m:r>
                        </m:num>
                        <m:den>
                          <m:r>
                            <a:rPr lang="en-GB" sz="2000" i="1">
                              <a:latin typeface="Cambria Math"/>
                            </a:rPr>
                            <m:t>𝐹𝑃</m:t>
                          </m:r>
                          <m:r>
                            <a:rPr lang="en-GB" sz="2000" i="1">
                              <a:latin typeface="Cambria Math"/>
                            </a:rPr>
                            <m:t>+</m:t>
                          </m:r>
                          <m:r>
                            <a:rPr lang="en-GB" sz="2000" i="1">
                              <a:latin typeface="Cambria Math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GB" sz="2000" dirty="0" smtClean="0">
                  <a:latin typeface="+mj-lt"/>
                </a:endParaRPr>
              </a:p>
              <a:p>
                <a:r>
                  <a:rPr lang="en-GB" sz="2000" dirty="0">
                    <a:latin typeface="+mj-lt"/>
                  </a:rPr>
                  <a:t>False </a:t>
                </a:r>
                <a:r>
                  <a:rPr lang="en-GB" sz="2000" dirty="0" smtClean="0">
                    <a:latin typeface="+mj-lt"/>
                  </a:rPr>
                  <a:t>negatives </a:t>
                </a:r>
                <a:r>
                  <a:rPr lang="en-GB" sz="2000" dirty="0">
                    <a:latin typeface="+mj-lt"/>
                  </a:rPr>
                  <a:t>rate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/>
                        </a:rPr>
                        <m:t>𝐹</m:t>
                      </m:r>
                      <m:r>
                        <a:rPr lang="en-GB" sz="2000" b="0" i="1" smtClean="0">
                          <a:latin typeface="Cambria Math"/>
                        </a:rPr>
                        <m:t>𝑁</m:t>
                      </m:r>
                      <m:r>
                        <a:rPr lang="en-GB" sz="2000" i="1">
                          <a:latin typeface="Cambria Math"/>
                        </a:rPr>
                        <m:t>𝑅</m:t>
                      </m:r>
                      <m:r>
                        <a:rPr lang="en-GB" sz="20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GB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/>
                            </a:rPr>
                            <m:t>𝐹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GB" sz="2000" i="1">
                              <a:latin typeface="Cambria Math"/>
                            </a:rPr>
                            <m:t>𝑃</m:t>
                          </m:r>
                          <m:r>
                            <a:rPr lang="en-GB" sz="2000" i="1">
                              <a:latin typeface="Cambria Math"/>
                            </a:rPr>
                            <m:t>+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GB" sz="2000" i="1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sz="2000" dirty="0">
                  <a:latin typeface="+mj-lt"/>
                </a:endParaRPr>
              </a:p>
              <a:p>
                <a:endParaRPr lang="en-GB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1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669632"/>
                <a:ext cx="8229600" cy="2456531"/>
              </a:xfrm>
              <a:blipFill rotWithShape="1">
                <a:blip r:embed="rId2"/>
                <a:stretch>
                  <a:fillRect l="-741" t="-744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Models evaluation</a:t>
            </a:r>
            <a:endParaRPr lang="en-GB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33255"/>
              </p:ext>
            </p:extLst>
          </p:nvPr>
        </p:nvGraphicFramePr>
        <p:xfrm>
          <a:off x="1343527" y="1479131"/>
          <a:ext cx="6096000" cy="148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2"/>
                          </a:solidFill>
                        </a:rPr>
                        <a:t>Real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2"/>
                          </a:solidFill>
                        </a:rPr>
                        <a:t>Predicted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2"/>
                          </a:solidFill>
                        </a:rPr>
                        <a:t>TP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2"/>
                          </a:solidFill>
                        </a:rPr>
                        <a:t>FP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C00000"/>
                          </a:solidFill>
                        </a:rPr>
                        <a:t>FN</a:t>
                      </a:r>
                      <a:endParaRPr lang="en-GB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2"/>
                          </a:solidFill>
                        </a:rPr>
                        <a:t>TN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19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Results: Methods performance </a:t>
            </a:r>
            <a:r>
              <a:rPr lang="en-GB" u="sng" dirty="0" smtClean="0"/>
              <a:t>without</a:t>
            </a:r>
            <a:r>
              <a:rPr lang="en-GB" dirty="0" smtClean="0"/>
              <a:t> time series descriptors</a:t>
            </a:r>
            <a:endParaRPr lang="en-GB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80"/>
          <a:stretch/>
        </p:blipFill>
        <p:spPr>
          <a:xfrm>
            <a:off x="2171270" y="1163638"/>
            <a:ext cx="6515529" cy="3319429"/>
          </a:xfrm>
          <a:prstGeom prst="rect">
            <a:avLst/>
          </a:prstGeom>
        </p:spPr>
      </p:pic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076144"/>
              </p:ext>
            </p:extLst>
          </p:nvPr>
        </p:nvGraphicFramePr>
        <p:xfrm>
          <a:off x="457201" y="3987833"/>
          <a:ext cx="4076700" cy="2197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031"/>
                <a:gridCol w="1433968"/>
                <a:gridCol w="1663701"/>
              </a:tblGrid>
              <a:tr h="366178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Model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FPR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FNR</a:t>
                      </a:r>
                      <a:endParaRPr lang="en-GB" sz="1600" dirty="0"/>
                    </a:p>
                  </a:txBody>
                  <a:tcPr anchor="ctr"/>
                </a:tc>
              </a:tr>
              <a:tr h="36617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GNB</a:t>
                      </a:r>
                      <a:endParaRPr lang="en-GB" sz="1600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10.97 ± 1.52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1.49 ± 1.52</a:t>
                      </a:r>
                    </a:p>
                  </a:txBody>
                  <a:tcPr marL="9525" marR="9525" marT="9525" marB="0" anchor="ctr"/>
                </a:tc>
              </a:tr>
              <a:tr h="36617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LR</a:t>
                      </a:r>
                      <a:endParaRPr lang="en-GB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3.5 ± 1.07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29.29 ± 7.16</a:t>
                      </a:r>
                    </a:p>
                  </a:txBody>
                  <a:tcPr marL="9525" marR="9525" marT="9525" marB="0" anchor="ctr"/>
                </a:tc>
              </a:tr>
              <a:tr h="36617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LSVC</a:t>
                      </a:r>
                      <a:endParaRPr lang="en-GB" sz="16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3.64 ± 1.09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30.74 ± 7.07</a:t>
                      </a:r>
                    </a:p>
                  </a:txBody>
                  <a:tcPr marL="9525" marR="9525" marT="9525" marB="0" anchor="ctr"/>
                </a:tc>
              </a:tr>
              <a:tr h="36617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RFC</a:t>
                      </a:r>
                      <a:endParaRPr lang="en-GB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4.55 ± 1.11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26.73 ± 6.99</a:t>
                      </a:r>
                    </a:p>
                  </a:txBody>
                  <a:tcPr marL="9525" marR="9525" marT="9525" marB="0" anchor="ctr"/>
                </a:tc>
              </a:tr>
              <a:tr h="36617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SVC</a:t>
                      </a:r>
                      <a:endParaRPr lang="en-GB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1.58 ± 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55.59 ± 7.33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95900" y="4724400"/>
            <a:ext cx="218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Average </a:t>
            </a:r>
            <a:r>
              <a:rPr lang="en-GB" dirty="0"/>
              <a:t>e</a:t>
            </a:r>
            <a:r>
              <a:rPr lang="en-GB" dirty="0" smtClean="0"/>
              <a:t>rror over 1000 runs for each model</a:t>
            </a:r>
          </a:p>
        </p:txBody>
      </p:sp>
    </p:spTree>
    <p:extLst>
      <p:ext uri="{BB962C8B-B14F-4D97-AF65-F5344CB8AC3E}">
        <p14:creationId xmlns:p14="http://schemas.microsoft.com/office/powerpoint/2010/main" val="402044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Results: Methods performance with time series descriptors</a:t>
            </a:r>
            <a:endParaRPr lang="en-GB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3"/>
          <a:stretch/>
        </p:blipFill>
        <p:spPr>
          <a:xfrm>
            <a:off x="2222229" y="1167328"/>
            <a:ext cx="6464571" cy="3315772"/>
          </a:xfrm>
          <a:prstGeom prst="rect">
            <a:avLst/>
          </a:prstGeom>
        </p:spPr>
      </p:pic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775352"/>
              </p:ext>
            </p:extLst>
          </p:nvPr>
        </p:nvGraphicFramePr>
        <p:xfrm>
          <a:off x="457200" y="3987833"/>
          <a:ext cx="4216399" cy="2197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580"/>
                <a:gridCol w="1283387"/>
                <a:gridCol w="1920432"/>
              </a:tblGrid>
              <a:tr h="366178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Model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FPR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FNR</a:t>
                      </a:r>
                      <a:endParaRPr lang="en-GB" sz="1600" dirty="0"/>
                    </a:p>
                  </a:txBody>
                  <a:tcPr anchor="ctr"/>
                </a:tc>
              </a:tr>
              <a:tr h="36617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GNB</a:t>
                      </a:r>
                      <a:endParaRPr lang="en-GB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1.46 ± 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  <a:endParaRPr lang="en-GB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4.65 ± 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3.9</a:t>
                      </a:r>
                      <a:endParaRPr lang="en-GB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6617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LR</a:t>
                      </a:r>
                      <a:endParaRPr lang="en-GB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3.33 ± 1.06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4.74 ± 3.87</a:t>
                      </a:r>
                    </a:p>
                  </a:txBody>
                  <a:tcPr marL="9525" marR="9525" marT="9525" marB="0" anchor="ctr"/>
                </a:tc>
              </a:tr>
              <a:tr h="36617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LSVC</a:t>
                      </a:r>
                      <a:endParaRPr lang="en-GB" sz="1600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2.79 ± 1.04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1.71 ± 2.39</a:t>
                      </a:r>
                    </a:p>
                  </a:txBody>
                  <a:tcPr marL="9525" marR="9525" marT="9525" marB="0" anchor="ctr"/>
                </a:tc>
              </a:tr>
              <a:tr h="36617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RFC</a:t>
                      </a:r>
                      <a:endParaRPr lang="en-GB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2.76 ± 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endParaRPr lang="en-GB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14.07 ± 6.53</a:t>
                      </a:r>
                    </a:p>
                  </a:txBody>
                  <a:tcPr marL="9525" marR="9525" marT="9525" marB="0" anchor="ctr"/>
                </a:tc>
              </a:tr>
              <a:tr h="36617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SVC</a:t>
                      </a:r>
                      <a:endParaRPr lang="en-GB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4.52 ± 1.15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27.97 ± 6.96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71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394410"/>
              </p:ext>
            </p:extLst>
          </p:nvPr>
        </p:nvGraphicFramePr>
        <p:xfrm>
          <a:off x="2967789" y="2418389"/>
          <a:ext cx="3208422" cy="2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211"/>
                <a:gridCol w="1604211"/>
              </a:tblGrid>
              <a:tr h="37020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 smtClean="0">
                          <a:effectLst/>
                        </a:rPr>
                        <a:t>descriptor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 err="1">
                          <a:effectLst/>
                        </a:rPr>
                        <a:t>feat_imp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7020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 err="1">
                          <a:effectLst/>
                        </a:rPr>
                        <a:t>i_outf_pf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 smtClean="0">
                          <a:effectLst/>
                        </a:rPr>
                        <a:t>0.33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7020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 err="1">
                          <a:effectLst/>
                        </a:rPr>
                        <a:t>i_outf_ma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 smtClean="0">
                          <a:effectLst/>
                        </a:rPr>
                        <a:t>0.10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7020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 smtClean="0">
                          <a:effectLst/>
                        </a:rPr>
                        <a:t>elevation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 smtClean="0">
                          <a:effectLst/>
                        </a:rPr>
                        <a:t>0.10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7020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 err="1">
                          <a:effectLst/>
                        </a:rPr>
                        <a:t>d_max_std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 smtClean="0">
                          <a:effectLst/>
                        </a:rPr>
                        <a:t>0.08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7020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 err="1">
                          <a:effectLst/>
                        </a:rPr>
                        <a:t>d_outliers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 smtClean="0">
                          <a:effectLst/>
                        </a:rPr>
                        <a:t>0.07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Results</a:t>
            </a:r>
            <a:endParaRPr lang="en-GB" dirty="0"/>
          </a:p>
        </p:txBody>
      </p:sp>
      <p:sp>
        <p:nvSpPr>
          <p:cNvPr id="8" name="1 Marcador de contenido"/>
          <p:cNvSpPr txBox="1">
            <a:spLocks/>
          </p:cNvSpPr>
          <p:nvPr/>
        </p:nvSpPr>
        <p:spPr bwMode="auto">
          <a:xfrm>
            <a:off x="457200" y="1600201"/>
            <a:ext cx="7964905" cy="914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457200" rtl="0" eaLnBrk="0" fontAlgn="base" latinLnBrk="0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700" kern="1200">
                <a:solidFill>
                  <a:schemeClr val="bg2">
                    <a:lumMod val="50000"/>
                  </a:schemeClr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defTabSz="457200" rtl="0" eaLnBrk="0" fontAlgn="base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/>
              <a:buChar char="•"/>
              <a:defRPr sz="1700" kern="1200">
                <a:solidFill>
                  <a:schemeClr val="bg2">
                    <a:lumMod val="50000"/>
                  </a:schemeClr>
                </a:solidFill>
                <a:latin typeface="Verdana"/>
                <a:ea typeface="ＭＳ Ｐゴシック" charset="0"/>
                <a:cs typeface="Verdana"/>
              </a:defRPr>
            </a:lvl2pPr>
            <a:lvl3pPr marL="1143000" indent="-228600" algn="l" defTabSz="457200" rtl="0" eaLnBrk="0" fontAlgn="base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charset="2"/>
              <a:buChar char="u"/>
              <a:defRPr sz="1700" kern="1200">
                <a:solidFill>
                  <a:schemeClr val="bg2">
                    <a:lumMod val="50000"/>
                  </a:schemeClr>
                </a:solidFill>
                <a:latin typeface="Verdana"/>
                <a:ea typeface="ＭＳ Ｐゴシック" charset="0"/>
                <a:cs typeface="Verdana"/>
              </a:defRPr>
            </a:lvl3pPr>
            <a:lvl4pPr marL="1600200" indent="-228600" algn="l" defTabSz="457200" rtl="0" eaLnBrk="0" fontAlgn="base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charset="2"/>
              <a:buChar char=""/>
              <a:defRPr sz="1700" kern="1200">
                <a:solidFill>
                  <a:schemeClr val="bg2">
                    <a:lumMod val="50000"/>
                  </a:schemeClr>
                </a:solidFill>
                <a:latin typeface="Verdana"/>
                <a:ea typeface="ＭＳ Ｐゴシック" charset="0"/>
                <a:cs typeface="Verdana"/>
              </a:defRPr>
            </a:lvl4pPr>
            <a:lvl5pPr marL="2057400" indent="-228600" algn="l" defTabSz="457200" rtl="0" eaLnBrk="0" fontAlgn="base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charset="2"/>
              <a:buChar char="v"/>
              <a:defRPr sz="1700" kern="1200">
                <a:solidFill>
                  <a:schemeClr val="bg2">
                    <a:lumMod val="50000"/>
                  </a:schemeClr>
                </a:solidFill>
                <a:latin typeface="Verdana"/>
                <a:ea typeface="ＭＳ Ｐゴシック" charset="0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Feature importance obtained from Random Forest Classifier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65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Simple classifiers (with a complex set of features!) provide good results, but still predict False Negatives, which is not desirable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Time series descriptors are important for performance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Next steps</a:t>
            </a:r>
          </a:p>
          <a:p>
            <a:endParaRPr lang="en-GB" dirty="0" smtClean="0"/>
          </a:p>
          <a:p>
            <a:pPr marL="285750" indent="-285750">
              <a:buFont typeface="Arial" charset="0"/>
              <a:buChar char="•"/>
            </a:pPr>
            <a:r>
              <a:rPr lang="en-GB" dirty="0" smtClean="0"/>
              <a:t>Run different parameters and models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 smtClean="0"/>
              <a:t>Tag more images (14.000 available)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 smtClean="0"/>
              <a:t>Introduce more true events in the training dataset</a:t>
            </a:r>
          </a:p>
          <a:p>
            <a:pPr marL="285750" indent="-285750">
              <a:buFont typeface="Arial" charset="0"/>
              <a:buChar char="•"/>
            </a:pPr>
            <a:endParaRPr lang="en-GB" dirty="0" smtClean="0"/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endParaRPr lang="en-GB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Concluding remarks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09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work is financially supported by EU FP7 Marie Curie Initial Training Network MULTI - POS (Multi - technology Positioning Professionals) under grant nr. 316528 and project number 1618 from “</a:t>
            </a:r>
            <a:r>
              <a:rPr lang="en-GB" dirty="0" err="1"/>
              <a:t>Programa</a:t>
            </a:r>
            <a:r>
              <a:rPr lang="en-GB" dirty="0"/>
              <a:t> Capital </a:t>
            </a:r>
            <a:r>
              <a:rPr lang="en-GB" dirty="0" err="1"/>
              <a:t>Semilla</a:t>
            </a:r>
            <a:r>
              <a:rPr lang="en-GB" dirty="0"/>
              <a:t>” by </a:t>
            </a:r>
            <a:r>
              <a:rPr lang="en-GB" dirty="0" err="1"/>
              <a:t>Vicerrectoría</a:t>
            </a:r>
            <a:r>
              <a:rPr lang="en-GB" dirty="0"/>
              <a:t> de </a:t>
            </a:r>
            <a:r>
              <a:rPr lang="en-GB" dirty="0" err="1"/>
              <a:t>Investigación</a:t>
            </a:r>
            <a:r>
              <a:rPr lang="en-GB" dirty="0"/>
              <a:t> y </a:t>
            </a:r>
            <a:r>
              <a:rPr lang="en-GB" dirty="0" err="1"/>
              <a:t>Extensión</a:t>
            </a:r>
            <a:r>
              <a:rPr lang="en-GB" dirty="0"/>
              <a:t> at Universidad Industrial de Santander (UIS)</a:t>
            </a:r>
          </a:p>
          <a:p>
            <a:r>
              <a:rPr lang="en-GB" dirty="0"/>
              <a:t>Data processing and analysis was performed at the High Performance and Scientific Computing Centre at UIS (</a:t>
            </a:r>
            <a:r>
              <a:rPr lang="en-GB" u="sng" dirty="0">
                <a:hlinkClick r:id="rId2"/>
              </a:rPr>
              <a:t>http://www.sc3.uis.edu.co</a:t>
            </a:r>
            <a:r>
              <a:rPr lang="en-GB" dirty="0"/>
              <a:t>).</a:t>
            </a:r>
          </a:p>
          <a:p>
            <a:r>
              <a:rPr lang="en-GB" dirty="0" err="1"/>
              <a:t>Instituto</a:t>
            </a:r>
            <a:r>
              <a:rPr lang="en-GB" dirty="0"/>
              <a:t> </a:t>
            </a:r>
            <a:r>
              <a:rPr lang="en-GB" dirty="0" err="1"/>
              <a:t>Geografico</a:t>
            </a:r>
            <a:r>
              <a:rPr lang="en-GB" dirty="0"/>
              <a:t> </a:t>
            </a:r>
            <a:r>
              <a:rPr lang="en-GB" dirty="0" err="1"/>
              <a:t>Militar</a:t>
            </a:r>
            <a:r>
              <a:rPr lang="en-GB" dirty="0"/>
              <a:t> REGME provided the data required for this study.</a:t>
            </a:r>
          </a:p>
          <a:p>
            <a:r>
              <a:rPr lang="en-GB" dirty="0"/>
              <a:t>Finally, we also acknowledge the support of </a:t>
            </a:r>
            <a:r>
              <a:rPr lang="en-GB" dirty="0" err="1"/>
              <a:t>Pildo</a:t>
            </a:r>
            <a:r>
              <a:rPr lang="en-GB" dirty="0"/>
              <a:t> Labs, a Barcelona based SME, for the training provided by their staff.</a:t>
            </a:r>
            <a:endParaRPr lang="en-GB" dirty="0" smtClean="0"/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endParaRPr lang="en-GB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Acknowledgments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242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184224"/>
            <a:ext cx="8229600" cy="494194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Jung</a:t>
            </a:r>
            <a:r>
              <a:rPr lang="en-GB" dirty="0"/>
              <a:t>, S., &amp; Lee, J. (2012). Long-term </a:t>
            </a:r>
            <a:r>
              <a:rPr lang="en-GB" dirty="0" err="1"/>
              <a:t>ionospheric</a:t>
            </a:r>
            <a:r>
              <a:rPr lang="en-GB" dirty="0"/>
              <a:t> anomaly monitoring for ground based augmentation systems. Radio Science, 47(February). http://doi.org/10.1029/2012RS005016</a:t>
            </a:r>
          </a:p>
          <a:p>
            <a:r>
              <a:rPr lang="en-GB" dirty="0"/>
              <a:t>Kim, M., Choi, Y., Jun, H.-S., &amp; Lee, J. (2014). GBAS </a:t>
            </a:r>
            <a:r>
              <a:rPr lang="en-GB" dirty="0" err="1"/>
              <a:t>ionospheric</a:t>
            </a:r>
            <a:r>
              <a:rPr lang="en-GB" dirty="0"/>
              <a:t> threat model assessment for category I operation in the Korean region. GPS Solutions. </a:t>
            </a: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doi.org/10.1007/s10291-014-0404-6</a:t>
            </a:r>
            <a:endParaRPr lang="en-GB" dirty="0" smtClean="0"/>
          </a:p>
          <a:p>
            <a:r>
              <a:rPr lang="en-GB" dirty="0" err="1"/>
              <a:t>Pedregosa</a:t>
            </a:r>
            <a:r>
              <a:rPr lang="en-GB" dirty="0"/>
              <a:t> </a:t>
            </a:r>
            <a:r>
              <a:rPr lang="en-GB" i="1" dirty="0"/>
              <a:t>et al.</a:t>
            </a:r>
            <a:r>
              <a:rPr lang="en-GB" dirty="0"/>
              <a:t>, </a:t>
            </a:r>
            <a:r>
              <a:rPr lang="en-GB" dirty="0" err="1">
                <a:hlinkClick r:id="rId3"/>
              </a:rPr>
              <a:t>Scikit</a:t>
            </a:r>
            <a:r>
              <a:rPr lang="en-GB" dirty="0">
                <a:hlinkClick r:id="rId3"/>
              </a:rPr>
              <a:t>-learn: Machine Learning in Python</a:t>
            </a:r>
            <a:r>
              <a:rPr lang="en-GB" dirty="0"/>
              <a:t>, JMLR 12, pp. 2825-2830, 2011.</a:t>
            </a:r>
          </a:p>
          <a:p>
            <a:r>
              <a:rPr lang="es-ES" dirty="0" smtClean="0"/>
              <a:t>“</a:t>
            </a:r>
            <a:r>
              <a:rPr lang="es-ES" dirty="0"/>
              <a:t>Red GNSS de monitoreo continuo del ecuador REGME,” Instituto </a:t>
            </a:r>
            <a:r>
              <a:rPr lang="es-ES" dirty="0" err="1"/>
              <a:t>Geografico</a:t>
            </a:r>
            <a:r>
              <a:rPr lang="es-ES" dirty="0"/>
              <a:t> Militar, Ecuador, </a:t>
            </a:r>
            <a:r>
              <a:rPr lang="es-ES" u="sng" dirty="0">
                <a:hlinkClick r:id="rId4"/>
              </a:rPr>
              <a:t>www.igm.gob.ec</a:t>
            </a:r>
            <a:r>
              <a:rPr lang="es-ES" dirty="0"/>
              <a:t>. </a:t>
            </a:r>
            <a:r>
              <a:rPr lang="en-GB" dirty="0"/>
              <a:t>Accessed 06.06.2016</a:t>
            </a:r>
            <a:r>
              <a:rPr lang="en-GB" dirty="0" smtClean="0"/>
              <a:t>.</a:t>
            </a:r>
          </a:p>
          <a:p>
            <a:r>
              <a:rPr lang="en-GB" dirty="0"/>
              <a:t>SC3 UIS. Universidad Industrial de Santander (SC3UIS) High Performance and Scientific Computing Centre. </a:t>
            </a:r>
            <a:r>
              <a:rPr lang="en-GB" u="sng" dirty="0">
                <a:hlinkClick r:id="rId5"/>
              </a:rPr>
              <a:t>http://grid.uis.edu.co</a:t>
            </a:r>
            <a:r>
              <a:rPr lang="en-GB" dirty="0"/>
              <a:t> and </a:t>
            </a:r>
            <a:r>
              <a:rPr lang="en-GB" u="sng" dirty="0">
                <a:hlinkClick r:id="rId6"/>
              </a:rPr>
              <a:t>http://</a:t>
            </a:r>
            <a:r>
              <a:rPr lang="en-GB" u="sng" dirty="0" smtClean="0">
                <a:hlinkClick r:id="rId6"/>
              </a:rPr>
              <a:t>sc3.uis.edu.co</a:t>
            </a:r>
            <a:endParaRPr lang="en-GB" u="sng" dirty="0" smtClean="0"/>
          </a:p>
          <a:p>
            <a:r>
              <a:rPr lang="en-GB" dirty="0" err="1" smtClean="0"/>
              <a:t>Tolman</a:t>
            </a:r>
            <a:r>
              <a:rPr lang="en-GB" dirty="0"/>
              <a:t>, B., Harris, R. B., </a:t>
            </a:r>
            <a:r>
              <a:rPr lang="en-GB" dirty="0" err="1"/>
              <a:t>Gaussiran</a:t>
            </a:r>
            <a:r>
              <a:rPr lang="en-GB" dirty="0"/>
              <a:t>, T., </a:t>
            </a:r>
            <a:r>
              <a:rPr lang="en-GB" dirty="0" err="1"/>
              <a:t>Munton</a:t>
            </a:r>
            <a:r>
              <a:rPr lang="en-GB" dirty="0"/>
              <a:t>, D., Little, J., Mach, R., … Renfro, B. (2004). The GPS Toolkit: Open Source GPS Software. In Proceedings of the 16th International Technical Meeting of the Satellite Division of the Institute of Navigation. Long Beach, California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52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Ionospheric</a:t>
            </a:r>
            <a:r>
              <a:rPr lang="en-GB" dirty="0" smtClean="0"/>
              <a:t> error in GBAS and CONUS Threat Model</a:t>
            </a:r>
            <a:endParaRPr lang="en-GB" dirty="0"/>
          </a:p>
        </p:txBody>
      </p:sp>
      <p:grpSp>
        <p:nvGrpSpPr>
          <p:cNvPr id="5" name="Group 12"/>
          <p:cNvGrpSpPr/>
          <p:nvPr/>
        </p:nvGrpSpPr>
        <p:grpSpPr>
          <a:xfrm>
            <a:off x="331897" y="2274011"/>
            <a:ext cx="4145001" cy="2647107"/>
            <a:chOff x="1684105" y="2071689"/>
            <a:chExt cx="5285456" cy="3375431"/>
          </a:xfrm>
        </p:grpSpPr>
        <p:pic>
          <p:nvPicPr>
            <p:cNvPr id="6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4105" y="2071689"/>
              <a:ext cx="5285456" cy="3375431"/>
            </a:xfrm>
            <a:prstGeom prst="rect">
              <a:avLst/>
            </a:prstGeom>
          </p:spPr>
        </p:pic>
        <p:sp>
          <p:nvSpPr>
            <p:cNvPr id="7" name="Rectangle 11"/>
            <p:cNvSpPr/>
            <p:nvPr/>
          </p:nvSpPr>
          <p:spPr>
            <a:xfrm>
              <a:off x="5074523" y="4572001"/>
              <a:ext cx="1433312" cy="558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>
                  <a:solidFill>
                    <a:schemeClr val="tx1"/>
                  </a:solidFill>
                </a:rPr>
                <a:t>GBAS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37" t="32986" r="35383" b="16255"/>
          <a:stretch/>
        </p:blipFill>
        <p:spPr bwMode="auto">
          <a:xfrm>
            <a:off x="4416940" y="1803292"/>
            <a:ext cx="4209902" cy="358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31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Manual classification of ~1000 images as </a:t>
            </a:r>
            <a:r>
              <a:rPr lang="en-GB" u="sng" dirty="0" smtClean="0"/>
              <a:t>False / True Positive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approach: Supervised learning</a:t>
            </a:r>
            <a:endParaRPr lang="en-GB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996353"/>
              </p:ext>
            </p:extLst>
          </p:nvPr>
        </p:nvGraphicFramePr>
        <p:xfrm>
          <a:off x="2779079" y="2845443"/>
          <a:ext cx="2611068" cy="1425768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901205"/>
                <a:gridCol w="709863"/>
              </a:tblGrid>
              <a:tr h="47525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smtClean="0">
                          <a:effectLst/>
                        </a:rPr>
                        <a:t>FALSE POSITIVE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823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525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smtClean="0">
                          <a:effectLst/>
                        </a:rPr>
                        <a:t>TRUE POSITIVE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131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525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smtClean="0">
                          <a:effectLst/>
                        </a:rPr>
                        <a:t>Total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954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52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33660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New approach: Supervised learning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92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" t="14987" r="28214" b="4199"/>
          <a:stretch/>
        </p:blipFill>
        <p:spPr>
          <a:xfrm>
            <a:off x="1066287" y="1600200"/>
            <a:ext cx="7011425" cy="4525963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Obtained clusters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889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48A54"/>
                </a:solidFill>
                <a:latin typeface="Verdana" charset="0"/>
              </a:rPr>
              <a:t>ITM assessment </a:t>
            </a:r>
            <a:r>
              <a:rPr lang="en-US" dirty="0" smtClean="0">
                <a:solidFill>
                  <a:srgbClr val="948A54"/>
                </a:solidFill>
                <a:latin typeface="Verdana" charset="0"/>
              </a:rPr>
              <a:t>at Ecuador</a:t>
            </a:r>
            <a:endParaRPr lang="en-GB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44" t="13783" r="19240" b="33792"/>
          <a:stretch/>
        </p:blipFill>
        <p:spPr bwMode="auto">
          <a:xfrm>
            <a:off x="478293" y="1966758"/>
            <a:ext cx="3580109" cy="38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b="1" dirty="0">
              <a:solidFill>
                <a:srgbClr val="948A54"/>
              </a:solidFill>
              <a:latin typeface="Verdana" charset="0"/>
            </a:endParaRPr>
          </a:p>
          <a:p>
            <a:endParaRPr lang="en-US" sz="1800" b="1" dirty="0" smtClean="0">
              <a:solidFill>
                <a:srgbClr val="948A54"/>
              </a:solidFill>
              <a:latin typeface="Verdana" charset="0"/>
            </a:endParaRPr>
          </a:p>
          <a:p>
            <a:endParaRPr lang="en-US" sz="1800" b="1" dirty="0">
              <a:solidFill>
                <a:srgbClr val="948A54"/>
              </a:solidFill>
              <a:latin typeface="Verdana" charset="0"/>
            </a:endParaRPr>
          </a:p>
        </p:txBody>
      </p:sp>
      <p:pic>
        <p:nvPicPr>
          <p:cNvPr id="14348" name="Picture 12" descr="https://lh4.googleusercontent.com/k-6vR-Wa0eV-Q3rYGHIbnW73Ht_ZkqhRnpvE4jgMRpYQ5yagVYgo5WPWdZoV7DB9-y4AtQHdyWppH4iSKj4qINymXxfudHZakn0eWqlx5StjW3dC8Ve39RbEOQpWWT7u8jBvyTX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402" y="1966758"/>
            <a:ext cx="4628398" cy="398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10"/>
          <p:cNvSpPr txBox="1">
            <a:spLocks/>
          </p:cNvSpPr>
          <p:nvPr/>
        </p:nvSpPr>
        <p:spPr bwMode="auto">
          <a:xfrm>
            <a:off x="457199" y="1340135"/>
            <a:ext cx="8360163" cy="455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457200" rtl="0" eaLnBrk="0" fontAlgn="base" latinLnBrk="0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700" kern="1200">
                <a:solidFill>
                  <a:schemeClr val="bg2">
                    <a:lumMod val="50000"/>
                  </a:schemeClr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defTabSz="457200" rtl="0" eaLnBrk="0" fontAlgn="base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/>
              <a:buChar char="•"/>
              <a:defRPr sz="1700" kern="1200">
                <a:solidFill>
                  <a:schemeClr val="bg2">
                    <a:lumMod val="50000"/>
                  </a:schemeClr>
                </a:solidFill>
                <a:latin typeface="Verdana"/>
                <a:ea typeface="ＭＳ Ｐゴシック" charset="0"/>
                <a:cs typeface="Verdana"/>
              </a:defRPr>
            </a:lvl2pPr>
            <a:lvl3pPr marL="1143000" indent="-228600" algn="l" defTabSz="457200" rtl="0" eaLnBrk="0" fontAlgn="base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charset="2"/>
              <a:buChar char="u"/>
              <a:defRPr sz="1700" kern="1200">
                <a:solidFill>
                  <a:schemeClr val="bg2">
                    <a:lumMod val="50000"/>
                  </a:schemeClr>
                </a:solidFill>
                <a:latin typeface="Verdana"/>
                <a:ea typeface="ＭＳ Ｐゴシック" charset="0"/>
                <a:cs typeface="Verdana"/>
              </a:defRPr>
            </a:lvl3pPr>
            <a:lvl4pPr marL="1600200" indent="-228600" algn="l" defTabSz="457200" rtl="0" eaLnBrk="0" fontAlgn="base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charset="2"/>
              <a:buChar char=""/>
              <a:defRPr sz="1700" kern="1200">
                <a:solidFill>
                  <a:schemeClr val="bg2">
                    <a:lumMod val="50000"/>
                  </a:schemeClr>
                </a:solidFill>
                <a:latin typeface="Verdana"/>
                <a:ea typeface="ＭＳ Ｐゴシック" charset="0"/>
                <a:cs typeface="Verdana"/>
              </a:defRPr>
            </a:lvl4pPr>
            <a:lvl5pPr marL="2057400" indent="-228600" algn="l" defTabSz="457200" rtl="0" eaLnBrk="0" fontAlgn="base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charset="2"/>
              <a:buChar char="v"/>
              <a:defRPr sz="1700" kern="1200">
                <a:solidFill>
                  <a:schemeClr val="bg2">
                    <a:lumMod val="50000"/>
                  </a:schemeClr>
                </a:solidFill>
                <a:latin typeface="Verdana"/>
                <a:ea typeface="ＭＳ Ｐゴシック" charset="0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Two years of automatic data assessment for a total number up to 30 stations </a:t>
            </a:r>
            <a:endParaRPr lang="en-GB" sz="1400" dirty="0"/>
          </a:p>
          <a:p>
            <a:endParaRPr lang="en-US" sz="1400" dirty="0" smtClean="0"/>
          </a:p>
        </p:txBody>
      </p:sp>
      <p:sp>
        <p:nvSpPr>
          <p:cNvPr id="11" name="Content Placeholder 10"/>
          <p:cNvSpPr txBox="1">
            <a:spLocks/>
          </p:cNvSpPr>
          <p:nvPr/>
        </p:nvSpPr>
        <p:spPr bwMode="auto">
          <a:xfrm>
            <a:off x="1303897" y="5832664"/>
            <a:ext cx="2126699" cy="40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457200" rtl="0" eaLnBrk="0" fontAlgn="base" latinLnBrk="0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700" kern="1200">
                <a:solidFill>
                  <a:schemeClr val="bg2">
                    <a:lumMod val="50000"/>
                  </a:schemeClr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defTabSz="457200" rtl="0" eaLnBrk="0" fontAlgn="base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/>
              <a:buChar char="•"/>
              <a:defRPr sz="1700" kern="1200">
                <a:solidFill>
                  <a:schemeClr val="bg2">
                    <a:lumMod val="50000"/>
                  </a:schemeClr>
                </a:solidFill>
                <a:latin typeface="Verdana"/>
                <a:ea typeface="ＭＳ Ｐゴシック" charset="0"/>
                <a:cs typeface="Verdana"/>
              </a:defRPr>
            </a:lvl2pPr>
            <a:lvl3pPr marL="1143000" indent="-228600" algn="l" defTabSz="457200" rtl="0" eaLnBrk="0" fontAlgn="base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charset="2"/>
              <a:buChar char="u"/>
              <a:defRPr sz="1700" kern="1200">
                <a:solidFill>
                  <a:schemeClr val="bg2">
                    <a:lumMod val="50000"/>
                  </a:schemeClr>
                </a:solidFill>
                <a:latin typeface="Verdana"/>
                <a:ea typeface="ＭＳ Ｐゴシック" charset="0"/>
                <a:cs typeface="Verdana"/>
              </a:defRPr>
            </a:lvl3pPr>
            <a:lvl4pPr marL="1600200" indent="-228600" algn="l" defTabSz="457200" rtl="0" eaLnBrk="0" fontAlgn="base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charset="2"/>
              <a:buChar char=""/>
              <a:defRPr sz="1700" kern="1200">
                <a:solidFill>
                  <a:schemeClr val="bg2">
                    <a:lumMod val="50000"/>
                  </a:schemeClr>
                </a:solidFill>
                <a:latin typeface="Verdana"/>
                <a:ea typeface="ＭＳ Ｐゴシック" charset="0"/>
                <a:cs typeface="Verdana"/>
              </a:defRPr>
            </a:lvl4pPr>
            <a:lvl5pPr marL="2057400" indent="-228600" algn="l" defTabSz="457200" rtl="0" eaLnBrk="0" fontAlgn="base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charset="2"/>
              <a:buChar char="v"/>
              <a:defRPr sz="1700" kern="1200">
                <a:solidFill>
                  <a:schemeClr val="bg2">
                    <a:lumMod val="50000"/>
                  </a:schemeClr>
                </a:solidFill>
                <a:latin typeface="Verdana"/>
                <a:ea typeface="ＭＳ Ｐゴシック" charset="0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 smtClean="0"/>
              <a:t>Data Source REGME</a:t>
            </a:r>
            <a:endParaRPr lang="en-GB" sz="1200" dirty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4453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3 Marcador de contenido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47901"/>
            <a:ext cx="9144001" cy="3428999"/>
          </a:xfrm>
        </p:spPr>
      </p:pic>
      <p:sp>
        <p:nvSpPr>
          <p:cNvPr id="17" name="Content Placeholder 10"/>
          <p:cNvSpPr txBox="1">
            <a:spLocks/>
          </p:cNvSpPr>
          <p:nvPr/>
        </p:nvSpPr>
        <p:spPr bwMode="auto">
          <a:xfrm>
            <a:off x="412890" y="1758015"/>
            <a:ext cx="1771510" cy="455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457200" rtl="0" eaLnBrk="0" fontAlgn="base" latinLnBrk="0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700" kern="1200">
                <a:solidFill>
                  <a:schemeClr val="bg2">
                    <a:lumMod val="50000"/>
                  </a:schemeClr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defTabSz="457200" rtl="0" eaLnBrk="0" fontAlgn="base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/>
              <a:buChar char="•"/>
              <a:defRPr sz="1700" kern="1200">
                <a:solidFill>
                  <a:schemeClr val="bg2">
                    <a:lumMod val="50000"/>
                  </a:schemeClr>
                </a:solidFill>
                <a:latin typeface="Verdana"/>
                <a:ea typeface="ＭＳ Ｐゴシック" charset="0"/>
                <a:cs typeface="Verdana"/>
              </a:defRPr>
            </a:lvl2pPr>
            <a:lvl3pPr marL="1143000" indent="-228600" algn="l" defTabSz="457200" rtl="0" eaLnBrk="0" fontAlgn="base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charset="2"/>
              <a:buChar char="u"/>
              <a:defRPr sz="1700" kern="1200">
                <a:solidFill>
                  <a:schemeClr val="bg2">
                    <a:lumMod val="50000"/>
                  </a:schemeClr>
                </a:solidFill>
                <a:latin typeface="Verdana"/>
                <a:ea typeface="ＭＳ Ｐゴシック" charset="0"/>
                <a:cs typeface="Verdana"/>
              </a:defRPr>
            </a:lvl3pPr>
            <a:lvl4pPr marL="1600200" indent="-228600" algn="l" defTabSz="457200" rtl="0" eaLnBrk="0" fontAlgn="base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charset="2"/>
              <a:buChar char=""/>
              <a:defRPr sz="1700" kern="1200">
                <a:solidFill>
                  <a:schemeClr val="bg2">
                    <a:lumMod val="50000"/>
                  </a:schemeClr>
                </a:solidFill>
                <a:latin typeface="Verdana"/>
                <a:ea typeface="ＭＳ Ｐゴシック" charset="0"/>
                <a:cs typeface="Verdana"/>
              </a:defRPr>
            </a:lvl4pPr>
            <a:lvl5pPr marL="2057400" indent="-228600" algn="l" defTabSz="457200" rtl="0" eaLnBrk="0" fontAlgn="base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charset="2"/>
              <a:buChar char="v"/>
              <a:defRPr sz="1700" kern="1200">
                <a:solidFill>
                  <a:schemeClr val="bg2">
                    <a:lumMod val="50000"/>
                  </a:schemeClr>
                </a:solidFill>
                <a:latin typeface="Verdana"/>
                <a:ea typeface="ＭＳ Ｐゴシック" charset="0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Sample event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48A54"/>
                </a:solidFill>
                <a:latin typeface="Verdana" charset="0"/>
              </a:rPr>
              <a:t>Ecuador Threat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61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0"/>
          <p:cNvSpPr txBox="1">
            <a:spLocks/>
          </p:cNvSpPr>
          <p:nvPr/>
        </p:nvSpPr>
        <p:spPr bwMode="auto">
          <a:xfrm>
            <a:off x="412890" y="1758015"/>
            <a:ext cx="791836" cy="455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457200" rtl="0" eaLnBrk="0" fontAlgn="base" latinLnBrk="0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700" kern="1200">
                <a:solidFill>
                  <a:schemeClr val="bg2">
                    <a:lumMod val="50000"/>
                  </a:schemeClr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defTabSz="457200" rtl="0" eaLnBrk="0" fontAlgn="base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/>
              <a:buChar char="•"/>
              <a:defRPr sz="1700" kern="1200">
                <a:solidFill>
                  <a:schemeClr val="bg2">
                    <a:lumMod val="50000"/>
                  </a:schemeClr>
                </a:solidFill>
                <a:latin typeface="Verdana"/>
                <a:ea typeface="ＭＳ Ｐゴシック" charset="0"/>
                <a:cs typeface="Verdana"/>
              </a:defRPr>
            </a:lvl2pPr>
            <a:lvl3pPr marL="1143000" indent="-228600" algn="l" defTabSz="457200" rtl="0" eaLnBrk="0" fontAlgn="base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charset="2"/>
              <a:buChar char="u"/>
              <a:defRPr sz="1700" kern="1200">
                <a:solidFill>
                  <a:schemeClr val="bg2">
                    <a:lumMod val="50000"/>
                  </a:schemeClr>
                </a:solidFill>
                <a:latin typeface="Verdana"/>
                <a:ea typeface="ＭＳ Ｐゴシック" charset="0"/>
                <a:cs typeface="Verdana"/>
              </a:defRPr>
            </a:lvl3pPr>
            <a:lvl4pPr marL="1600200" indent="-228600" algn="l" defTabSz="457200" rtl="0" eaLnBrk="0" fontAlgn="base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charset="2"/>
              <a:buChar char=""/>
              <a:defRPr sz="1700" kern="1200">
                <a:solidFill>
                  <a:schemeClr val="bg2">
                    <a:lumMod val="50000"/>
                  </a:schemeClr>
                </a:solidFill>
                <a:latin typeface="Verdana"/>
                <a:ea typeface="ＭＳ Ｐゴシック" charset="0"/>
                <a:cs typeface="Verdana"/>
              </a:defRPr>
            </a:lvl4pPr>
            <a:lvl5pPr marL="2057400" indent="-228600" algn="l" defTabSz="457200" rtl="0" eaLnBrk="0" fontAlgn="base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charset="2"/>
              <a:buChar char="v"/>
              <a:defRPr sz="1700" kern="1200">
                <a:solidFill>
                  <a:schemeClr val="bg2">
                    <a:lumMod val="50000"/>
                  </a:schemeClr>
                </a:solidFill>
                <a:latin typeface="Verdana"/>
                <a:ea typeface="ＭＳ Ｐゴシック" charset="0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hlinkClick r:id="rId3" action="ppaction://hlinkfile"/>
              </a:rPr>
              <a:t>Y2013</a:t>
            </a:r>
            <a:endParaRPr lang="en-US" sz="1400" dirty="0" smtClean="0"/>
          </a:p>
        </p:txBody>
      </p:sp>
      <p:sp>
        <p:nvSpPr>
          <p:cNvPr id="18" name="Content Placeholder 10"/>
          <p:cNvSpPr txBox="1">
            <a:spLocks/>
          </p:cNvSpPr>
          <p:nvPr/>
        </p:nvSpPr>
        <p:spPr bwMode="auto">
          <a:xfrm>
            <a:off x="4651645" y="1758015"/>
            <a:ext cx="791836" cy="455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457200" rtl="0" eaLnBrk="0" fontAlgn="base" latinLnBrk="0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700" kern="1200">
                <a:solidFill>
                  <a:schemeClr val="bg2">
                    <a:lumMod val="50000"/>
                  </a:schemeClr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defTabSz="457200" rtl="0" eaLnBrk="0" fontAlgn="base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/>
              <a:buChar char="•"/>
              <a:defRPr sz="1700" kern="1200">
                <a:solidFill>
                  <a:schemeClr val="bg2">
                    <a:lumMod val="50000"/>
                  </a:schemeClr>
                </a:solidFill>
                <a:latin typeface="Verdana"/>
                <a:ea typeface="ＭＳ Ｐゴシック" charset="0"/>
                <a:cs typeface="Verdana"/>
              </a:defRPr>
            </a:lvl2pPr>
            <a:lvl3pPr marL="1143000" indent="-228600" algn="l" defTabSz="457200" rtl="0" eaLnBrk="0" fontAlgn="base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charset="2"/>
              <a:buChar char="u"/>
              <a:defRPr sz="1700" kern="1200">
                <a:solidFill>
                  <a:schemeClr val="bg2">
                    <a:lumMod val="50000"/>
                  </a:schemeClr>
                </a:solidFill>
                <a:latin typeface="Verdana"/>
                <a:ea typeface="ＭＳ Ｐゴシック" charset="0"/>
                <a:cs typeface="Verdana"/>
              </a:defRPr>
            </a:lvl3pPr>
            <a:lvl4pPr marL="1600200" indent="-228600" algn="l" defTabSz="457200" rtl="0" eaLnBrk="0" fontAlgn="base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charset="2"/>
              <a:buChar char=""/>
              <a:defRPr sz="1700" kern="1200">
                <a:solidFill>
                  <a:schemeClr val="bg2">
                    <a:lumMod val="50000"/>
                  </a:schemeClr>
                </a:solidFill>
                <a:latin typeface="Verdana"/>
                <a:ea typeface="ＭＳ Ｐゴシック" charset="0"/>
                <a:cs typeface="Verdana"/>
              </a:defRPr>
            </a:lvl4pPr>
            <a:lvl5pPr marL="2057400" indent="-228600" algn="l" defTabSz="457200" rtl="0" eaLnBrk="0" fontAlgn="base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charset="2"/>
              <a:buChar char="v"/>
              <a:defRPr sz="1700" kern="1200">
                <a:solidFill>
                  <a:schemeClr val="bg2">
                    <a:lumMod val="50000"/>
                  </a:schemeClr>
                </a:solidFill>
                <a:latin typeface="Verdana"/>
                <a:ea typeface="ＭＳ Ｐゴシック" charset="0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Y2014</a:t>
            </a:r>
          </a:p>
        </p:txBody>
      </p:sp>
      <p:pic>
        <p:nvPicPr>
          <p:cNvPr id="16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16" y="2251281"/>
            <a:ext cx="3805844" cy="3139075"/>
          </a:xfrm>
          <a:prstGeom prst="rect">
            <a:avLst/>
          </a:prstGeom>
        </p:spPr>
      </p:pic>
      <p:pic>
        <p:nvPicPr>
          <p:cNvPr id="19" name="Picture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803" y="2251281"/>
            <a:ext cx="3965381" cy="3139075"/>
          </a:xfrm>
          <a:prstGeom prst="rect">
            <a:avLst/>
          </a:prstGeom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48A54"/>
                </a:solidFill>
                <a:latin typeface="Verdana" charset="0"/>
              </a:rPr>
              <a:t>Ecuador Threat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44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48A54"/>
                </a:solidFill>
                <a:latin typeface="Verdana" charset="0"/>
              </a:rPr>
              <a:t>Ecuador Threat Model</a:t>
            </a:r>
            <a:endParaRPr lang="en-GB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69262"/>
            <a:ext cx="6120000" cy="2717125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6489000" y="2329714"/>
            <a:ext cx="2923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2"/>
                </a:solidFill>
                <a:latin typeface="+mj-lt"/>
              </a:rPr>
              <a:t>True event</a:t>
            </a:r>
            <a:endParaRPr lang="en-GB" sz="28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79820"/>
            <a:ext cx="6120000" cy="2711392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6489000" y="4935806"/>
            <a:ext cx="2923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2"/>
                </a:solidFill>
                <a:latin typeface="+mj-lt"/>
              </a:rPr>
              <a:t>False event</a:t>
            </a:r>
            <a:endParaRPr lang="en-GB" sz="28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097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 approach: Clustering</a:t>
            </a:r>
          </a:p>
          <a:p>
            <a:endParaRPr lang="en-GB" dirty="0">
              <a:hlinkClick r:id="rId2" action="ppaction://hlinkfile"/>
            </a:endParaRPr>
          </a:p>
          <a:p>
            <a:r>
              <a:rPr lang="en-GB" dirty="0"/>
              <a:t>Advantages: </a:t>
            </a:r>
          </a:p>
          <a:p>
            <a:pPr marL="285750" indent="-285750">
              <a:buFontTx/>
              <a:buChar char="-"/>
            </a:pPr>
            <a:r>
              <a:rPr lang="en-GB" dirty="0"/>
              <a:t>No need for manual annotation</a:t>
            </a:r>
          </a:p>
          <a:p>
            <a:endParaRPr lang="en-GB" dirty="0" smtClean="0">
              <a:hlinkClick r:id="rId2" action="ppaction://hlinkfile"/>
            </a:endParaRPr>
          </a:p>
          <a:p>
            <a:r>
              <a:rPr lang="en-GB" dirty="0" smtClean="0">
                <a:hlinkClick r:id="rId2" action="ppaction://hlinkfile"/>
              </a:rPr>
              <a:t>K-means </a:t>
            </a:r>
            <a:r>
              <a:rPr lang="en-GB" dirty="0">
                <a:hlinkClick r:id="rId2" action="ppaction://hlinkfile"/>
              </a:rPr>
              <a:t>for 2013 events with k=5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Each event is represented in an N-dimensional space</a:t>
            </a:r>
          </a:p>
          <a:p>
            <a:pPr marL="285750" indent="-285750">
              <a:buFontTx/>
              <a:buChar char="-"/>
            </a:pPr>
            <a:r>
              <a:rPr lang="en-GB" dirty="0"/>
              <a:t>5 clusters are defined</a:t>
            </a:r>
          </a:p>
          <a:p>
            <a:endParaRPr lang="en-GB" dirty="0"/>
          </a:p>
          <a:p>
            <a:r>
              <a:rPr lang="en-GB" dirty="0"/>
              <a:t>Challenges</a:t>
            </a:r>
          </a:p>
          <a:p>
            <a:pPr marL="285750" indent="-285750">
              <a:buFontTx/>
              <a:buChar char="-"/>
            </a:pPr>
            <a:r>
              <a:rPr lang="en-GB" dirty="0"/>
              <a:t>Proper representation</a:t>
            </a:r>
          </a:p>
          <a:p>
            <a:endParaRPr lang="en-GB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step: Automated classification of events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61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ildo_text_slides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ersonalizado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27666</TotalTime>
  <Words>1415</Words>
  <Application>Microsoft Office PowerPoint</Application>
  <PresentationFormat>On-screen Show (4:3)</PresentationFormat>
  <Paragraphs>441</Paragraphs>
  <Slides>42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Title</vt:lpstr>
      <vt:lpstr>Custom Design</vt:lpstr>
      <vt:lpstr>Pildo_text_slides</vt:lpstr>
      <vt:lpstr>PowerPoint Presentation</vt:lpstr>
      <vt:lpstr>Project Objective</vt:lpstr>
      <vt:lpstr>GBAS Architecture</vt:lpstr>
      <vt:lpstr>Ionospheric error in GBAS and CONUS Threat Model</vt:lpstr>
      <vt:lpstr>ITM assessment at Ecuador</vt:lpstr>
      <vt:lpstr>Ecuador Threat Model</vt:lpstr>
      <vt:lpstr>Ecuador Threat Model</vt:lpstr>
      <vt:lpstr>Ecuador Threat Model</vt:lpstr>
      <vt:lpstr>Next step: Automated classification of events</vt:lpstr>
      <vt:lpstr>Class #1 examples</vt:lpstr>
      <vt:lpstr>Class #1 examples</vt:lpstr>
      <vt:lpstr>Class #1 examples</vt:lpstr>
      <vt:lpstr>New approach: Supervised learning</vt:lpstr>
      <vt:lpstr>Manual tagging</vt:lpstr>
      <vt:lpstr>Manual tagging</vt:lpstr>
      <vt:lpstr>Features extraction</vt:lpstr>
      <vt:lpstr>Features extraction</vt:lpstr>
      <vt:lpstr>Features extraction</vt:lpstr>
      <vt:lpstr>Features extraction</vt:lpstr>
      <vt:lpstr>Features extraction</vt:lpstr>
      <vt:lpstr>Features extraction</vt:lpstr>
      <vt:lpstr>Features extraction</vt:lpstr>
      <vt:lpstr>Features extraction</vt:lpstr>
      <vt:lpstr>Features extraction</vt:lpstr>
      <vt:lpstr>Features extraction</vt:lpstr>
      <vt:lpstr>Features extraction</vt:lpstr>
      <vt:lpstr>Features extraction</vt:lpstr>
      <vt:lpstr>Features extraction</vt:lpstr>
      <vt:lpstr>Features extraction</vt:lpstr>
      <vt:lpstr>Features extraction</vt:lpstr>
      <vt:lpstr>Features extraction</vt:lpstr>
      <vt:lpstr>Models</vt:lpstr>
      <vt:lpstr>Models evaluation</vt:lpstr>
      <vt:lpstr>Results: Methods performance without time series descriptors</vt:lpstr>
      <vt:lpstr>Results: Methods performance with time series descriptors</vt:lpstr>
      <vt:lpstr>Results</vt:lpstr>
      <vt:lpstr>Concluding remarks</vt:lpstr>
      <vt:lpstr>Acknowledgments</vt:lpstr>
      <vt:lpstr>References</vt:lpstr>
      <vt:lpstr>New approach: Supervised learning</vt:lpstr>
      <vt:lpstr>New approach: Supervised learning</vt:lpstr>
      <vt:lpstr>Obtained clusters</vt:lpstr>
    </vt:vector>
  </TitlesOfParts>
  <Company>Pildo Labs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Diaz</dc:creator>
  <cp:lastModifiedBy>Susana Sanchez</cp:lastModifiedBy>
  <cp:revision>443</cp:revision>
  <dcterms:created xsi:type="dcterms:W3CDTF">2014-07-28T19:24:57Z</dcterms:created>
  <dcterms:modified xsi:type="dcterms:W3CDTF">2017-03-03T14:58:36Z</dcterms:modified>
</cp:coreProperties>
</file>