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404E3-E164-4EEA-82A8-D580B72CDACA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5E6C8-D091-420A-90C6-313ABBF7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47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5E6C8-D091-420A-90C6-313ABBF7E5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5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DB9E-704E-46F1-BDDD-B55B8EE7F01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0994-93DF-4503-9C9E-ADDCDA63D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0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DB9E-704E-46F1-BDDD-B55B8EE7F01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0994-93DF-4503-9C9E-ADDCDA63D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7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DB9E-704E-46F1-BDDD-B55B8EE7F01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0994-93DF-4503-9C9E-ADDCDA63D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1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DB9E-704E-46F1-BDDD-B55B8EE7F01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0994-93DF-4503-9C9E-ADDCDA63D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8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DB9E-704E-46F1-BDDD-B55B8EE7F01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0994-93DF-4503-9C9E-ADDCDA63D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3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DB9E-704E-46F1-BDDD-B55B8EE7F01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0994-93DF-4503-9C9E-ADDCDA63D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0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DB9E-704E-46F1-BDDD-B55B8EE7F01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0994-93DF-4503-9C9E-ADDCDA63D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1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DB9E-704E-46F1-BDDD-B55B8EE7F01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0994-93DF-4503-9C9E-ADDCDA63D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7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DB9E-704E-46F1-BDDD-B55B8EE7F01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0994-93DF-4503-9C9E-ADDCDA63D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5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DB9E-704E-46F1-BDDD-B55B8EE7F01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0994-93DF-4503-9C9E-ADDCDA63D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0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DB9E-704E-46F1-BDDD-B55B8EE7F01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0994-93DF-4503-9C9E-ADDCDA63D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4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4DB9E-704E-46F1-BDDD-B55B8EE7F01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B0994-93DF-4503-9C9E-ADDCDA63D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9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5816" y="228600"/>
            <a:ext cx="5285232" cy="73501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Tech Stack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88" y="1053648"/>
            <a:ext cx="1753812" cy="9430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388" y="1219200"/>
            <a:ext cx="769464" cy="7694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279" y="1237499"/>
            <a:ext cx="861321" cy="757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88" y="990600"/>
            <a:ext cx="829880" cy="11269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601" y="206906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node.js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23983" y="2145268"/>
            <a:ext cx="80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Grunt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0" y="2145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Bower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11" y="2971800"/>
            <a:ext cx="971550" cy="9715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200400"/>
            <a:ext cx="1753339" cy="6633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940" y="2895600"/>
            <a:ext cx="1165860" cy="11658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473827"/>
            <a:ext cx="809625" cy="31737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25812" y="2145268"/>
            <a:ext cx="152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WebSockets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971800"/>
            <a:ext cx="12192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5206376"/>
            <a:ext cx="914400" cy="7434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5231368"/>
            <a:ext cx="3276600" cy="78843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9600" y="4038600"/>
            <a:ext cx="1626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jade template engine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869380" y="4001869"/>
            <a:ext cx="162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GitHub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648200" y="3974068"/>
            <a:ext cx="162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Less.js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324600" y="3962400"/>
            <a:ext cx="162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Sass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" y="5983069"/>
            <a:ext cx="1626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npm</a:t>
            </a:r>
            <a:r>
              <a:rPr lang="en-US" b="1" dirty="0" smtClean="0"/>
              <a:t> package manager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716980" y="6107668"/>
            <a:ext cx="162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Twitter API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688780" y="6107668"/>
            <a:ext cx="162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Google API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802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20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Tech Stack</vt:lpstr>
    </vt:vector>
  </TitlesOfParts>
  <Company>[Default]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utilized</dc:title>
  <dc:creator>Montgomery, Jason</dc:creator>
  <cp:lastModifiedBy>Montgomery, Jason</cp:lastModifiedBy>
  <cp:revision>5</cp:revision>
  <dcterms:created xsi:type="dcterms:W3CDTF">2014-12-18T18:21:21Z</dcterms:created>
  <dcterms:modified xsi:type="dcterms:W3CDTF">2014-12-18T20:18:10Z</dcterms:modified>
</cp:coreProperties>
</file>