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70C2"/>
    <a:srgbClr val="84A2D8"/>
    <a:srgbClr val="D2E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1" autoAdjust="0"/>
    <p:restoredTop sz="94660"/>
  </p:normalViewPr>
  <p:slideViewPr>
    <p:cSldViewPr snapToGrid="0">
      <p:cViewPr varScale="1">
        <p:scale>
          <a:sx n="97" d="100"/>
          <a:sy n="97" d="100"/>
        </p:scale>
        <p:origin x="8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ECEF9-BD29-4665-A2ED-C989E7105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397C7C-D44D-4156-B6DD-E3BC911189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411F4-EB4D-40AE-A0FD-244224621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9CF11-EB1F-4BAB-94A3-C4A52B8FD2BD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96B8D-A0FA-4E05-9CB9-5BCE7F12D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E198E-B4D3-483D-A835-53C084E93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4D450-24A9-43C4-8178-2CAE13EB2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98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0F48C-8AFF-4F28-8BD9-856692D18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194839-C4A4-4DB9-9EC3-7DC8FF711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9B209-C21F-4EFC-A9DC-02F6F16B1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9CF11-EB1F-4BAB-94A3-C4A52B8FD2BD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35890-C85F-4A4B-B885-A2D171C25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D424B-4A8A-4C4C-A50C-BDE174322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4D450-24A9-43C4-8178-2CAE13EB2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314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C497B4-1990-4076-84FA-C231A5CC24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06AFC2-5AB5-42C0-9AAA-F60B59F615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A1C57-38F5-4A7B-8EA2-13A1A2191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9CF11-EB1F-4BAB-94A3-C4A52B8FD2BD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BFF08-5E7A-4242-9F77-8A439718A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DD952-E7A7-461C-BE12-74A301C45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4D450-24A9-43C4-8178-2CAE13EB2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911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48E4F-83CD-48D5-89AC-E3AAE41A0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E62FB-93B2-49C7-8886-9307703B5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B9CA4-C79A-4397-9FC1-75DE8B2F8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9CF11-EB1F-4BAB-94A3-C4A52B8FD2BD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67151-1C2A-4FC8-A89B-7EAA23050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B0E31-78D0-417E-8D08-92F4DA97D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4D450-24A9-43C4-8178-2CAE13EB2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98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C583C-59B8-4513-9972-6BD2A80F9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9592A-2DEC-4413-97C2-FB81CFB39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456F1-DC76-4A16-BAF4-6B5CCBBC4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9CF11-EB1F-4BAB-94A3-C4A52B8FD2BD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9E41C-37E0-4F38-B822-1A56C3340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4D13E-D71A-49FD-8361-603755DE7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4D450-24A9-43C4-8178-2CAE13EB2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42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FAE31-8E94-4365-8F80-5E5E65B1A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272C1-2BC6-4301-BFE6-4C0B7F65C4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298673-A36A-4FCE-AA62-3395BDACF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2684C-445E-4FAD-9AA4-04430F51F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9CF11-EB1F-4BAB-94A3-C4A52B8FD2BD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A813F-3652-4D09-90D5-3786A7501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7D68A6-595C-4500-9D4C-E6F4B4803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4D450-24A9-43C4-8178-2CAE13EB2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885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2CA94-40B7-4701-B313-47F730632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85B68-0FC7-4D7B-837E-A9E5AF01E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906B0E-3C00-4FDE-8CE8-0CE7630E7D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CA4EF4-E297-44B6-A675-56F1E44F8E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87E7D8-479C-479D-AF4D-70C3FDBA28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6581FB-7BB9-4988-B5A9-D4A0C6B28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9CF11-EB1F-4BAB-94A3-C4A52B8FD2BD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CA74B4-E57A-4CFB-B7B9-D72338279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B133C2-904A-4B89-99FF-94F8A2F5A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4D450-24A9-43C4-8178-2CAE13EB2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249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92649-69A9-459D-BBDA-AA6BACB60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6EDBD2-96AF-4859-96DE-58C09AF8D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9CF11-EB1F-4BAB-94A3-C4A52B8FD2BD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B9AB7B-5A73-419D-AF68-AA5720893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4DE79E-FA47-4C1F-AC58-B17D5ABF1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4D450-24A9-43C4-8178-2CAE13EB2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63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62DC37-53D9-48AD-B8A2-1A40782C2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9CF11-EB1F-4BAB-94A3-C4A52B8FD2BD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70B423-AC20-4EE7-B875-086E08A09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AB1BC9-6E05-45F7-9581-BEE0D8C37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4D450-24A9-43C4-8178-2CAE13EB2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53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7C55B-DA6B-4513-9B34-218143F54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0B4A7-A992-4BDA-BD73-26FF7D729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93ED79-9954-4051-B898-3DC9538E1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83FC0-8E84-4245-9CA4-24B5E9210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9CF11-EB1F-4BAB-94A3-C4A52B8FD2BD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7D769-11E2-4604-9FC1-3E0E8CA85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C3C1B7-F237-49A0-ADA2-24B61FA57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4D450-24A9-43C4-8178-2CAE13EB2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976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EC396-D68A-4645-A621-4343B0F48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9A8F50-E7CF-4684-98EB-C63B11A830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5E51E-B794-4BCB-A1A5-E3A9E2EE2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38CA47-AEDB-42D2-9DD0-4D8E405F1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9CF11-EB1F-4BAB-94A3-C4A52B8FD2BD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D00573-883B-43E0-B45A-750766E24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3BC886-AD13-474A-9E4F-BA944C88C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4D450-24A9-43C4-8178-2CAE13EB2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488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EAC142-D0D3-4DCD-B8FB-81EE4597F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68AEC-9B97-4EFC-9C5A-AE2E67E26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82B8E-71CB-4550-81CE-62CF1134AD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9CF11-EB1F-4BAB-94A3-C4A52B8FD2BD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C4619-9708-4635-B071-BC291F0E5F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97647-BCF3-4CD8-9BA2-5870F8BEB8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4D450-24A9-43C4-8178-2CAE13EB2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7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2EAFA"/>
            </a:gs>
            <a:gs pos="44000">
              <a:srgbClr val="84A2D8"/>
            </a:gs>
            <a:gs pos="85000">
              <a:srgbClr val="4270C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9D0378-6668-40F2-BF56-55312036F130}"/>
              </a:ext>
            </a:extLst>
          </p:cNvPr>
          <p:cNvSpPr txBox="1"/>
          <p:nvPr/>
        </p:nvSpPr>
        <p:spPr>
          <a:xfrm>
            <a:off x="2605548" y="0"/>
            <a:ext cx="77478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err="1">
                <a:latin typeface="Agency FB" panose="020B0503020202020204" pitchFamily="34" charset="0"/>
              </a:rPr>
              <a:t>EventSet</a:t>
            </a:r>
            <a:endParaRPr lang="en-US" sz="96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923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Agency FB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Saesha Senger</dc:creator>
  <cp:lastModifiedBy>Saesha Senger</cp:lastModifiedBy>
  <cp:revision>2</cp:revision>
  <dcterms:created xsi:type="dcterms:W3CDTF">2020-06-03T16:08:49Z</dcterms:created>
  <dcterms:modified xsi:type="dcterms:W3CDTF">2020-06-03T16:12:35Z</dcterms:modified>
</cp:coreProperties>
</file>