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523B-2EAD-44D9-A40D-0BBA512F6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A38E3-7FA2-4CBE-939F-2DD59A9A6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A56B-EF3D-4657-9DFC-4F75DCC8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824A-26F0-4DD6-AA7D-F3C6F3EE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99E0-5765-45DC-93E1-8806E94C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6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2FEE-2A9C-45B6-8D11-ADBECFD0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EEBAB-637B-40D9-8114-499C03346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C6C36-0778-4004-A5FC-285DFBA5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9A81-EBF4-4BDA-8C6F-BF1D4457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0196-A6E9-49EF-B82D-5D081EE6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88917-80ED-4B8C-85EF-8508ED17C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79EFB-0094-4337-B9C7-0A1A2DABD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15EB-D6E5-4618-8D88-C7B83F6C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2BB5-2A12-43F8-92F7-C8056AF1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A5FD-90B8-498D-A612-A977604E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A0DB-D826-41E4-BE0C-1AD3B906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7C40-CFDB-47E2-890C-9A3F371F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68D4-55E1-44A1-BC1B-48F6596C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21D5-DF28-437D-A8EF-6E4E3CBB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02C8-AA43-4301-B491-47988817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91E0-CC81-41A9-8E92-4EB91B50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43B0-C51B-4521-B3DD-38B1E443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38857-A1C0-489F-B02A-C73DD7AD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37D4-7502-4E61-B0D9-2BD2BBCC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08C4-5C5F-441B-B3EF-22DACEDA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5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C7A-06CE-42FC-9EC7-67797907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E538-7F7C-4C71-8900-379D070DF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CFB14-6EDC-4096-8849-23B2EAE80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1D114-DC15-4B8F-9DE5-802E864E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9BA1-1517-4DAC-8CD6-525E6C14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73CB-C5B1-4256-9F97-6EDF19D1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3636-B592-48DF-8D9C-18F4D81D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1BDE-E1CA-4DAD-9DCD-B16748E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36781-1751-4A00-94AB-E36423ADB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B6252-0075-44D1-B08B-9D37B4CDA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D3B04-6283-4023-AB01-B24D4E421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AC1FA-FF74-457A-8491-66D8679F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66AAE-7576-41CD-B5FC-A2B5AD64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4C285-B14F-438E-A2F0-FB3073A7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8A8C-FB9F-4BDD-89BA-CE28F028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0728E-C3F6-4BA6-A91E-94CFA103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BB40B-1C8E-49AF-B4A2-0BA332EF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6DFA9-182C-4582-8D52-20D2B497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4CC11-73AD-4AED-896F-514BCB3B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83D35-4EC7-44E9-B726-D3762C53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E6D25-3571-4E60-BC27-95EF41DA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9397-8865-41EC-83D4-499501D6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13DB-B1A1-4736-AB2D-6087A1C0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CA275-9206-4A4C-9A8E-CB86D7E7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60651-0CDF-41AE-B5F6-C7678EE7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4B6A-F436-4BCF-8934-BBA77DFD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F8EE-A287-43B9-9D6A-0608E1B8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6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A6EB-C40D-4159-BE04-CD5EFC03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A6217-ADF0-431A-913E-1C3A565EE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AB70E-EECC-40C1-8EC9-70698B0E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F684-CEBC-4F44-81DF-A20EDC05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3D9D-56AD-418F-81C1-893DDE83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9D84E-84DC-4178-A790-1B16FBFB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8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9667B-FB6B-4CD9-BF8C-36844587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D0D3D-2658-4E96-A545-FA79C5CDF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4AA7-5533-460A-A3AC-11B7E333F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98F9-A9FB-416E-AE28-4804F4FD4C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53EF-9759-4041-B112-A6BC534C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A1C7-F51F-4A30-81A1-AD22464D7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5240-9C0C-4ECF-8749-45FDFC3D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F15EFAB-8437-4679-8CCB-C8562031C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07" y="1278188"/>
            <a:ext cx="4535851" cy="3025562"/>
          </a:xfrm>
          <a:prstGeom prst="rect">
            <a:avLst/>
          </a:prstGeom>
        </p:spPr>
      </p:pic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22C9B483-C516-4CC4-8CEB-76AF17BA5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58" y="1278188"/>
            <a:ext cx="4546610" cy="30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Saesha Senger</dc:creator>
  <cp:lastModifiedBy>Saesha Senger</cp:lastModifiedBy>
  <cp:revision>1</cp:revision>
  <dcterms:created xsi:type="dcterms:W3CDTF">2020-06-14T19:53:47Z</dcterms:created>
  <dcterms:modified xsi:type="dcterms:W3CDTF">2020-06-14T19:54:40Z</dcterms:modified>
</cp:coreProperties>
</file>