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2CC3-DE40-4513-AEA3-4A59E745E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B1DB7-4025-4ACD-82DB-628E16444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8FA0-6490-4F49-888C-FBA1A284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2DE-962B-4BDD-933B-E424EC4CE8E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B0409-B9CF-45ED-A41A-3C031DA3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94F5-AE6C-4D71-BCB9-C3B82E73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CDF4-8F48-4456-9CCD-46F3F6A5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4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C44F-E12D-4499-8A04-DBB5C0E8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90ADA-4CFD-401A-97DE-12311F427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26A5-A3C5-47A2-9E38-F4EFDE02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2DE-962B-4BDD-933B-E424EC4CE8E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434F6-D25F-4668-B817-00D5CEE6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A651C-6422-4C4F-B9BB-C5D8C6C0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CDF4-8F48-4456-9CCD-46F3F6A5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5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DA8A2-C712-4A96-886C-E103A3171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8003D-7B15-482B-BF54-29D9FA6A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ADAA-F729-4E47-B96A-AB26B0E1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2DE-962B-4BDD-933B-E424EC4CE8E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B8F95-2301-477B-A392-23789CAD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34CE-7DB4-4F2B-9971-FD3F25A2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CDF4-8F48-4456-9CCD-46F3F6A5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2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675B-F964-4366-BD32-798ABBBF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561B-2B08-4E71-8FB1-678CB4F6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BB8A4-7ECD-4291-86E6-20E74814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2DE-962B-4BDD-933B-E424EC4CE8E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6A21-247D-481B-A1DD-3500C47E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EE016-4BAE-4722-93D6-499FECFB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CDF4-8F48-4456-9CCD-46F3F6A5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9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B3CC-D07F-452B-B9F4-1FE610BD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ECD9A-9EE9-4086-B92F-E9228A46B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EDCF7-8A7C-4F2F-975F-EB5046F3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2DE-962B-4BDD-933B-E424EC4CE8E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34481-E2F3-42EF-9030-EB698ABB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EE68B-24BC-4EFE-B2F4-1390FF03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CDF4-8F48-4456-9CCD-46F3F6A5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8D24-7B7D-4E13-91DD-15974BE8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31D1-9B5F-402F-AD48-31CBCDCFB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2F79C-6F55-4F98-B6A1-4B31C60D6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2955E-77F6-4F98-B5AA-B982C240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2DE-962B-4BDD-933B-E424EC4CE8E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F5CAE-5DEC-4B92-A375-CC61857B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0231F-3090-4A21-8FA2-FB8F8596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CDF4-8F48-4456-9CCD-46F3F6A5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3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EE8C-B5EE-4CB6-B320-188EB4A7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7C6E3-38EC-403E-AF49-296B1D33F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7BC07-2304-493B-8B41-4A4BA039D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EF993-D3EC-45E9-B25F-3A5814BB5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3ABF0-D475-4852-89F8-5F27012B4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87131-D996-493F-A526-6F0CD9B3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2DE-962B-4BDD-933B-E424EC4CE8E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1B3D0-B1A7-47B8-B21F-97E02A6C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00CE0-B6CD-4A23-B52D-80F285EE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CDF4-8F48-4456-9CCD-46F3F6A5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3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86A0-11F5-463D-B25B-8B074064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BE5EF-EC33-460B-ACD1-363FB323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2DE-962B-4BDD-933B-E424EC4CE8E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597BD-B7EC-4E49-82B9-D9A80B20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B3B40-1144-4046-93F0-A190D72F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CDF4-8F48-4456-9CCD-46F3F6A5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43A96-24AA-4932-8879-4218793E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2DE-962B-4BDD-933B-E424EC4CE8E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7B903-C6DC-42B9-903E-5FA9FB56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109DA-181F-43B6-8CCC-040A1445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CDF4-8F48-4456-9CCD-46F3F6A5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9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C0B7-BA8D-43FA-8A47-AFC2D864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3E60-0F53-4BD3-9D08-70BA85A5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11130-C690-40CC-A006-AD9B38F61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42DBB-4494-4F45-8AE6-F4E8C0D6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2DE-962B-4BDD-933B-E424EC4CE8E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D619B-8DE1-4395-A930-BCC7BDF9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F99DC-9A6D-421C-A511-D68B8648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CDF4-8F48-4456-9CCD-46F3F6A5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E1A4-3817-48A3-AEE4-8B57F431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9237C-0062-4D47-8CF1-5D6FAEE32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43521-29DA-4909-9B95-DE68A16EE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D2835-2B45-4621-A662-F6AF46CE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2DE-962B-4BDD-933B-E424EC4CE8E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15A2-403E-4958-AA3D-34400309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11A97-518E-44A8-8E8E-38AB71D2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CDF4-8F48-4456-9CCD-46F3F6A5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4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B2B85D-AC6C-4A4F-878A-DBF623B4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A30FB-CD3B-4FFE-9677-C96F49420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ACCD9-B836-4949-BA7D-B8EA6E02C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52DE-962B-4BDD-933B-E424EC4CE8E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AB673-D854-4F7C-BBEB-C450B66BA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72A99-AB21-49B1-9619-F305315C1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CDF4-8F48-4456-9CCD-46F3F6A5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9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911F3-ED3E-4320-9342-57DE63F12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485" y="2310641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TEAM BENZENE 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39FE2-12F6-4B1D-9B11-7D6D468B4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097" y="2411414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TRUCK PLATOONING PROJECT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(2,2-Dimethyl-1-propyl)-benzol &amp;#8805;97%">
            <a:extLst>
              <a:ext uri="{FF2B5EF4-FFF2-40B4-BE49-F238E27FC236}">
                <a16:creationId xmlns:a16="http://schemas.microsoft.com/office/drawing/2014/main" id="{4C1898A8-3245-4368-BE33-42F9E508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323" y="2830830"/>
            <a:ext cx="4141760" cy="187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207788-DEA8-4610-9E90-CCF757BB02B8}"/>
              </a:ext>
            </a:extLst>
          </p:cNvPr>
          <p:cNvSpPr txBox="1"/>
          <p:nvPr/>
        </p:nvSpPr>
        <p:spPr>
          <a:xfrm>
            <a:off x="-1" y="4781550"/>
            <a:ext cx="34385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TEAM BENZENE BOTS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DAWAR ZAMAN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ABDULLAH ZAFAR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MUSTAFA TOUQIR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SYED MUHAMMAD SAIM</a:t>
            </a:r>
          </a:p>
        </p:txBody>
      </p:sp>
    </p:spTree>
    <p:extLst>
      <p:ext uri="{BB962C8B-B14F-4D97-AF65-F5344CB8AC3E}">
        <p14:creationId xmlns:p14="http://schemas.microsoft.com/office/powerpoint/2010/main" val="412812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79A6-F746-4A9E-BA52-D6FECFBC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Algorithm(Nearest Neighbour)</a:t>
            </a:r>
          </a:p>
        </p:txBody>
      </p:sp>
      <p:pic>
        <p:nvPicPr>
          <p:cNvPr id="5" name="Content Placeholder 4" descr="A picture containing text, device, clipart, meter&#10;&#10;Description automatically generated">
            <a:extLst>
              <a:ext uri="{FF2B5EF4-FFF2-40B4-BE49-F238E27FC236}">
                <a16:creationId xmlns:a16="http://schemas.microsoft.com/office/drawing/2014/main" id="{4D5CAB3F-B2AE-41E8-9536-D4377258F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6" y="1656901"/>
            <a:ext cx="11022534" cy="4835974"/>
          </a:xfrm>
        </p:spPr>
      </p:pic>
    </p:spTree>
    <p:extLst>
      <p:ext uri="{BB962C8B-B14F-4D97-AF65-F5344CB8AC3E}">
        <p14:creationId xmlns:p14="http://schemas.microsoft.com/office/powerpoint/2010/main" val="199254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71A87-D2CD-4887-89FD-A8A109A5F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2892425"/>
            <a:ext cx="10515600" cy="14128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1500" dirty="0"/>
              <a:t>DEMO TIME! </a:t>
            </a:r>
            <a:r>
              <a:rPr lang="en-US" sz="11500" dirty="0">
                <a:sym typeface="Wingdings" panose="05000000000000000000" pitchFamily="2" charset="2"/>
              </a:rPr>
              <a:t>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320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6FE7-8C21-45E9-86EF-27040A7F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566F-2D67-4A4A-8FFC-49E1378E4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Pattern : Microservices </a:t>
            </a:r>
          </a:p>
          <a:p>
            <a:r>
              <a:rPr lang="en-US" dirty="0"/>
              <a:t>Programming Language: Python and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JavaScript</a:t>
            </a:r>
          </a:p>
          <a:p>
            <a:r>
              <a:rPr lang="en-US" dirty="0"/>
              <a:t>Application Programming Interface(API) : Flask and JSON</a:t>
            </a:r>
          </a:p>
          <a:p>
            <a:r>
              <a:rPr lang="en-US" dirty="0"/>
              <a:t>Container service : DOCKERS </a:t>
            </a:r>
          </a:p>
          <a:p>
            <a:r>
              <a:rPr lang="en-US" dirty="0"/>
              <a:t>Communication Protocol : MQTT </a:t>
            </a:r>
          </a:p>
          <a:p>
            <a:r>
              <a:rPr lang="en-US" dirty="0"/>
              <a:t>Algorithm used(Platoon Leader) : Nearest Neighbour</a:t>
            </a:r>
          </a:p>
          <a:p>
            <a:r>
              <a:rPr lang="en-US" dirty="0"/>
              <a:t>Web Interface : HTML</a:t>
            </a:r>
          </a:p>
          <a:p>
            <a:r>
              <a:rPr lang="en-US" dirty="0"/>
              <a:t>Programming Model : CRUD</a:t>
            </a:r>
          </a:p>
        </p:txBody>
      </p:sp>
    </p:spTree>
    <p:extLst>
      <p:ext uri="{BB962C8B-B14F-4D97-AF65-F5344CB8AC3E}">
        <p14:creationId xmlns:p14="http://schemas.microsoft.com/office/powerpoint/2010/main" val="320620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0702-86B6-48AE-959E-7DF97FAD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9799F836-E739-4F99-9590-796F624FB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8"/>
            <a:ext cx="12191999" cy="6848271"/>
          </a:xfrm>
        </p:spPr>
      </p:pic>
    </p:spTree>
    <p:extLst>
      <p:ext uri="{BB962C8B-B14F-4D97-AF65-F5344CB8AC3E}">
        <p14:creationId xmlns:p14="http://schemas.microsoft.com/office/powerpoint/2010/main" val="151711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3611733F-E5BD-49F1-953E-8029C659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6EA0003C-06B7-4E3A-9E9A-2DA8CA829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7DE14-6BD6-45A8-9FE8-136DB509F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6"/>
            <a:ext cx="4135151" cy="36182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B6A692-E1E7-464E-AE8D-AE007BB95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223" y="12806"/>
            <a:ext cx="4361866" cy="3805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FD5924-D419-4D11-8BC8-4598268D0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11" y="3561463"/>
            <a:ext cx="3743507" cy="3219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450C41-CE51-4F55-9422-B83D52C37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3603346"/>
            <a:ext cx="3996896" cy="3177533"/>
          </a:xfrm>
          <a:prstGeom prst="rect">
            <a:avLst/>
          </a:prstGeom>
        </p:spPr>
      </p:pic>
      <p:grpSp>
        <p:nvGrpSpPr>
          <p:cNvPr id="30" name="Group 21">
            <a:extLst>
              <a:ext uri="{FF2B5EF4-FFF2-40B4-BE49-F238E27FC236}">
                <a16:creationId xmlns:a16="http://schemas.microsoft.com/office/drawing/2014/main" id="{8A01F592-3A3D-4FF0-BA89-61412014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631979" y="-1"/>
            <a:ext cx="3559715" cy="2671157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13091DB-88A1-4ACF-A73E-49330870C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23">
              <a:extLst>
                <a:ext uri="{FF2B5EF4-FFF2-40B4-BE49-F238E27FC236}">
                  <a16:creationId xmlns:a16="http://schemas.microsoft.com/office/drawing/2014/main" id="{EDB6EC58-E7B3-402A-BDDF-8393CAEC9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460539-90E5-48B6-A9DE-DB545D73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933F2FE-C9A5-41DE-A8E6-E8578DE49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86056F9-EED5-4CB4-89C4-E69E61045E3E}"/>
              </a:ext>
            </a:extLst>
          </p:cNvPr>
          <p:cNvSpPr txBox="1"/>
          <p:nvPr/>
        </p:nvSpPr>
        <p:spPr>
          <a:xfrm>
            <a:off x="4014418" y="2600325"/>
            <a:ext cx="3781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421810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251BA-99F4-487B-9769-0FD9BDCF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0" y="980220"/>
            <a:ext cx="7905921" cy="56253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64121-003E-435B-A7A8-6DE1A137FC8F}"/>
              </a:ext>
            </a:extLst>
          </p:cNvPr>
          <p:cNvSpPr txBox="1"/>
          <p:nvPr/>
        </p:nvSpPr>
        <p:spPr>
          <a:xfrm>
            <a:off x="4210135" y="123825"/>
            <a:ext cx="412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41461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3808-9C3E-4577-9BF9-290EFC8F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B077E-F0AE-4A4F-8353-42B0C2055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926" y="1885949"/>
            <a:ext cx="11389320" cy="4333875"/>
          </a:xfrm>
        </p:spPr>
      </p:pic>
    </p:spTree>
    <p:extLst>
      <p:ext uri="{BB962C8B-B14F-4D97-AF65-F5344CB8AC3E}">
        <p14:creationId xmlns:p14="http://schemas.microsoft.com/office/powerpoint/2010/main" val="386069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5B72-6D11-4508-BA49-1C60CB06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Truck 2 Speed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EF18B3-BB59-4D53-B42B-365EEDD0E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812" y="2401094"/>
            <a:ext cx="8334375" cy="3200400"/>
          </a:xfrm>
        </p:spPr>
      </p:pic>
    </p:spTree>
    <p:extLst>
      <p:ext uri="{BB962C8B-B14F-4D97-AF65-F5344CB8AC3E}">
        <p14:creationId xmlns:p14="http://schemas.microsoft.com/office/powerpoint/2010/main" val="387464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C4BB-F9AF-426F-B138-C8A30710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1325563"/>
          </a:xfrm>
        </p:spPr>
        <p:txBody>
          <a:bodyPr/>
          <a:lstStyle/>
          <a:p>
            <a:r>
              <a:rPr lang="en-US" dirty="0"/>
              <a:t>Microservice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F50E20-A709-40A2-9DC2-B4F332B3B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76" y="1202407"/>
            <a:ext cx="9915524" cy="55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8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AB73-14ED-4ECA-8BD0-A2F7C4B4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6994B-0676-4022-B36B-508587FD8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76"/>
            <a:ext cx="12191999" cy="6855624"/>
          </a:xfrm>
        </p:spPr>
      </p:pic>
    </p:spTree>
    <p:extLst>
      <p:ext uri="{BB962C8B-B14F-4D97-AF65-F5344CB8AC3E}">
        <p14:creationId xmlns:p14="http://schemas.microsoft.com/office/powerpoint/2010/main" val="108908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88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Google Sans</vt:lpstr>
      <vt:lpstr>Office Theme</vt:lpstr>
      <vt:lpstr>TEAM BENZENE BOTS</vt:lpstr>
      <vt:lpstr>Tools used</vt:lpstr>
      <vt:lpstr>PowerPoint Presentation</vt:lpstr>
      <vt:lpstr>PowerPoint Presentation</vt:lpstr>
      <vt:lpstr>PowerPoint Presentation</vt:lpstr>
      <vt:lpstr>Communication Flow</vt:lpstr>
      <vt:lpstr>Setting Truck 2 Speed</vt:lpstr>
      <vt:lpstr>Microservice Architecture</vt:lpstr>
      <vt:lpstr>PowerPoint Presentation</vt:lpstr>
      <vt:lpstr>Election Algorithm(Nearest Neighbour)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BENZENE BOTS</dc:title>
  <dc:creator>abdullah</dc:creator>
  <cp:lastModifiedBy>abdullah</cp:lastModifiedBy>
  <cp:revision>8</cp:revision>
  <dcterms:created xsi:type="dcterms:W3CDTF">2021-06-28T18:26:38Z</dcterms:created>
  <dcterms:modified xsi:type="dcterms:W3CDTF">2021-06-28T22:05:14Z</dcterms:modified>
</cp:coreProperties>
</file>