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1515"/>
    <a:srgbClr val="A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A54B-D487-43DE-80F6-76F6AB2C7D4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4785-0E03-46A0-B769-B1625A4C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Toolkit for Student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Toolkit for Student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retention rates is one of the most frequently requested data </a:t>
            </a:r>
          </a:p>
          <a:p>
            <a:pPr lvl="1"/>
            <a:r>
              <a:rPr lang="en-US" dirty="0" smtClean="0"/>
              <a:t>Indicator of student success</a:t>
            </a:r>
          </a:p>
          <a:p>
            <a:pPr lvl="1"/>
            <a:r>
              <a:rPr lang="en-US" dirty="0" smtClean="0"/>
              <a:t>Work done to improve retention comes from</a:t>
            </a:r>
          </a:p>
          <a:p>
            <a:pPr lvl="2"/>
            <a:r>
              <a:rPr lang="en-US" dirty="0" smtClean="0"/>
              <a:t>Internal student success and retention committees</a:t>
            </a:r>
          </a:p>
          <a:p>
            <a:pPr lvl="2"/>
            <a:r>
              <a:rPr lang="en-US" dirty="0" smtClean="0"/>
              <a:t>Regional and national conferences</a:t>
            </a:r>
          </a:p>
          <a:p>
            <a:pPr lvl="2"/>
            <a:r>
              <a:rPr lang="en-US" dirty="0" smtClean="0"/>
              <a:t>External companies helping institutions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0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Toolkit for Student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student retention requests is occasionally done in ad-hoc manner</a:t>
            </a:r>
          </a:p>
          <a:p>
            <a:pPr lvl="1"/>
            <a:r>
              <a:rPr lang="en-US" dirty="0" smtClean="0"/>
              <a:t>Analysis is based on student attributes required by requestor</a:t>
            </a:r>
          </a:p>
          <a:p>
            <a:pPr lvl="1"/>
            <a:r>
              <a:rPr lang="en-US" dirty="0" smtClean="0"/>
              <a:t>Changes in policies, process, how data is stored can skew results over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3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Toolkit for Student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Institution can focus on enhancing areas of lower retention</a:t>
            </a:r>
          </a:p>
          <a:p>
            <a:pPr lvl="1"/>
            <a:r>
              <a:rPr lang="en-US" dirty="0" smtClean="0"/>
              <a:t>Demographics: race/ethnicity, gender, state</a:t>
            </a:r>
          </a:p>
          <a:p>
            <a:pPr lvl="1"/>
            <a:r>
              <a:rPr lang="en-US" dirty="0" smtClean="0"/>
              <a:t>Prior to college:  SAT/ACT scores, high school GPA, college prep, first generation   </a:t>
            </a:r>
          </a:p>
          <a:p>
            <a:pPr lvl="1"/>
            <a:r>
              <a:rPr lang="en-US" dirty="0" smtClean="0"/>
              <a:t>Academic:  First term G</a:t>
            </a:r>
            <a:r>
              <a:rPr lang="en-US" dirty="0" smtClean="0"/>
              <a:t>PA, major</a:t>
            </a:r>
          </a:p>
          <a:p>
            <a:pPr lvl="1"/>
            <a:r>
              <a:rPr lang="en-US" dirty="0" smtClean="0"/>
              <a:t>Financial: Pell Grant, WA State Need Grant/WA College Grant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5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Toolkit for Student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 toolkit provides a systematic, standardized, and documented method for providing retention rates for student attributes</a:t>
            </a:r>
          </a:p>
          <a:p>
            <a:pPr lvl="1"/>
            <a:r>
              <a:rPr lang="en-US" dirty="0" smtClean="0"/>
              <a:t>Retrieves student dataset from 2004 using SQL Server</a:t>
            </a:r>
          </a:p>
          <a:p>
            <a:pPr lvl="1"/>
            <a:r>
              <a:rPr lang="en-US" dirty="0" smtClean="0"/>
              <a:t>Dataset is imported into R</a:t>
            </a:r>
          </a:p>
          <a:p>
            <a:pPr lvl="1"/>
            <a:r>
              <a:rPr lang="en-US" dirty="0" smtClean="0"/>
              <a:t>Visualizations in web-based shiny dashboard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SQL code for retrieving student data set</a:t>
            </a:r>
          </a:p>
          <a:p>
            <a:pPr lvl="2"/>
            <a:r>
              <a:rPr lang="en-US" dirty="0" smtClean="0"/>
              <a:t>Exports into Excel for working with other data</a:t>
            </a:r>
          </a:p>
          <a:p>
            <a:pPr lvl="3"/>
            <a:r>
              <a:rPr lang="en-US" dirty="0" smtClean="0"/>
              <a:t>Linking to student survey data</a:t>
            </a:r>
          </a:p>
          <a:p>
            <a:pPr lvl="2"/>
            <a:r>
              <a:rPr lang="en-US" dirty="0" smtClean="0"/>
              <a:t>Dataset can be used as stand-alone for use in other analysis software</a:t>
            </a:r>
          </a:p>
          <a:p>
            <a:pPr lvl="1"/>
            <a:r>
              <a:rPr lang="en-US" dirty="0" smtClean="0"/>
              <a:t>Data dictionary which defines the variables data types, naming conventions</a:t>
            </a:r>
          </a:p>
          <a:p>
            <a:pPr lvl="1"/>
            <a:r>
              <a:rPr lang="en-US" dirty="0" smtClean="0"/>
              <a:t>Data descriptions which defines how the data has historically changed or if data is office specific </a:t>
            </a:r>
          </a:p>
          <a:p>
            <a:pPr lvl="2"/>
            <a:r>
              <a:rPr lang="en-US" dirty="0" smtClean="0"/>
              <a:t>When a variable was first used and when it ended</a:t>
            </a:r>
          </a:p>
          <a:p>
            <a:pPr lvl="3"/>
            <a:r>
              <a:rPr lang="en-US" dirty="0" smtClean="0"/>
              <a:t>SATs, Academic Indexes, majors, first generation</a:t>
            </a:r>
            <a:endParaRPr lang="en-US" dirty="0"/>
          </a:p>
          <a:p>
            <a:pPr lvl="1"/>
            <a:r>
              <a:rPr lang="en-US" dirty="0" smtClean="0"/>
              <a:t>Instructions to install required programs and import dataset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3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Shiny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Demonstration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86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273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 Toolkit for Student Retention</vt:lpstr>
      <vt:lpstr>R Toolkit for Student Retention</vt:lpstr>
      <vt:lpstr>R Toolkit for Student Retention</vt:lpstr>
      <vt:lpstr>R Toolkit for Student Retention</vt:lpstr>
      <vt:lpstr>R Toolkit for Student Retention</vt:lpstr>
      <vt:lpstr>Project Deliverables</vt:lpstr>
      <vt:lpstr>Shiny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Vleet, Kim</dc:creator>
  <cp:lastModifiedBy>Van Vleet, Kim</cp:lastModifiedBy>
  <cp:revision>21</cp:revision>
  <cp:lastPrinted>2019-10-14T21:14:45Z</cp:lastPrinted>
  <dcterms:created xsi:type="dcterms:W3CDTF">2019-10-14T16:07:32Z</dcterms:created>
  <dcterms:modified xsi:type="dcterms:W3CDTF">2019-10-28T06:19:23Z</dcterms:modified>
</cp:coreProperties>
</file>