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0"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B4612A-4F51-48E6-AAFB-26E813576BDB}" type="datetimeFigureOut">
              <a:rPr lang="en-US"/>
              <a:t>11/10/2016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6C156B-BE53-4A2A-8282-7252B3230F5B}" type="slidenum">
              <a:rPr lang="en-US"/>
              <a:t>‹#›</a:t>
            </a:fld>
            <a:endParaRPr lang="en-US"/>
          </a:p>
        </p:txBody>
      </p:sp>
    </p:spTree>
    <p:extLst>
      <p:ext uri="{BB962C8B-B14F-4D97-AF65-F5344CB8AC3E}">
        <p14:creationId xmlns:p14="http://schemas.microsoft.com/office/powerpoint/2010/main" val="2499450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6C156B-BE53-4A2A-8282-7252B3230F5B}" type="slidenum">
              <a:rPr lang="en-US"/>
              <a:t>2</a:t>
            </a:fld>
            <a:endParaRPr lang="en-US"/>
          </a:p>
        </p:txBody>
      </p:sp>
    </p:spTree>
    <p:extLst>
      <p:ext uri="{BB962C8B-B14F-4D97-AF65-F5344CB8AC3E}">
        <p14:creationId xmlns:p14="http://schemas.microsoft.com/office/powerpoint/2010/main" val="3889295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6C156B-BE53-4A2A-8282-7252B3230F5B}" type="slidenum">
              <a:rPr lang="en-US"/>
              <a:t>3</a:t>
            </a:fld>
            <a:endParaRPr lang="en-US"/>
          </a:p>
        </p:txBody>
      </p:sp>
    </p:spTree>
    <p:extLst>
      <p:ext uri="{BB962C8B-B14F-4D97-AF65-F5344CB8AC3E}">
        <p14:creationId xmlns:p14="http://schemas.microsoft.com/office/powerpoint/2010/main" val="3224620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6C156B-BE53-4A2A-8282-7252B3230F5B}" type="slidenum">
              <a:rPr lang="en-US"/>
              <a:t>4</a:t>
            </a:fld>
            <a:endParaRPr lang="en-US"/>
          </a:p>
        </p:txBody>
      </p:sp>
    </p:spTree>
    <p:extLst>
      <p:ext uri="{BB962C8B-B14F-4D97-AF65-F5344CB8AC3E}">
        <p14:creationId xmlns:p14="http://schemas.microsoft.com/office/powerpoint/2010/main" val="2814779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6C156B-BE53-4A2A-8282-7252B3230F5B}" type="slidenum">
              <a:rPr lang="en-US"/>
              <a:t>5</a:t>
            </a:fld>
            <a:endParaRPr lang="en-US"/>
          </a:p>
        </p:txBody>
      </p:sp>
    </p:spTree>
    <p:extLst>
      <p:ext uri="{BB962C8B-B14F-4D97-AF65-F5344CB8AC3E}">
        <p14:creationId xmlns:p14="http://schemas.microsoft.com/office/powerpoint/2010/main" val="2131338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6C156B-BE53-4A2A-8282-7252B3230F5B}" type="slidenum">
              <a:rPr lang="en-US"/>
              <a:t>6</a:t>
            </a:fld>
            <a:endParaRPr lang="en-US"/>
          </a:p>
        </p:txBody>
      </p:sp>
    </p:spTree>
    <p:extLst>
      <p:ext uri="{BB962C8B-B14F-4D97-AF65-F5344CB8AC3E}">
        <p14:creationId xmlns:p14="http://schemas.microsoft.com/office/powerpoint/2010/main" val="2522946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11/10/2016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onsolas"/>
              </a:rPr>
              <a:t>Hall Room Allocation </a:t>
            </a:r>
          </a:p>
        </p:txBody>
      </p:sp>
      <p:sp>
        <p:nvSpPr>
          <p:cNvPr id="3" name="Subtitle 2"/>
          <p:cNvSpPr>
            <a:spLocks noGrp="1"/>
          </p:cNvSpPr>
          <p:nvPr>
            <p:ph type="subTitle" idx="1"/>
          </p:nvPr>
        </p:nvSpPr>
        <p:spPr/>
        <p:txBody>
          <a:bodyPr vert="horz" lIns="91440" tIns="45720" rIns="91440" bIns="45720" rtlCol="0" anchor="t">
            <a:normAutofit lnSpcReduction="10000"/>
          </a:bodyPr>
          <a:lstStyle/>
          <a:p>
            <a:r>
              <a:rPr lang="EN-US" dirty="0">
                <a:latin typeface="Consolas"/>
              </a:rPr>
              <a:t>Made by- </a:t>
            </a:r>
            <a:r>
              <a:rPr lang="en-US" dirty="0">
                <a:latin typeface="Consolas"/>
              </a:rPr>
              <a:t>
</a:t>
            </a:r>
            <a:r>
              <a:rPr lang="EN-US" dirty="0">
                <a:latin typeface="Consolas"/>
              </a:rPr>
              <a:t>Aditya Gajbhiye - 14031</a:t>
            </a:r>
            <a:r>
              <a:rPr lang="en-US" dirty="0">
                <a:latin typeface="Consolas"/>
              </a:rPr>
              <a:t>
</a:t>
            </a:r>
            <a:r>
              <a:rPr lang="EN-US" dirty="0">
                <a:latin typeface="Consolas"/>
              </a:rPr>
              <a:t>Mayank Patel - 14377</a:t>
            </a:r>
            <a:r>
              <a:rPr lang="en-US" dirty="0">
                <a:latin typeface="Consolas"/>
              </a:rPr>
              <a:t>
</a:t>
            </a:r>
            <a:r>
              <a:rPr lang="EN-US" dirty="0">
                <a:latin typeface="Consolas"/>
              </a:rPr>
              <a:t>Shubham Sharma - 14629</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a:latin typeface="Consolas"/>
              </a:rPr>
              <a:t>Aim - To allocate best possible rooms to hall population in their respective wings taking their preferences as input.</a:t>
            </a:r>
          </a:p>
        </p:txBody>
      </p:sp>
      <p:sp>
        <p:nvSpPr>
          <p:cNvPr id="3" name="Content Placeholder 2"/>
          <p:cNvSpPr>
            <a:spLocks noGrp="1"/>
          </p:cNvSpPr>
          <p:nvPr>
            <p:ph idx="1"/>
          </p:nvPr>
        </p:nvSpPr>
        <p:spPr>
          <a:xfrm>
            <a:off x="838200" y="2124075"/>
            <a:ext cx="10515600" cy="4351338"/>
          </a:xfrm>
        </p:spPr>
        <p:txBody>
          <a:bodyPr vert="horz" lIns="91440" tIns="45720" rIns="91440" bIns="45720" rtlCol="0" anchor="t">
            <a:normAutofit fontScale="92500"/>
          </a:bodyPr>
          <a:lstStyle/>
          <a:p>
            <a:r>
              <a:rPr lang="EN-US" sz="2400" dirty="0">
                <a:latin typeface="Consolas"/>
              </a:rPr>
              <a:t>The current process of allocating rooms requires the students to sign in the register and requires their presence with id-card while doing so. This causes several students who arrive early to have undue advantage over others and often people end up in rooms they don't like or with roommates they don't want.</a:t>
            </a:r>
            <a:endParaRPr lang="en-US" sz="2400" dirty="0">
              <a:latin typeface="Consolas"/>
            </a:endParaRPr>
          </a:p>
          <a:p>
            <a:r>
              <a:rPr lang="EN-US" sz="2400" dirty="0">
                <a:latin typeface="Consolas"/>
              </a:rPr>
              <a:t>Our application will make the process online with students' cc ids and allow them to choose rooms remotely without being present in iitk. The students will be required to fill a form regarding their preferences of roommates and rooms along with several others factors they may find relevant when selecting where to spend their next 1 year. These preferences are scaled by students to allow them to tell us how much weight they want to give these different factors</a:t>
            </a:r>
            <a:endParaRPr lang="en-US" sz="2400" dirty="0">
              <a:latin typeface="Consolas"/>
            </a:endParaRPr>
          </a:p>
        </p:txBody>
      </p:sp>
    </p:spTree>
    <p:extLst>
      <p:ext uri="{BB962C8B-B14F-4D97-AF65-F5344CB8AC3E}">
        <p14:creationId xmlns:p14="http://schemas.microsoft.com/office/powerpoint/2010/main" val="3801046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onsolas"/>
              </a:rPr>
              <a:t>Algorithms </a:t>
            </a:r>
          </a:p>
        </p:txBody>
      </p:sp>
      <p:sp>
        <p:nvSpPr>
          <p:cNvPr id="3" name="Content Placeholder 2"/>
          <p:cNvSpPr>
            <a:spLocks noGrp="1"/>
          </p:cNvSpPr>
          <p:nvPr>
            <p:ph idx="1"/>
          </p:nvPr>
        </p:nvSpPr>
        <p:spPr/>
        <p:txBody>
          <a:bodyPr vert="horz" lIns="91440" tIns="45720" rIns="91440" bIns="45720" rtlCol="0" anchor="t">
            <a:normAutofit fontScale="92500"/>
          </a:bodyPr>
          <a:lstStyle/>
          <a:p>
            <a:r>
              <a:rPr lang="EN-US" sz="2400" b="1" dirty="0">
                <a:latin typeface="Consolas"/>
              </a:rPr>
              <a:t>Stable Marriage algorithm</a:t>
            </a:r>
            <a:r>
              <a:rPr lang="EN-US" sz="2400" dirty="0">
                <a:latin typeface="Consolas"/>
              </a:rPr>
              <a:t> - Given a list of men and a list of women, each with their different preferences, this algorithm gives the best possible pairing based on the preference list. We have used this algorithm by taking in the roommate preferences of students along with some factors like light and fan usage to make the best possible pairing of roommates based on preferences.</a:t>
            </a:r>
            <a:endParaRPr lang="en-US" sz="2400" dirty="0">
              <a:latin typeface="Consolas"/>
            </a:endParaRPr>
          </a:p>
          <a:p>
            <a:r>
              <a:rPr lang="EN-US" sz="2400" b="1" dirty="0">
                <a:latin typeface="Consolas"/>
              </a:rPr>
              <a:t>Hungarian/Munkres algorithm</a:t>
            </a:r>
            <a:r>
              <a:rPr lang="EN-US" sz="2400" dirty="0">
                <a:latin typeface="Consolas"/>
              </a:rPr>
              <a:t> - Given a list of n jobs and n people who can do those jobs, this algorithm assigns each person a job such that the cost is minimum. We have used this algorithm with the pair of students we get from stable marriage as the people and the rooms as the jobs. The cost is the sum of the priorities of the room given by the student pairs. This will assign each pair the best room available for them. </a:t>
            </a:r>
            <a:endParaRPr lang="en-US" sz="2400" dirty="0">
              <a:latin typeface="Consolas"/>
            </a:endParaRPr>
          </a:p>
          <a:p>
            <a:pPr marL="0" indent="0">
              <a:buNone/>
            </a:pPr>
            <a:endParaRPr lang="en-US" sz="1800">
              <a:latin typeface="Consolas"/>
            </a:endParaRPr>
          </a:p>
          <a:p>
            <a:pPr marL="0" indent="0">
              <a:buNone/>
            </a:pPr>
            <a:endParaRPr lang="EN-US" sz="1800">
              <a:latin typeface="Consolas"/>
            </a:endParaRPr>
          </a:p>
        </p:txBody>
      </p:sp>
    </p:spTree>
    <p:extLst>
      <p:ext uri="{BB962C8B-B14F-4D97-AF65-F5344CB8AC3E}">
        <p14:creationId xmlns:p14="http://schemas.microsoft.com/office/powerpoint/2010/main" val="1074133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a:rPr>
              <a:t>Salient features </a:t>
            </a:r>
            <a:endParaRPr lang="en-US" dirty="0">
              <a:latin typeface="Consolas"/>
            </a:endParaRPr>
          </a:p>
        </p:txBody>
      </p:sp>
      <p:sp>
        <p:nvSpPr>
          <p:cNvPr id="3" name="Content Placeholder 2"/>
          <p:cNvSpPr>
            <a:spLocks noGrp="1"/>
          </p:cNvSpPr>
          <p:nvPr>
            <p:ph idx="1"/>
          </p:nvPr>
        </p:nvSpPr>
        <p:spPr/>
        <p:txBody>
          <a:bodyPr vert="horz" lIns="91440" tIns="45720" rIns="91440" bIns="45720" rtlCol="0" anchor="t">
            <a:normAutofit/>
          </a:bodyPr>
          <a:lstStyle/>
          <a:p>
            <a:pPr marL="514350" indent="-514350">
              <a:buFont typeface="+mj-lt"/>
              <a:buAutoNum type="arabicPeriod"/>
            </a:pPr>
            <a:r>
              <a:rPr lang="EN-US" sz="2400" dirty="0">
                <a:latin typeface="Consolas"/>
              </a:rPr>
              <a:t>Login mechanism to prevent people filling in others' forms with encrypted password.</a:t>
            </a:r>
            <a:endParaRPr lang="en-US" sz="2400" dirty="0">
              <a:latin typeface="Consolas"/>
            </a:endParaRPr>
          </a:p>
          <a:p>
            <a:pPr marL="514350" indent="-514350">
              <a:buFont typeface="+mj-lt"/>
              <a:buAutoNum type="arabicPeriod"/>
            </a:pPr>
            <a:r>
              <a:rPr lang="EN-US" sz="2400" dirty="0">
                <a:latin typeface="Consolas"/>
              </a:rPr>
              <a:t>Register feature for first year students.</a:t>
            </a:r>
            <a:endParaRPr lang="en-US" sz="2400" dirty="0">
              <a:latin typeface="Consolas"/>
            </a:endParaRPr>
          </a:p>
          <a:p>
            <a:pPr marL="514350" indent="-514350">
              <a:buFont typeface="+mj-lt"/>
              <a:buAutoNum type="arabicPeriod"/>
            </a:pPr>
            <a:r>
              <a:rPr lang="EN-US" sz="2400" dirty="0">
                <a:latin typeface="Consolas"/>
              </a:rPr>
              <a:t>Denying people from taking same/more coveted rooms if they have had them in past.</a:t>
            </a:r>
            <a:endParaRPr lang="en-US" sz="2400" dirty="0">
              <a:latin typeface="Consolas"/>
            </a:endParaRPr>
          </a:p>
          <a:p>
            <a:pPr marL="514350" indent="-514350">
              <a:buFont typeface="+mj-lt"/>
              <a:buAutoNum type="arabicPeriod"/>
            </a:pPr>
            <a:r>
              <a:rPr lang="EN-US" sz="2400" dirty="0">
                <a:latin typeface="Consolas"/>
              </a:rPr>
              <a:t>Scaling factor to let students scale their priorities individually.</a:t>
            </a:r>
            <a:endParaRPr lang="en-US" sz="2400" dirty="0">
              <a:latin typeface="Consolas"/>
            </a:endParaRPr>
          </a:p>
          <a:p>
            <a:pPr marL="514350" indent="-514350">
              <a:buFont typeface="+mj-lt"/>
              <a:buAutoNum type="arabicPeriod"/>
            </a:pPr>
            <a:r>
              <a:rPr lang="EN-US" sz="2400" dirty="0">
                <a:latin typeface="Consolas"/>
              </a:rPr>
              <a:t>Request page for exchanging rooms within the wing if a pair is unhappy with the allocation. </a:t>
            </a:r>
            <a:endParaRPr lang="en-US" sz="2400" dirty="0">
              <a:latin typeface="Consolas"/>
            </a:endParaRPr>
          </a:p>
          <a:p>
            <a:pPr marL="514350" indent="-514350">
              <a:buFont typeface="+mj-lt"/>
              <a:buAutoNum type="arabicPeriod"/>
            </a:pPr>
            <a:endParaRPr lang="EN-US">
              <a:latin typeface="Consolas"/>
            </a:endParaRPr>
          </a:p>
        </p:txBody>
      </p:sp>
    </p:spTree>
    <p:extLst>
      <p:ext uri="{BB962C8B-B14F-4D97-AF65-F5344CB8AC3E}">
        <p14:creationId xmlns:p14="http://schemas.microsoft.com/office/powerpoint/2010/main" val="2584024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onsolas"/>
              </a:rPr>
              <a:t>Technologies</a:t>
            </a:r>
            <a:endParaRPr lang="en-US" dirty="0">
              <a:latin typeface="Consolas"/>
            </a:endParaRPr>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EN-US" sz="2400" b="1" dirty="0"/>
              <a:t>Stack</a:t>
            </a:r>
            <a:r>
              <a:rPr lang="EN-US" sz="2400" dirty="0"/>
              <a:t> :</a:t>
            </a:r>
            <a:endParaRPr lang="en-US" sz="2400" dirty="0"/>
          </a:p>
          <a:p>
            <a:pPr marL="514350" indent="-514350">
              <a:buFont typeface="+mj-lt"/>
              <a:buAutoNum type="arabicPeriod"/>
            </a:pPr>
            <a:r>
              <a:rPr lang="EN-US" sz="2400" dirty="0"/>
              <a:t>MEAN Stack</a:t>
            </a:r>
            <a:endParaRPr lang="en-US" sz="2400" dirty="0"/>
          </a:p>
          <a:p>
            <a:r>
              <a:rPr lang="EN-US" sz="2400" b="1" dirty="0"/>
              <a:t>Python</a:t>
            </a:r>
            <a:r>
              <a:rPr lang="EN-US" sz="2400" dirty="0"/>
              <a:t> :</a:t>
            </a:r>
            <a:endParaRPr lang="en-US" sz="2400" dirty="0"/>
          </a:p>
          <a:p>
            <a:pPr marL="514350" indent="-514350">
              <a:buFont typeface="+mj-lt"/>
              <a:buAutoNum type="arabicPeriod"/>
            </a:pPr>
            <a:r>
              <a:rPr lang="EN-US" sz="2400" dirty="0"/>
              <a:t>Pymongo</a:t>
            </a:r>
            <a:endParaRPr lang="en-US" sz="2400" dirty="0"/>
          </a:p>
          <a:p>
            <a:pPr marL="514350" indent="-514350">
              <a:buFont typeface="+mj-lt"/>
              <a:buAutoNum type="arabicPeriod"/>
            </a:pPr>
            <a:r>
              <a:rPr lang="EN-US" sz="2400" dirty="0"/>
              <a:t>Munkres</a:t>
            </a:r>
            <a:endParaRPr lang="en-US" sz="2400" dirty="0"/>
          </a:p>
          <a:p>
            <a:r>
              <a:rPr lang="EN-US" sz="2400" dirty="0"/>
              <a:t> </a:t>
            </a:r>
            <a:r>
              <a:rPr lang="EN-US" sz="2400" b="1" dirty="0"/>
              <a:t>Libraries </a:t>
            </a:r>
            <a:r>
              <a:rPr lang="EN-US" sz="2400" dirty="0"/>
              <a:t>:</a:t>
            </a:r>
            <a:endParaRPr lang="en-US" sz="2400" dirty="0"/>
          </a:p>
          <a:p>
            <a:pPr marL="514350" indent="-514350">
              <a:buFont typeface="+mj-lt"/>
              <a:buAutoNum type="arabicPeriod"/>
            </a:pPr>
            <a:r>
              <a:rPr lang="EN-US" sz="2400" dirty="0"/>
              <a:t>Angular-materials (front-end designing)</a:t>
            </a:r>
            <a:endParaRPr lang="en-US" sz="2400" dirty="0"/>
          </a:p>
          <a:p>
            <a:pPr marL="514350" indent="-514350">
              <a:buFont typeface="+mj-lt"/>
              <a:buAutoNum type="arabicPeriod"/>
            </a:pPr>
            <a:r>
              <a:rPr lang="EN-US" sz="2400" dirty="0"/>
              <a:t>Lodash (javascript)</a:t>
            </a:r>
            <a:endParaRPr lang="en-US" sz="2400" dirty="0"/>
          </a:p>
          <a:p>
            <a:pPr marL="514350" indent="-514350">
              <a:buFont typeface="+mj-lt"/>
              <a:buAutoNum type="arabicPeriod"/>
            </a:pPr>
            <a:r>
              <a:rPr lang="EN-US" sz="2400" dirty="0"/>
              <a:t> Passport (Authentication)</a:t>
            </a:r>
            <a:endParaRPr lang="en-US" sz="2400" dirty="0"/>
          </a:p>
          <a:p>
            <a:pPr marL="514350" indent="-514350">
              <a:buFont typeface="+mj-lt"/>
              <a:buAutoNum type="arabicPeriod"/>
            </a:pPr>
            <a:r>
              <a:rPr lang="EN-US" sz="2400" dirty="0"/>
              <a:t>Bcrypt (Encryption)</a:t>
            </a:r>
            <a:endParaRPr lang="en-US" sz="2400" dirty="0"/>
          </a:p>
          <a:p>
            <a:pPr marL="514350" indent="-514350">
              <a:buFont typeface="+mj-lt"/>
              <a:buAutoNum type="arabicPeriod"/>
            </a:pPr>
            <a:endParaRPr lang="en-US"/>
          </a:p>
          <a:p>
            <a:endParaRPr lang="en-US"/>
          </a:p>
          <a:p>
            <a:endParaRPr lang="en-US"/>
          </a:p>
          <a:p>
            <a:endParaRPr lang="en-US"/>
          </a:p>
        </p:txBody>
      </p:sp>
    </p:spTree>
    <p:extLst>
      <p:ext uri="{BB962C8B-B14F-4D97-AF65-F5344CB8AC3E}">
        <p14:creationId xmlns:p14="http://schemas.microsoft.com/office/powerpoint/2010/main" val="1151826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Possible Improvements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sz="2400" b="1" dirty="0">
                <a:latin typeface="Consolas"/>
              </a:rPr>
              <a:t>Taking in feedback</a:t>
            </a:r>
            <a:r>
              <a:rPr lang="EN-US" sz="2400" dirty="0">
                <a:latin typeface="Consolas"/>
              </a:rPr>
              <a:t> from students regarding the form. This is to improve the form they fill while giving in preferences depending on what other factors they find relevant.</a:t>
            </a:r>
            <a:endParaRPr lang="en-US" sz="2400" dirty="0">
              <a:latin typeface="Consolas"/>
            </a:endParaRPr>
          </a:p>
          <a:p>
            <a:r>
              <a:rPr lang="EN-US" sz="2400" b="1" dirty="0">
                <a:latin typeface="Consolas"/>
              </a:rPr>
              <a:t>Improving assignment algorithm</a:t>
            </a:r>
            <a:r>
              <a:rPr lang="EN-US" sz="2400" dirty="0">
                <a:latin typeface="Consolas"/>
              </a:rPr>
              <a:t>. The current algorithm gives a very good solution assuming there are no clashes in the preferences fed to the two algorithms. This can be improved by combining the 2 algorithms or potentially using other optimization algorithms.</a:t>
            </a:r>
            <a:endParaRPr lang="en-US" sz="2400" dirty="0">
              <a:latin typeface="Consolas"/>
            </a:endParaRPr>
          </a:p>
          <a:p>
            <a:r>
              <a:rPr lang="EN-US" sz="2400" b="1" dirty="0">
                <a:latin typeface="Consolas"/>
              </a:rPr>
              <a:t>Automation of allocation</a:t>
            </a:r>
            <a:r>
              <a:rPr lang="EN-US" sz="2400" dirty="0">
                <a:latin typeface="Consolas"/>
              </a:rPr>
              <a:t>. Currently, the app requires an admin to allocate the rooms. This can be automated.</a:t>
            </a:r>
          </a:p>
        </p:txBody>
      </p:sp>
    </p:spTree>
    <p:extLst>
      <p:ext uri="{BB962C8B-B14F-4D97-AF65-F5344CB8AC3E}">
        <p14:creationId xmlns:p14="http://schemas.microsoft.com/office/powerpoint/2010/main" val="29336327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Hall Room Allocation </vt:lpstr>
      <vt:lpstr>Aim - To allocate best possible rooms to hall population in their respective wings taking their preferences as input.</vt:lpstr>
      <vt:lpstr>Algorithms </vt:lpstr>
      <vt:lpstr>Salient features </vt:lpstr>
      <vt:lpstr>Technologies</vt:lpstr>
      <vt:lpstr>Possible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5</cp:revision>
  <dcterms:created xsi:type="dcterms:W3CDTF">2013-07-15T20:26:40Z</dcterms:created>
  <dcterms:modified xsi:type="dcterms:W3CDTF">2016-11-10T09:06:20Z</dcterms:modified>
</cp:coreProperties>
</file>