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5F10E9C-D2F7-4D5D-A3D4-08848428C476}">
  <a:tblStyle styleId="{F5F10E9C-D2F7-4D5D-A3D4-08848428C476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834975" y="1444250"/>
            <a:ext cx="6780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35</a:t>
            </a:r>
            <a:br>
              <a:rPr lang="en"/>
            </a:br>
            <a:r>
              <a:rPr lang="en"/>
              <a:t>Scala -&gt; Python -&gt; NASM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Shubham Sharma 14629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Rahul Gupta 14519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Features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952500" y="111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{F5F10E9C-D2F7-4D5D-A3D4-08848428C476}</a:tableStyleId>
              </a:tblPr>
              <a:tblGrid>
                <a:gridCol w="3619500"/>
                <a:gridCol w="3619500"/>
              </a:tblGrid>
              <a:tr h="406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Implemented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 Implemented </a:t>
                      </a: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Native 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Pointers (Not present in scala language)</a:t>
                      </a:r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Variables and Expressions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Control structures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Input/Output statements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Arrays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Functions (with recursion)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User defined types (class) (Upto AST)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Simple library functions (add,sub)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3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File I/O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 Features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89850" y="1413900"/>
            <a:ext cx="78156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Default parameter initialisation for functions.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Implemented Stack data type (denoted as list) in Scala with inbuild functions as append and deletetail.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and Object declaration done upto AST.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Implemented Procedure within Proceduce upto Three Address 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Non-trivial 3 Address Statements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&lt; -- &gt; Deference Operator : Dereferences the address stored at given memory location and stores its value in the variable.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Pushaddr : Pushes the address of the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-&gt; LoadArray : Takes array name and offset in array to compute address of the corresponding element in array in output variable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&lt;- ArrayLoad : Takes array name and offset in array to compute value stored at offset in array in output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Optimisations : Jumps Over Jumps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code in which a jump instruction points to another jump can be optimised by directly jumping to the latter jump.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Such instances in code can be represented as an acyclic DAG from jump instruction’s line number to target jump line number.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order to remove all such instances, we c</a:t>
            </a:r>
            <a:r>
              <a:rPr lang="en"/>
              <a:t>an construct a reverse DAG in which every edge is reversed while vertices remain intact.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Than we can Topologically sort the vertices to find those that don’t jump to a jump while other vertices jump on them.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 can then go on replacing latter vertices jump &lt;number&gt; with former vertices jump &lt;number&gt; resulting in optimised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additional feature : Lists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provide user the facility to form an in-scope dynamic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this list elements can be appended, deleted as well as looked up.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this feature is implemented in stack storage.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Due to this, scope of the list is limited to all the lexical children scope from the scope in which list is declared.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also take it a step further to implement lists within lists. This would be optimal for programs which are short on memory.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Though the implementation takes a toll on computation power and introduces a tradeoff between memory and cpu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additional feature : Defualt arguments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00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While building a function, user can decide to set a default value for an argument to a function.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Thus while calling the function, if the user wants to have default value for an argument, then he/she can pass default arg in the method invocation statement.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will load its default value in the background.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Syntax Tree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construct an abstract syntax tree, we use synthesised attributes.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AST is simultaneously constructed while p</a:t>
            </a:r>
            <a:r>
              <a:rPr lang="en"/>
              <a:t>arsing.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arsetree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" y="1948350"/>
            <a:ext cx="7681851" cy="27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Advanced Source Language Features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Classes and objects are created upto 3AC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Nested Procedures are implemented upto 3AC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