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6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9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1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7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2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7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2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5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F497CD-69AC-4A5D-A343-49826A19881F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09A0-C019-4E4C-AED8-2FC9E6A3D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9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hank-you-signage-207216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DDpgywb0SYQmedM3Ts80phIjrjo9oug/view?usp=sharing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18C-14B8-4235-B841-FA15C67EA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 of Movie Data</a:t>
            </a: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sz="32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Kaggle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75E21-E4A8-4FF4-B407-6A27EBF10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Board Infinity Tableau project</a:t>
            </a:r>
          </a:p>
        </p:txBody>
      </p:sp>
    </p:spTree>
    <p:extLst>
      <p:ext uri="{BB962C8B-B14F-4D97-AF65-F5344CB8AC3E}">
        <p14:creationId xmlns:p14="http://schemas.microsoft.com/office/powerpoint/2010/main" val="608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B98B-3C73-4129-964B-0AE00872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542"/>
            <a:ext cx="10515600" cy="1325563"/>
          </a:xfrm>
        </p:spPr>
        <p:txBody>
          <a:bodyPr/>
          <a:lstStyle/>
          <a:p>
            <a:r>
              <a:rPr lang="en-US" dirty="0"/>
              <a:t>Problem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B11F-7846-43F2-8A2D-A0CAFDFD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36" y="2334347"/>
            <a:ext cx="9608127" cy="283455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Which genres consists 0 movies in the top 5.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Which genre has the highest number of movies in the top 5?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2"/>
            </a:pPr>
            <a:r>
              <a:rPr lang="en-US" sz="1800" dirty="0">
                <a:latin typeface="Comic Sans MS" panose="030F0702030302020204" pitchFamily="66" charset="0"/>
              </a:rPr>
              <a:t>Which genre has the highest revenue?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Which genre provides a stable increasing revenue YoY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sz="1800" dirty="0">
                <a:latin typeface="Comic Sans MS" panose="030F0702030302020204" pitchFamily="66" charset="0"/>
              </a:rPr>
              <a:t>How many movies of Bruce Willis is present in the top 500 movies?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What is his average rating? 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800" dirty="0">
                <a:latin typeface="Comic Sans MS" panose="030F0702030302020204" pitchFamily="66" charset="0"/>
              </a:rPr>
              <a:t>How many movies has he enacted in?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EF2677-920E-41BD-8503-48B3E0B6F6ED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838200" y="13513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3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F03109-ED81-4E22-B4BD-7323ED29520E}"/>
              </a:ext>
            </a:extLst>
          </p:cNvPr>
          <p:cNvSpPr txBox="1">
            <a:spLocks/>
          </p:cNvSpPr>
          <p:nvPr/>
        </p:nvSpPr>
        <p:spPr>
          <a:xfrm>
            <a:off x="838200" y="1802297"/>
            <a:ext cx="9608127" cy="38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sz="1800" dirty="0">
                <a:latin typeface="Comic Sans MS" panose="030F0702030302020204" pitchFamily="66" charset="0"/>
              </a:rPr>
              <a:t>Compare between Christopher Nolan and James Cameron in terms of –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Average overall IMDb ratings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800" dirty="0">
                <a:latin typeface="Comic Sans MS" panose="030F0702030302020204" pitchFamily="66" charset="0"/>
              </a:rPr>
              <a:t>Individual Film count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800" dirty="0">
                <a:latin typeface="Comic Sans MS" panose="030F0702030302020204" pitchFamily="66" charset="0"/>
              </a:rPr>
              <a:t>Higher revenue</a:t>
            </a:r>
          </a:p>
          <a:p>
            <a:pPr marL="40005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Which Rating has the highest mean?</a:t>
            </a:r>
          </a:p>
          <a:p>
            <a:pPr marL="85725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mic Sans MS" panose="030F0702030302020204" pitchFamily="66" charset="0"/>
              </a:rPr>
              <a:t>Which genre is the rating attributed to the highest?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Which Rating has produced the least films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What is the trend observed for USA with respect to PG-13 and R ratings?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Which are the 2 extreme genres for runtime?</a:t>
            </a:r>
          </a:p>
        </p:txBody>
      </p:sp>
    </p:spTree>
    <p:extLst>
      <p:ext uri="{BB962C8B-B14F-4D97-AF65-F5344CB8AC3E}">
        <p14:creationId xmlns:p14="http://schemas.microsoft.com/office/powerpoint/2010/main" val="16466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9A56-53D6-4880-B56E-E6573862D4C3}"/>
              </a:ext>
            </a:extLst>
          </p:cNvPr>
          <p:cNvCxnSpPr>
            <a:cxnSpLocks/>
          </p:cNvCxnSpPr>
          <p:nvPr/>
        </p:nvCxnSpPr>
        <p:spPr>
          <a:xfrm>
            <a:off x="838200" y="13513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94904D6-AC55-4CF8-8AF4-67C9F89B0B7D}"/>
              </a:ext>
            </a:extLst>
          </p:cNvPr>
          <p:cNvSpPr txBox="1">
            <a:spLocks/>
          </p:cNvSpPr>
          <p:nvPr/>
        </p:nvSpPr>
        <p:spPr>
          <a:xfrm>
            <a:off x="838200" y="6885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DB2B1D-DC89-4685-A63E-9F4D6C243EF2}"/>
              </a:ext>
            </a:extLst>
          </p:cNvPr>
          <p:cNvSpPr txBox="1">
            <a:spLocks/>
          </p:cNvSpPr>
          <p:nvPr/>
        </p:nvSpPr>
        <p:spPr>
          <a:xfrm>
            <a:off x="1291936" y="2334347"/>
            <a:ext cx="9608127" cy="283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tx1"/>
              </a:buClr>
              <a:buFont typeface="Wingdings 3" charset="2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Comedy and Drama have no movie in the top 5 movies listing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Crime has the highest with a count of 3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2"/>
            </a:pPr>
            <a:r>
              <a:rPr lang="en-US" sz="1800" dirty="0">
                <a:latin typeface="Comic Sans MS" panose="030F0702030302020204" pitchFamily="66" charset="0"/>
              </a:rPr>
              <a:t>Adventure has given the highest revenue of $ 1.2 B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Action has a consistent increase in revenue compared to other genres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sz="1800" dirty="0">
                <a:latin typeface="Comic Sans MS" panose="030F0702030302020204" pitchFamily="66" charset="0"/>
              </a:rPr>
              <a:t>Only 1 is present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6.52 is the average rating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mic Sans MS" panose="030F0702030302020204" pitchFamily="66" charset="0"/>
              </a:rPr>
              <a:t>Has acted in about 300 movies</a:t>
            </a:r>
          </a:p>
        </p:txBody>
      </p:sp>
    </p:spTree>
    <p:extLst>
      <p:ext uri="{BB962C8B-B14F-4D97-AF65-F5344CB8AC3E}">
        <p14:creationId xmlns:p14="http://schemas.microsoft.com/office/powerpoint/2010/main" val="37582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732CCB-3C71-44C4-9BE8-DD29A87D4A8C}"/>
              </a:ext>
            </a:extLst>
          </p:cNvPr>
          <p:cNvSpPr txBox="1">
            <a:spLocks/>
          </p:cNvSpPr>
          <p:nvPr/>
        </p:nvSpPr>
        <p:spPr>
          <a:xfrm>
            <a:off x="838200" y="1802297"/>
            <a:ext cx="9608127" cy="38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sz="1800" dirty="0">
                <a:latin typeface="Comic Sans MS" panose="030F0702030302020204" pitchFamily="66" charset="0"/>
              </a:rPr>
              <a:t>In terms of comparison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Christopher Nolan has higher IMDb ratings with an average of 8.3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800" dirty="0">
                <a:latin typeface="Comic Sans MS" panose="030F0702030302020204" pitchFamily="66" charset="0"/>
              </a:rPr>
              <a:t>Christopher Nolan has produced 50% more films compared to Cameron</a:t>
            </a:r>
          </a:p>
          <a:p>
            <a:pPr marL="80010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sz="1800" dirty="0">
                <a:latin typeface="Comic Sans MS" panose="030F0702030302020204" pitchFamily="66" charset="0"/>
              </a:rPr>
              <a:t>James Cameron has a greater total revenue of approximately $ 2 B</a:t>
            </a:r>
          </a:p>
          <a:p>
            <a:pPr marL="40005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PG-13 with an average of 6.6</a:t>
            </a:r>
          </a:p>
          <a:p>
            <a:pPr marL="857250" lvl="1" indent="-342900" algn="just"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mic Sans MS" panose="030F0702030302020204" pitchFamily="66" charset="0"/>
              </a:rPr>
              <a:t>Action has the major share in PG-13 IMDb ratings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Animation has the least number of films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PG-13 having larger revenue as well as film counts</a:t>
            </a:r>
          </a:p>
          <a:p>
            <a:pPr marL="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Comedy with the highest and Animation with the lowest</a:t>
            </a:r>
          </a:p>
        </p:txBody>
      </p:sp>
    </p:spTree>
    <p:extLst>
      <p:ext uri="{BB962C8B-B14F-4D97-AF65-F5344CB8AC3E}">
        <p14:creationId xmlns:p14="http://schemas.microsoft.com/office/powerpoint/2010/main" val="35288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9B6F5-F796-449C-8BEB-7E7AEA9B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1191490"/>
            <a:ext cx="10287000" cy="523701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C94FE4B-1FFC-4079-8F6B-8FA2D941A8C1}"/>
              </a:ext>
            </a:extLst>
          </p:cNvPr>
          <p:cNvSpPr/>
          <p:nvPr/>
        </p:nvSpPr>
        <p:spPr>
          <a:xfrm>
            <a:off x="7243141" y="522858"/>
            <a:ext cx="1099931" cy="45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0C705-A9DB-45F7-A7F9-16BBAF98118D}"/>
              </a:ext>
            </a:extLst>
          </p:cNvPr>
          <p:cNvSpPr txBox="1"/>
          <p:nvPr/>
        </p:nvSpPr>
        <p:spPr>
          <a:xfrm>
            <a:off x="8600661" y="304800"/>
            <a:ext cx="173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slide for Presentation video link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164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4218-775F-496F-9295-3B7E6E21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Note: Press ctrl + click to open the video</a:t>
            </a:r>
            <a:endParaRPr lang="en-IN" sz="2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B84E5-B6DB-4BE7-8D46-F22C85BD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hlinkClick r:id="rId2"/>
              </a:rPr>
              <a:t>https://drive.google.com/file/d/1XDDpgywb0SYQmedM3Ts80phIjrjo9oug/view?usp=sharing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222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705</TotalTime>
  <Words>324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Ion</vt:lpstr>
      <vt:lpstr>Analysis of Movie Data Source: Kaggle website</vt:lpstr>
      <vt:lpstr>Problem Statements</vt:lpstr>
      <vt:lpstr>PowerPoint Presentation</vt:lpstr>
      <vt:lpstr>PowerPoint Presentation</vt:lpstr>
      <vt:lpstr>PowerPoint Presentation</vt:lpstr>
      <vt:lpstr>PowerPoint Presentation</vt:lpstr>
      <vt:lpstr>Video Link  Note: Press ctrl + click to open the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Shelar</dc:creator>
  <cp:lastModifiedBy>Shraddha Shelar</cp:lastModifiedBy>
  <cp:revision>40</cp:revision>
  <dcterms:created xsi:type="dcterms:W3CDTF">2020-08-24T05:11:51Z</dcterms:created>
  <dcterms:modified xsi:type="dcterms:W3CDTF">2020-09-08T13:15:54Z</dcterms:modified>
</cp:coreProperties>
</file>