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820DF-D5A7-4581-AD4D-4B424255A95C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0331F-CCCB-4171-8124-9074FAD94E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79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72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86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32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01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522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77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9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02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11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9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7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65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01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4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77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66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F854-4386-4772-8DA4-119FCE44007B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8A32B-8030-4DCC-B9D9-785CE05F28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5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2A3BC-FBD4-403A-83D4-C28E4DBFF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231" y="592381"/>
            <a:ext cx="7582486" cy="30143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9600" b="1" dirty="0">
                <a:latin typeface="Britannic Bold" panose="020B0903060703020204" pitchFamily="34" charset="0"/>
              </a:rPr>
              <a:t>WHAT IS DAILY NEWS?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A09B30-2B8B-4BEE-B8FF-3FC734E76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75">
            <a:off x="639418" y="3879626"/>
            <a:ext cx="2433714" cy="24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15186D-2F6C-4D20-931C-737A76213040}"/>
              </a:ext>
            </a:extLst>
          </p:cNvPr>
          <p:cNvSpPr txBox="1"/>
          <p:nvPr/>
        </p:nvSpPr>
        <p:spPr>
          <a:xfrm>
            <a:off x="331304" y="185530"/>
            <a:ext cx="906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accent1"/>
                </a:solidFill>
                <a:latin typeface="Britannic Bold" panose="020B0903060703020204" pitchFamily="34" charset="0"/>
              </a:rPr>
              <a:t>SOURCE RELIABILITY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1A5771-F548-4D64-B111-4B1CCC2C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1009217"/>
            <a:ext cx="8241270" cy="63238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F94213F-2EE0-4C67-8B02-63B66EE16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3" y="2026478"/>
            <a:ext cx="2396028" cy="42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9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C54CDD-33DF-4FD9-B2FC-21B07F72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>
                <a:latin typeface="Britannic Bold" panose="020B0903060703020204" pitchFamily="34" charset="0"/>
              </a:rPr>
              <a:t>USERS FEEDBACK SYSTEM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EB8AE5-1AD6-40EA-B1FE-89F9CF631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45" y="1270000"/>
            <a:ext cx="7254646" cy="5566739"/>
          </a:xfrm>
          <a:prstGeom prst="rect">
            <a:avLst/>
          </a:prstGeom>
        </p:spPr>
      </p:pic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2F5B57FB-5C4F-4AC7-80F5-18138776B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51" y="2204692"/>
            <a:ext cx="2078749" cy="3697353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E42BF746-2BA0-4858-8A23-9684EB716CE7}"/>
              </a:ext>
            </a:extLst>
          </p:cNvPr>
          <p:cNvSpPr/>
          <p:nvPr/>
        </p:nvSpPr>
        <p:spPr>
          <a:xfrm>
            <a:off x="4837043" y="3447633"/>
            <a:ext cx="1497496" cy="93883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444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C55666-3F00-443F-B7C6-8EDAFDBF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296"/>
            <a:ext cx="8596668" cy="689113"/>
          </a:xfrm>
        </p:spPr>
        <p:txBody>
          <a:bodyPr>
            <a:noAutofit/>
          </a:bodyPr>
          <a:lstStyle/>
          <a:p>
            <a:r>
              <a:rPr lang="it-IT" sz="6600" dirty="0">
                <a:latin typeface="Britannic Bold" panose="020B0903060703020204" pitchFamily="34" charset="0"/>
              </a:rPr>
              <a:t>DEVELOPED BY: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97D670-961E-4AD7-AA06-8EA12976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5303"/>
            <a:ext cx="8596668" cy="3880773"/>
          </a:xfrm>
        </p:spPr>
        <p:txBody>
          <a:bodyPr/>
          <a:lstStyle/>
          <a:p>
            <a:r>
              <a:rPr lang="it-IT" sz="3600" dirty="0">
                <a:solidFill>
                  <a:schemeClr val="accent1"/>
                </a:solidFill>
              </a:rPr>
              <a:t>COMBETTO PAOLO</a:t>
            </a:r>
          </a:p>
          <a:p>
            <a:r>
              <a:rPr lang="it-IT" sz="3600" dirty="0">
                <a:solidFill>
                  <a:schemeClr val="accent1"/>
                </a:solidFill>
              </a:rPr>
              <a:t>GATTIGLIO GUGLIELMO</a:t>
            </a:r>
          </a:p>
          <a:p>
            <a:r>
              <a:rPr lang="it-IT" sz="3600" dirty="0">
                <a:solidFill>
                  <a:schemeClr val="accent1"/>
                </a:solidFill>
              </a:rPr>
              <a:t>MASOERO SIMONE</a:t>
            </a:r>
          </a:p>
          <a:p>
            <a:r>
              <a:rPr lang="it-IT" sz="3600" dirty="0">
                <a:solidFill>
                  <a:schemeClr val="accent1"/>
                </a:solidFill>
              </a:rPr>
              <a:t>PLANO NICOLAS</a:t>
            </a:r>
          </a:p>
          <a:p>
            <a:r>
              <a:rPr lang="it-IT" sz="3600" dirty="0">
                <a:solidFill>
                  <a:schemeClr val="accent1"/>
                </a:solidFill>
              </a:rPr>
              <a:t>SCHEMBRI FRANCESCO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302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7CA973-9782-43ED-8390-01856B5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9113" y="437322"/>
            <a:ext cx="9753598" cy="6228522"/>
          </a:xfrm>
        </p:spPr>
        <p:txBody>
          <a:bodyPr>
            <a:normAutofit/>
          </a:bodyPr>
          <a:lstStyle/>
          <a:p>
            <a:pPr algn="ctr"/>
            <a:r>
              <a:rPr lang="it-IT" sz="11500" b="1" dirty="0">
                <a:latin typeface="Britannic Bold" panose="020B0903060703020204" pitchFamily="34" charset="0"/>
              </a:rPr>
              <a:t>HOW IT WORKS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AF9B148-F0B3-4CF2-8197-EFA0CB968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11509">
            <a:off x="7884333" y="-463196"/>
            <a:ext cx="4795762" cy="47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0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CELLULARE SERVER">
            <a:extLst>
              <a:ext uri="{FF2B5EF4-FFF2-40B4-BE49-F238E27FC236}">
                <a16:creationId xmlns:a16="http://schemas.microsoft.com/office/drawing/2014/main" id="{F6130FD0-C39F-4371-93E6-FF426BF96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5" y="1475133"/>
            <a:ext cx="2743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1A9DF7B8-334B-473B-A9AE-5DBF0FB2EA40}"/>
              </a:ext>
            </a:extLst>
          </p:cNvPr>
          <p:cNvSpPr/>
          <p:nvPr/>
        </p:nvSpPr>
        <p:spPr>
          <a:xfrm>
            <a:off x="4210177" y="3001564"/>
            <a:ext cx="2911807" cy="702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C40C1BE-8F6C-46A2-BDC5-D78C4C54AF17}"/>
              </a:ext>
            </a:extLst>
          </p:cNvPr>
          <p:cNvSpPr/>
          <p:nvPr/>
        </p:nvSpPr>
        <p:spPr>
          <a:xfrm flipH="1">
            <a:off x="4210175" y="4054334"/>
            <a:ext cx="2911809" cy="702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AFEFF8-ACE6-4FC1-A332-8545A5F391EB}"/>
              </a:ext>
            </a:extLst>
          </p:cNvPr>
          <p:cNvSpPr txBox="1"/>
          <p:nvPr/>
        </p:nvSpPr>
        <p:spPr>
          <a:xfrm>
            <a:off x="270512" y="293732"/>
            <a:ext cx="9316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chemeClr val="accent1"/>
                </a:solidFill>
                <a:latin typeface="Britannic Bold" panose="020B0903060703020204" pitchFamily="34" charset="0"/>
              </a:rPr>
              <a:t>INTERACTION</a:t>
            </a:r>
            <a:r>
              <a:rPr lang="it-IT" sz="4800" b="1" dirty="0">
                <a:solidFill>
                  <a:schemeClr val="accent1"/>
                </a:solidFill>
                <a:latin typeface="Elephant" panose="02020904090505020303" pitchFamily="18" charset="0"/>
              </a:rPr>
              <a:t> WITH SERVER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DA1C0D-D0FA-4745-A0A0-74AC49C57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01" y="1814732"/>
            <a:ext cx="4422901" cy="4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3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A4901-7C8C-4442-ABF0-33A0AC07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609600"/>
            <a:ext cx="8478872" cy="1404730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>
                <a:latin typeface="Elephant" panose="02020904090505020303" pitchFamily="18" charset="0"/>
              </a:rPr>
              <a:t>BAYESIAN NETWORK META-ANALYSIS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6A06996-BC6B-425C-A24F-FD98FB75B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75" y="2366963"/>
            <a:ext cx="4782192" cy="3881437"/>
          </a:xfrm>
        </p:spPr>
      </p:pic>
    </p:spTree>
    <p:extLst>
      <p:ext uri="{BB962C8B-B14F-4D97-AF65-F5344CB8AC3E}">
        <p14:creationId xmlns:p14="http://schemas.microsoft.com/office/powerpoint/2010/main" val="2866947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grafici errore bayesian network">
            <a:extLst>
              <a:ext uri="{FF2B5EF4-FFF2-40B4-BE49-F238E27FC236}">
                <a16:creationId xmlns:a16="http://schemas.microsoft.com/office/drawing/2014/main" id="{795602E5-1E88-4338-9315-43B9E225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0" y="378476"/>
            <a:ext cx="7905940" cy="61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C66961-7C6D-4857-8AF8-6B674C9538DD}"/>
              </a:ext>
            </a:extLst>
          </p:cNvPr>
          <p:cNvSpPr txBox="1"/>
          <p:nvPr/>
        </p:nvSpPr>
        <p:spPr>
          <a:xfrm>
            <a:off x="3935897" y="2190279"/>
            <a:ext cx="6294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>
                <a:solidFill>
                  <a:schemeClr val="accent1"/>
                </a:solidFill>
                <a:latin typeface="Britannic Bold" panose="020B0903060703020204" pitchFamily="34" charset="0"/>
              </a:rPr>
              <a:t>NOW vs FUTURE</a:t>
            </a:r>
          </a:p>
        </p:txBody>
      </p:sp>
    </p:spTree>
    <p:extLst>
      <p:ext uri="{BB962C8B-B14F-4D97-AF65-F5344CB8AC3E}">
        <p14:creationId xmlns:p14="http://schemas.microsoft.com/office/powerpoint/2010/main" val="6598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6CBF78C-FE72-4D30-8394-014D148C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3" y="810039"/>
            <a:ext cx="5237922" cy="523792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CC9C6F-ED20-42DB-99D3-E55394D3F5C9}"/>
              </a:ext>
            </a:extLst>
          </p:cNvPr>
          <p:cNvSpPr txBox="1"/>
          <p:nvPr/>
        </p:nvSpPr>
        <p:spPr>
          <a:xfrm>
            <a:off x="3753679" y="1577009"/>
            <a:ext cx="5724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accent1"/>
                </a:solidFill>
                <a:latin typeface="Britannic Bold" panose="020B0903060703020204" pitchFamily="34" charset="0"/>
              </a:rPr>
              <a:t>SAMPLE OUTPUT OF 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170219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8E9A89-FD4C-4145-AFC0-0CCC33D56685}"/>
              </a:ext>
            </a:extLst>
          </p:cNvPr>
          <p:cNvSpPr txBox="1"/>
          <p:nvPr/>
        </p:nvSpPr>
        <p:spPr>
          <a:xfrm>
            <a:off x="1245704" y="1696279"/>
            <a:ext cx="71561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solidFill>
                  <a:schemeClr val="accent1"/>
                </a:solidFill>
                <a:latin typeface="Britannic Bold" panose="020B0903060703020204" pitchFamily="34" charset="0"/>
              </a:rPr>
              <a:t>QUICK REVIEW OF OUR APP </a:t>
            </a:r>
          </a:p>
        </p:txBody>
      </p:sp>
    </p:spTree>
    <p:extLst>
      <p:ext uri="{BB962C8B-B14F-4D97-AF65-F5344CB8AC3E}">
        <p14:creationId xmlns:p14="http://schemas.microsoft.com/office/powerpoint/2010/main" val="172655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6D610F0-A681-4341-A79D-F686C24AA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82" y="-403165"/>
            <a:ext cx="9988254" cy="76643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4E62883-0495-44A2-8373-36F867649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82" y="865621"/>
            <a:ext cx="2882399" cy="5126758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973E6EE1-3DFB-47EE-B746-08355B36BAD9}"/>
              </a:ext>
            </a:extLst>
          </p:cNvPr>
          <p:cNvSpPr/>
          <p:nvPr/>
        </p:nvSpPr>
        <p:spPr>
          <a:xfrm>
            <a:off x="4903672" y="1325216"/>
            <a:ext cx="3882519" cy="1099931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D01411A-4842-43C4-B42B-9D04E136B934}"/>
              </a:ext>
            </a:extLst>
          </p:cNvPr>
          <p:cNvSpPr txBox="1"/>
          <p:nvPr/>
        </p:nvSpPr>
        <p:spPr>
          <a:xfrm>
            <a:off x="451364" y="1073426"/>
            <a:ext cx="3975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solidFill>
                  <a:schemeClr val="accent1"/>
                </a:solidFill>
                <a:latin typeface="Britannic Bold" panose="020B090306070302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27876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7CA973-9782-43ED-8390-01856B5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5556" y="139838"/>
            <a:ext cx="10515600" cy="6048927"/>
          </a:xfrm>
        </p:spPr>
        <p:txBody>
          <a:bodyPr>
            <a:normAutofit/>
          </a:bodyPr>
          <a:lstStyle/>
          <a:p>
            <a:pPr algn="ctr"/>
            <a:r>
              <a:rPr lang="it-IT" sz="6000" dirty="0">
                <a:latin typeface="Britannic Bold" panose="020B0903060703020204" pitchFamily="34" charset="0"/>
              </a:rPr>
              <a:t>FAKE NEWS DETECTION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D357E3-5BF8-499E-8D99-832E941E9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5320" y="669235"/>
            <a:ext cx="8477094" cy="65047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D693D26-9EEA-4E10-9659-D2BFF6A2D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5" y="1724201"/>
            <a:ext cx="2470890" cy="4394831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2FD111E-F5F5-4C44-8D22-1A22C7795E32}"/>
              </a:ext>
            </a:extLst>
          </p:cNvPr>
          <p:cNvSpPr/>
          <p:nvPr/>
        </p:nvSpPr>
        <p:spPr>
          <a:xfrm>
            <a:off x="2003227" y="5445877"/>
            <a:ext cx="1280305" cy="965672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F87C02D-A5A0-44F9-93D3-380FC68B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05" y="669235"/>
            <a:ext cx="8477094" cy="650476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016093C-2E1F-49D9-AA1A-F3F7F8146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11" y="1781475"/>
            <a:ext cx="2461119" cy="4337557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4D990E0C-42EF-44B1-BA2B-B7C4DF955710}"/>
              </a:ext>
            </a:extLst>
          </p:cNvPr>
          <p:cNvSpPr/>
          <p:nvPr/>
        </p:nvSpPr>
        <p:spPr>
          <a:xfrm rot="13380717">
            <a:off x="4644445" y="2556261"/>
            <a:ext cx="325752" cy="3157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05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49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Britannic Bold</vt:lpstr>
      <vt:lpstr>Calibri</vt:lpstr>
      <vt:lpstr>Elephant</vt:lpstr>
      <vt:lpstr>Trebuchet MS</vt:lpstr>
      <vt:lpstr>Wingdings 3</vt:lpstr>
      <vt:lpstr>Sfaccettatura</vt:lpstr>
      <vt:lpstr>WHAT IS DAILY NEWS?</vt:lpstr>
      <vt:lpstr>HOW IT WORKS</vt:lpstr>
      <vt:lpstr>Presentazione standard di PowerPoint</vt:lpstr>
      <vt:lpstr>BAYESIAN NETWORK META-ANALYSIS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FAKE NEWS DETECTION</vt:lpstr>
      <vt:lpstr>Presentazione standard di PowerPoint</vt:lpstr>
      <vt:lpstr>USERS FEEDBACK SYSTEM </vt:lpstr>
      <vt:lpstr>DEVELOPED BY: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IDEA</dc:title>
  <dc:creator>Paolo Combetto</dc:creator>
  <cp:lastModifiedBy>NicolasPlano</cp:lastModifiedBy>
  <cp:revision>16</cp:revision>
  <dcterms:created xsi:type="dcterms:W3CDTF">2018-04-15T06:05:11Z</dcterms:created>
  <dcterms:modified xsi:type="dcterms:W3CDTF">2018-04-15T14:16:22Z</dcterms:modified>
</cp:coreProperties>
</file>