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4538B83-5826-477A-A1A2-ED1B40B8AFA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3699DE5-C7C8-4A2A-A9A5-B4851BBAF4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1.3</a:t>
            </a:r>
            <a:r>
              <a:rPr lang="ko-KR" altLang="en-US" dirty="0" smtClean="0"/>
              <a:t>주차 예정 </a:t>
            </a:r>
            <a:r>
              <a:rPr lang="ko-KR" altLang="en-US" dirty="0" err="1" smtClean="0"/>
              <a:t>한것</a:t>
            </a:r>
            <a:endParaRPr lang="en-US" altLang="ko-KR" dirty="0" smtClean="0"/>
          </a:p>
          <a:p>
            <a:pPr algn="l"/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구현 한 것</a:t>
            </a:r>
            <a:endParaRPr lang="en-US" altLang="ko-KR" dirty="0" smtClean="0"/>
          </a:p>
          <a:p>
            <a:pPr algn="l"/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구현 이슈</a:t>
            </a:r>
            <a:endParaRPr lang="en-US" altLang="ko-KR" dirty="0"/>
          </a:p>
          <a:p>
            <a:pPr algn="l"/>
            <a:r>
              <a:rPr lang="en-US" altLang="ko-KR" dirty="0" smtClean="0"/>
              <a:t>4.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,5</a:t>
            </a:r>
            <a:r>
              <a:rPr lang="ko-KR" altLang="en-US" dirty="0" smtClean="0"/>
              <a:t>주차계획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주차진행상황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9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AutoNum type="arabicPeriod"/>
            </a:pPr>
            <a:r>
              <a:rPr lang="ko-KR" altLang="en-US" dirty="0"/>
              <a:t>로비 방 구현 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사운드 알맞게 넣어주기</a:t>
            </a:r>
            <a:endParaRPr lang="en-US" altLang="ko-KR" dirty="0"/>
          </a:p>
          <a:p>
            <a:pPr marL="50292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2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구현한 것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02920" indent="-457200">
              <a:buAutoNum type="arabicPeriod"/>
            </a:pPr>
            <a:r>
              <a:rPr lang="ko-KR" altLang="en-US" dirty="0" err="1" smtClean="0"/>
              <a:t>로비방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502920" indent="-457200">
              <a:buAutoNum type="arabicPeriod"/>
            </a:pPr>
            <a:r>
              <a:rPr lang="ko-KR" altLang="en-US" dirty="0" smtClean="0"/>
              <a:t>캐릭터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배너및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 smtClean="0"/>
              <a:t>창에 해당 캐릭터 애니메이션</a:t>
            </a:r>
            <a:endParaRPr lang="en-US" altLang="ko-KR" dirty="0" smtClean="0"/>
          </a:p>
          <a:p>
            <a:pPr marL="45720" indent="0">
              <a:buNone/>
            </a:pPr>
            <a:r>
              <a:rPr lang="ko-KR" altLang="en-US" dirty="0" smtClean="0"/>
              <a:t>띄우기 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시작 버튼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해당캐릭</a:t>
            </a:r>
            <a:endParaRPr lang="en-US" altLang="ko-KR" dirty="0" smtClean="0"/>
          </a:p>
          <a:p>
            <a:pPr marL="45720" indent="0">
              <a:buNone/>
            </a:pPr>
            <a:r>
              <a:rPr lang="ko-KR" altLang="en-US" dirty="0" err="1" smtClean="0"/>
              <a:t>터정보를</a:t>
            </a:r>
            <a:r>
              <a:rPr lang="ko-KR" altLang="en-US" dirty="0" smtClean="0"/>
              <a:t> 가지고 </a:t>
            </a:r>
            <a:r>
              <a:rPr lang="ko-KR" altLang="en-US" dirty="0" err="1" smtClean="0"/>
              <a:t>메인게임으로</a:t>
            </a:r>
            <a:endParaRPr lang="en-US" altLang="ko-KR" dirty="0" smtClean="0"/>
          </a:p>
          <a:p>
            <a:pPr marL="45720" indent="0">
              <a:buNone/>
            </a:pPr>
            <a:r>
              <a:rPr lang="ko-KR" altLang="en-US" dirty="0" smtClean="0"/>
              <a:t>넘어가기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일부변경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5.</a:t>
            </a:r>
            <a:r>
              <a:rPr lang="ko-KR" altLang="en-US" dirty="0" err="1" smtClean="0"/>
              <a:t>랜덤선택시</a:t>
            </a:r>
            <a:r>
              <a:rPr lang="ko-KR" altLang="en-US" dirty="0" smtClean="0"/>
              <a:t> 캐릭터 랜덤으로</a:t>
            </a:r>
            <a:endParaRPr lang="en-US" altLang="ko-KR" dirty="0" smtClean="0"/>
          </a:p>
          <a:p>
            <a:pPr marL="45720" indent="0">
              <a:buNone/>
            </a:pPr>
            <a:r>
              <a:rPr lang="ko-KR" altLang="en-US" dirty="0" smtClean="0"/>
              <a:t>선택 가능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사운드 알맞게 조정하기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824536" cy="36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18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실행파일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AutoNum type="arabicPeriod"/>
            </a:pPr>
            <a:r>
              <a:rPr lang="ko-KR" altLang="en-US" dirty="0" smtClean="0"/>
              <a:t>전체적인 </a:t>
            </a:r>
            <a:r>
              <a:rPr lang="ko-KR" altLang="en-US" dirty="0" smtClean="0"/>
              <a:t>코드점검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버그 찾기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지저분한 코드 함수로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동영상 촬영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7266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74</TotalTime>
  <Words>84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눈금</vt:lpstr>
      <vt:lpstr>4주차진행상황</vt:lpstr>
      <vt:lpstr>4주차 계획</vt:lpstr>
      <vt:lpstr>구현한 것</vt:lpstr>
      <vt:lpstr>실행파일</vt:lpstr>
      <vt:lpstr>5주차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1주차진행상황</dc:title>
  <dc:creator>Windows 사용자</dc:creator>
  <cp:lastModifiedBy>Windows 사용자</cp:lastModifiedBy>
  <cp:revision>19</cp:revision>
  <dcterms:created xsi:type="dcterms:W3CDTF">2018-07-08T03:04:52Z</dcterms:created>
  <dcterms:modified xsi:type="dcterms:W3CDTF">2018-07-29T15:23:31Z</dcterms:modified>
</cp:coreProperties>
</file>