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150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75" d="100"/>
          <a:sy n="75" d="100"/>
        </p:scale>
        <p:origin x="2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BE3A5-2932-4EB5-946E-536EA96F300B}" type="datetimeFigureOut">
              <a:rPr lang="en-US" smtClean="0"/>
              <a:t>5/23/2020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E58EB-81AC-4251-BE82-AF360F00E4A0}" type="slidenum">
              <a:rPr lang="en-US" smtClean="0"/>
              <a:t>‹#›</a:t>
            </a:fld>
            <a:endParaRPr lang="en-US"/>
          </a:p>
        </p:txBody>
      </p:sp>
    </p:spTree>
    <p:extLst>
      <p:ext uri="{BB962C8B-B14F-4D97-AF65-F5344CB8AC3E}">
        <p14:creationId xmlns:p14="http://schemas.microsoft.com/office/powerpoint/2010/main" val="1783234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lue">
    <p:bg>
      <p:bgPr>
        <a:solidFill>
          <a:srgbClr val="C8D7D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8737600" cy="307777"/>
          </a:xfrm>
        </p:spPr>
        <p:txBody>
          <a:bodyPr>
            <a:noAutofit/>
          </a:bodyPr>
          <a:lstStyle/>
          <a:p>
            <a:r>
              <a:rPr lang="en-US"/>
              <a:t>Click to edit Master title style</a:t>
            </a:r>
          </a:p>
        </p:txBody>
      </p:sp>
      <p:sp>
        <p:nvSpPr>
          <p:cNvPr id="3" name="Date Placeholder 2"/>
          <p:cNvSpPr>
            <a:spLocks noGrp="1"/>
          </p:cNvSpPr>
          <p:nvPr>
            <p:ph type="dt" sz="half" idx="10"/>
          </p:nvPr>
        </p:nvSpPr>
        <p:spPr>
          <a:xfrm>
            <a:off x="9550400" y="457200"/>
            <a:ext cx="2032000" cy="184666"/>
          </a:xfrm>
          <a:prstGeom prst="rect">
            <a:avLst/>
          </a:prstGeom>
        </p:spPr>
        <p:txBody>
          <a:bodyPr lIns="0" tIns="0" rIns="0" bIns="0">
            <a:noAutofit/>
          </a:bodyPr>
          <a:lstStyle>
            <a:lvl1pPr algn="r">
              <a:defRPr sz="1200"/>
            </a:lvl1pPr>
          </a:lstStyle>
          <a:p>
            <a:endParaRPr lang="en-US" dirty="0"/>
          </a:p>
        </p:txBody>
      </p:sp>
      <p:pic>
        <p:nvPicPr>
          <p:cNvPr id="8" name="Picture 7"/>
          <p:cNvPicPr>
            <a:picLocks noChangeAspect="1"/>
          </p:cNvPicPr>
          <p:nvPr userDrawn="1"/>
        </p:nvPicPr>
        <p:blipFill>
          <a:blip r:embed="rId2" cstate="print"/>
          <a:stretch>
            <a:fillRect/>
          </a:stretch>
        </p:blipFill>
        <p:spPr>
          <a:xfrm>
            <a:off x="7836747" y="6195724"/>
            <a:ext cx="4030133" cy="584200"/>
          </a:xfrm>
          <a:prstGeom prst="rect">
            <a:avLst/>
          </a:prstGeom>
        </p:spPr>
      </p:pic>
      <p:sp>
        <p:nvSpPr>
          <p:cNvPr id="9" name="Text Placeholder 2"/>
          <p:cNvSpPr>
            <a:spLocks noGrp="1"/>
          </p:cNvSpPr>
          <p:nvPr>
            <p:ph idx="1" hasCustomPrompt="1"/>
          </p:nvPr>
        </p:nvSpPr>
        <p:spPr>
          <a:xfrm>
            <a:off x="609600" y="804673"/>
            <a:ext cx="8737600" cy="276999"/>
          </a:xfrm>
          <a:prstGeom prst="rect">
            <a:avLst/>
          </a:prstGeom>
        </p:spPr>
        <p:txBody>
          <a:bodyPr vert="horz" wrap="square" lIns="0" tIns="0" rIns="0" bIns="0" rtlCol="0">
            <a:noAutofit/>
          </a:bodyPr>
          <a:lstStyle>
            <a:lvl1pPr>
              <a:defRPr sz="1750" b="0"/>
            </a:lvl1pPr>
          </a:lstStyle>
          <a:p>
            <a:pPr lvl="0"/>
            <a:r>
              <a:rPr lang="en-US"/>
              <a:t>Click to edit Master text styles</a:t>
            </a:r>
          </a:p>
        </p:txBody>
      </p:sp>
      <p:sp>
        <p:nvSpPr>
          <p:cNvPr id="11" name="Freeform 5"/>
          <p:cNvSpPr>
            <a:spLocks/>
          </p:cNvSpPr>
          <p:nvPr userDrawn="1"/>
        </p:nvSpPr>
        <p:spPr bwMode="auto">
          <a:xfrm>
            <a:off x="2683934" y="1522414"/>
            <a:ext cx="5676900" cy="354013"/>
          </a:xfrm>
          <a:custGeom>
            <a:avLst/>
            <a:gdLst>
              <a:gd name="T0" fmla="*/ 0 w 4464"/>
              <a:gd name="T1" fmla="*/ 369 h 369"/>
              <a:gd name="T2" fmla="*/ 0 w 4464"/>
              <a:gd name="T3" fmla="*/ 369 h 369"/>
              <a:gd name="T4" fmla="*/ 4464 w 4464"/>
              <a:gd name="T5" fmla="*/ 369 h 369"/>
              <a:gd name="T6" fmla="*/ 4464 w 4464"/>
              <a:gd name="T7" fmla="*/ 0 h 369"/>
              <a:gd name="T8" fmla="*/ 0 w 4464"/>
              <a:gd name="T9" fmla="*/ 0 h 369"/>
              <a:gd name="T10" fmla="*/ 0 w 4464"/>
              <a:gd name="T11" fmla="*/ 369 h 369"/>
            </a:gdLst>
            <a:ahLst/>
            <a:cxnLst>
              <a:cxn ang="0">
                <a:pos x="T0" y="T1"/>
              </a:cxn>
              <a:cxn ang="0">
                <a:pos x="T2" y="T3"/>
              </a:cxn>
              <a:cxn ang="0">
                <a:pos x="T4" y="T5"/>
              </a:cxn>
              <a:cxn ang="0">
                <a:pos x="T6" y="T7"/>
              </a:cxn>
              <a:cxn ang="0">
                <a:pos x="T8" y="T9"/>
              </a:cxn>
              <a:cxn ang="0">
                <a:pos x="T10" y="T11"/>
              </a:cxn>
            </a:cxnLst>
            <a:rect l="0" t="0" r="r" b="b"/>
            <a:pathLst>
              <a:path w="4464" h="369">
                <a:moveTo>
                  <a:pt x="0" y="369"/>
                </a:moveTo>
                <a:lnTo>
                  <a:pt x="0" y="369"/>
                </a:lnTo>
                <a:lnTo>
                  <a:pt x="4464" y="369"/>
                </a:lnTo>
                <a:lnTo>
                  <a:pt x="4464" y="0"/>
                </a:lnTo>
                <a:lnTo>
                  <a:pt x="0" y="0"/>
                </a:lnTo>
                <a:lnTo>
                  <a:pt x="0" y="36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2" name="Freeform 6"/>
          <p:cNvSpPr>
            <a:spLocks/>
          </p:cNvSpPr>
          <p:nvPr userDrawn="1"/>
        </p:nvSpPr>
        <p:spPr bwMode="auto">
          <a:xfrm>
            <a:off x="609601" y="3013075"/>
            <a:ext cx="2148417" cy="2813050"/>
          </a:xfrm>
          <a:custGeom>
            <a:avLst/>
            <a:gdLst>
              <a:gd name="T0" fmla="*/ 0 w 1689"/>
              <a:gd name="T1" fmla="*/ 2943 h 2943"/>
              <a:gd name="T2" fmla="*/ 0 w 1689"/>
              <a:gd name="T3" fmla="*/ 2943 h 2943"/>
              <a:gd name="T4" fmla="*/ 1689 w 1689"/>
              <a:gd name="T5" fmla="*/ 2943 h 2943"/>
              <a:gd name="T6" fmla="*/ 1689 w 1689"/>
              <a:gd name="T7" fmla="*/ 0 h 2943"/>
              <a:gd name="T8" fmla="*/ 0 w 1689"/>
              <a:gd name="T9" fmla="*/ 0 h 2943"/>
              <a:gd name="T10" fmla="*/ 0 w 1689"/>
              <a:gd name="T11" fmla="*/ 2943 h 2943"/>
            </a:gdLst>
            <a:ahLst/>
            <a:cxnLst>
              <a:cxn ang="0">
                <a:pos x="T0" y="T1"/>
              </a:cxn>
              <a:cxn ang="0">
                <a:pos x="T2" y="T3"/>
              </a:cxn>
              <a:cxn ang="0">
                <a:pos x="T4" y="T5"/>
              </a:cxn>
              <a:cxn ang="0">
                <a:pos x="T6" y="T7"/>
              </a:cxn>
              <a:cxn ang="0">
                <a:pos x="T8" y="T9"/>
              </a:cxn>
              <a:cxn ang="0">
                <a:pos x="T10" y="T11"/>
              </a:cxn>
            </a:cxnLst>
            <a:rect l="0" t="0" r="r" b="b"/>
            <a:pathLst>
              <a:path w="1689" h="2943">
                <a:moveTo>
                  <a:pt x="0" y="2943"/>
                </a:moveTo>
                <a:lnTo>
                  <a:pt x="0" y="2943"/>
                </a:lnTo>
                <a:lnTo>
                  <a:pt x="1689" y="2943"/>
                </a:lnTo>
                <a:lnTo>
                  <a:pt x="1689" y="0"/>
                </a:lnTo>
                <a:lnTo>
                  <a:pt x="0" y="0"/>
                </a:lnTo>
                <a:lnTo>
                  <a:pt x="0" y="29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3" name="Freeform 7"/>
          <p:cNvSpPr>
            <a:spLocks/>
          </p:cNvSpPr>
          <p:nvPr userDrawn="1"/>
        </p:nvSpPr>
        <p:spPr bwMode="auto">
          <a:xfrm>
            <a:off x="4089400" y="5522914"/>
            <a:ext cx="1432984" cy="303213"/>
          </a:xfrm>
          <a:custGeom>
            <a:avLst/>
            <a:gdLst>
              <a:gd name="T0" fmla="*/ 0 w 1126"/>
              <a:gd name="T1" fmla="*/ 317 h 317"/>
              <a:gd name="T2" fmla="*/ 0 w 1126"/>
              <a:gd name="T3" fmla="*/ 317 h 317"/>
              <a:gd name="T4" fmla="*/ 1126 w 1126"/>
              <a:gd name="T5" fmla="*/ 317 h 317"/>
              <a:gd name="T6" fmla="*/ 1126 w 1126"/>
              <a:gd name="T7" fmla="*/ 0 h 317"/>
              <a:gd name="T8" fmla="*/ 0 w 1126"/>
              <a:gd name="T9" fmla="*/ 0 h 317"/>
              <a:gd name="T10" fmla="*/ 0 w 1126"/>
              <a:gd name="T11" fmla="*/ 317 h 317"/>
            </a:gdLst>
            <a:ahLst/>
            <a:cxnLst>
              <a:cxn ang="0">
                <a:pos x="T0" y="T1"/>
              </a:cxn>
              <a:cxn ang="0">
                <a:pos x="T2" y="T3"/>
              </a:cxn>
              <a:cxn ang="0">
                <a:pos x="T4" y="T5"/>
              </a:cxn>
              <a:cxn ang="0">
                <a:pos x="T6" y="T7"/>
              </a:cxn>
              <a:cxn ang="0">
                <a:pos x="T8" y="T9"/>
              </a:cxn>
              <a:cxn ang="0">
                <a:pos x="T10" y="T11"/>
              </a:cxn>
            </a:cxnLst>
            <a:rect l="0" t="0" r="r" b="b"/>
            <a:pathLst>
              <a:path w="1126" h="317">
                <a:moveTo>
                  <a:pt x="0" y="317"/>
                </a:moveTo>
                <a:lnTo>
                  <a:pt x="0" y="317"/>
                </a:lnTo>
                <a:lnTo>
                  <a:pt x="1126" y="317"/>
                </a:lnTo>
                <a:lnTo>
                  <a:pt x="1126" y="0"/>
                </a:lnTo>
                <a:lnTo>
                  <a:pt x="0" y="0"/>
                </a:lnTo>
                <a:lnTo>
                  <a:pt x="0" y="31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4" name="Freeform 8"/>
          <p:cNvSpPr>
            <a:spLocks/>
          </p:cNvSpPr>
          <p:nvPr userDrawn="1"/>
        </p:nvSpPr>
        <p:spPr bwMode="auto">
          <a:xfrm>
            <a:off x="7653867" y="4086225"/>
            <a:ext cx="1432984" cy="1739900"/>
          </a:xfrm>
          <a:custGeom>
            <a:avLst/>
            <a:gdLst>
              <a:gd name="T0" fmla="*/ 0 w 1126"/>
              <a:gd name="T1" fmla="*/ 1820 h 1820"/>
              <a:gd name="T2" fmla="*/ 0 w 1126"/>
              <a:gd name="T3" fmla="*/ 1820 h 1820"/>
              <a:gd name="T4" fmla="*/ 1126 w 1126"/>
              <a:gd name="T5" fmla="*/ 1820 h 1820"/>
              <a:gd name="T6" fmla="*/ 1126 w 1126"/>
              <a:gd name="T7" fmla="*/ 0 h 1820"/>
              <a:gd name="T8" fmla="*/ 0 w 1126"/>
              <a:gd name="T9" fmla="*/ 0 h 1820"/>
              <a:gd name="T10" fmla="*/ 0 w 1126"/>
              <a:gd name="T11" fmla="*/ 1820 h 1820"/>
            </a:gdLst>
            <a:ahLst/>
            <a:cxnLst>
              <a:cxn ang="0">
                <a:pos x="T0" y="T1"/>
              </a:cxn>
              <a:cxn ang="0">
                <a:pos x="T2" y="T3"/>
              </a:cxn>
              <a:cxn ang="0">
                <a:pos x="T4" y="T5"/>
              </a:cxn>
              <a:cxn ang="0">
                <a:pos x="T6" y="T7"/>
              </a:cxn>
              <a:cxn ang="0">
                <a:pos x="T8" y="T9"/>
              </a:cxn>
              <a:cxn ang="0">
                <a:pos x="T10" y="T11"/>
              </a:cxn>
            </a:cxnLst>
            <a:rect l="0" t="0" r="r" b="b"/>
            <a:pathLst>
              <a:path w="1126" h="1820">
                <a:moveTo>
                  <a:pt x="0" y="1820"/>
                </a:moveTo>
                <a:lnTo>
                  <a:pt x="0" y="1820"/>
                </a:lnTo>
                <a:lnTo>
                  <a:pt x="1126" y="1820"/>
                </a:lnTo>
                <a:lnTo>
                  <a:pt x="1126" y="0"/>
                </a:lnTo>
                <a:lnTo>
                  <a:pt x="0" y="0"/>
                </a:lnTo>
                <a:lnTo>
                  <a:pt x="0" y="182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5" name="Freeform 9"/>
          <p:cNvSpPr>
            <a:spLocks/>
          </p:cNvSpPr>
          <p:nvPr userDrawn="1"/>
        </p:nvSpPr>
        <p:spPr bwMode="auto">
          <a:xfrm>
            <a:off x="5520267" y="3717926"/>
            <a:ext cx="709084" cy="358775"/>
          </a:xfrm>
          <a:custGeom>
            <a:avLst/>
            <a:gdLst>
              <a:gd name="T0" fmla="*/ 0 w 557"/>
              <a:gd name="T1" fmla="*/ 375 h 375"/>
              <a:gd name="T2" fmla="*/ 0 w 557"/>
              <a:gd name="T3" fmla="*/ 375 h 375"/>
              <a:gd name="T4" fmla="*/ 557 w 557"/>
              <a:gd name="T5" fmla="*/ 375 h 375"/>
              <a:gd name="T6" fmla="*/ 557 w 557"/>
              <a:gd name="T7" fmla="*/ 0 h 375"/>
              <a:gd name="T8" fmla="*/ 0 w 557"/>
              <a:gd name="T9" fmla="*/ 0 h 375"/>
              <a:gd name="T10" fmla="*/ 0 w 557"/>
              <a:gd name="T11" fmla="*/ 375 h 375"/>
            </a:gdLst>
            <a:ahLst/>
            <a:cxnLst>
              <a:cxn ang="0">
                <a:pos x="T0" y="T1"/>
              </a:cxn>
              <a:cxn ang="0">
                <a:pos x="T2" y="T3"/>
              </a:cxn>
              <a:cxn ang="0">
                <a:pos x="T4" y="T5"/>
              </a:cxn>
              <a:cxn ang="0">
                <a:pos x="T6" y="T7"/>
              </a:cxn>
              <a:cxn ang="0">
                <a:pos x="T8" y="T9"/>
              </a:cxn>
              <a:cxn ang="0">
                <a:pos x="T10" y="T11"/>
              </a:cxn>
            </a:cxnLst>
            <a:rect l="0" t="0" r="r" b="b"/>
            <a:pathLst>
              <a:path w="557" h="375">
                <a:moveTo>
                  <a:pt x="0" y="375"/>
                </a:moveTo>
                <a:lnTo>
                  <a:pt x="0" y="375"/>
                </a:lnTo>
                <a:lnTo>
                  <a:pt x="557" y="375"/>
                </a:lnTo>
                <a:lnTo>
                  <a:pt x="557" y="0"/>
                </a:lnTo>
                <a:lnTo>
                  <a:pt x="0" y="0"/>
                </a:lnTo>
                <a:lnTo>
                  <a:pt x="0" y="37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6" name="Freeform 10"/>
          <p:cNvSpPr>
            <a:spLocks/>
          </p:cNvSpPr>
          <p:nvPr userDrawn="1"/>
        </p:nvSpPr>
        <p:spPr bwMode="auto">
          <a:xfrm>
            <a:off x="9776884" y="2995613"/>
            <a:ext cx="719667" cy="742950"/>
          </a:xfrm>
          <a:custGeom>
            <a:avLst/>
            <a:gdLst>
              <a:gd name="T0" fmla="*/ 0 w 566"/>
              <a:gd name="T1" fmla="*/ 778 h 778"/>
              <a:gd name="T2" fmla="*/ 0 w 566"/>
              <a:gd name="T3" fmla="*/ 778 h 778"/>
              <a:gd name="T4" fmla="*/ 566 w 566"/>
              <a:gd name="T5" fmla="*/ 778 h 778"/>
              <a:gd name="T6" fmla="*/ 566 w 566"/>
              <a:gd name="T7" fmla="*/ 0 h 778"/>
              <a:gd name="T8" fmla="*/ 0 w 566"/>
              <a:gd name="T9" fmla="*/ 0 h 778"/>
              <a:gd name="T10" fmla="*/ 0 w 566"/>
              <a:gd name="T11" fmla="*/ 778 h 778"/>
            </a:gdLst>
            <a:ahLst/>
            <a:cxnLst>
              <a:cxn ang="0">
                <a:pos x="T0" y="T1"/>
              </a:cxn>
              <a:cxn ang="0">
                <a:pos x="T2" y="T3"/>
              </a:cxn>
              <a:cxn ang="0">
                <a:pos x="T4" y="T5"/>
              </a:cxn>
              <a:cxn ang="0">
                <a:pos x="T6" y="T7"/>
              </a:cxn>
              <a:cxn ang="0">
                <a:pos x="T8" y="T9"/>
              </a:cxn>
              <a:cxn ang="0">
                <a:pos x="T10" y="T11"/>
              </a:cxn>
            </a:cxnLst>
            <a:rect l="0" t="0" r="r" b="b"/>
            <a:pathLst>
              <a:path w="566" h="778">
                <a:moveTo>
                  <a:pt x="0" y="778"/>
                </a:moveTo>
                <a:lnTo>
                  <a:pt x="0" y="778"/>
                </a:lnTo>
                <a:lnTo>
                  <a:pt x="566" y="778"/>
                </a:lnTo>
                <a:lnTo>
                  <a:pt x="566" y="0"/>
                </a:lnTo>
                <a:lnTo>
                  <a:pt x="0" y="0"/>
                </a:lnTo>
                <a:lnTo>
                  <a:pt x="0" y="77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7" name="Freeform 11"/>
          <p:cNvSpPr>
            <a:spLocks/>
          </p:cNvSpPr>
          <p:nvPr userDrawn="1"/>
        </p:nvSpPr>
        <p:spPr bwMode="auto">
          <a:xfrm>
            <a:off x="10521951" y="1522414"/>
            <a:ext cx="1075267" cy="354013"/>
          </a:xfrm>
          <a:custGeom>
            <a:avLst/>
            <a:gdLst>
              <a:gd name="T0" fmla="*/ 0 w 844"/>
              <a:gd name="T1" fmla="*/ 369 h 369"/>
              <a:gd name="T2" fmla="*/ 0 w 844"/>
              <a:gd name="T3" fmla="*/ 369 h 369"/>
              <a:gd name="T4" fmla="*/ 844 w 844"/>
              <a:gd name="T5" fmla="*/ 369 h 369"/>
              <a:gd name="T6" fmla="*/ 844 w 844"/>
              <a:gd name="T7" fmla="*/ 0 h 369"/>
              <a:gd name="T8" fmla="*/ 0 w 844"/>
              <a:gd name="T9" fmla="*/ 0 h 369"/>
              <a:gd name="T10" fmla="*/ 0 w 844"/>
              <a:gd name="T11" fmla="*/ 369 h 369"/>
            </a:gdLst>
            <a:ahLst/>
            <a:cxnLst>
              <a:cxn ang="0">
                <a:pos x="T0" y="T1"/>
              </a:cxn>
              <a:cxn ang="0">
                <a:pos x="T2" y="T3"/>
              </a:cxn>
              <a:cxn ang="0">
                <a:pos x="T4" y="T5"/>
              </a:cxn>
              <a:cxn ang="0">
                <a:pos x="T6" y="T7"/>
              </a:cxn>
              <a:cxn ang="0">
                <a:pos x="T8" y="T9"/>
              </a:cxn>
              <a:cxn ang="0">
                <a:pos x="T10" y="T11"/>
              </a:cxn>
            </a:cxnLst>
            <a:rect l="0" t="0" r="r" b="b"/>
            <a:pathLst>
              <a:path w="844" h="369">
                <a:moveTo>
                  <a:pt x="0" y="369"/>
                </a:moveTo>
                <a:lnTo>
                  <a:pt x="0" y="369"/>
                </a:lnTo>
                <a:lnTo>
                  <a:pt x="844" y="369"/>
                </a:lnTo>
                <a:lnTo>
                  <a:pt x="844" y="0"/>
                </a:lnTo>
                <a:lnTo>
                  <a:pt x="0" y="0"/>
                </a:lnTo>
                <a:lnTo>
                  <a:pt x="0" y="36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8" name="Footer Placeholder 3 Copyright"/>
          <p:cNvSpPr>
            <a:spLocks noGrp="1"/>
          </p:cNvSpPr>
          <p:nvPr>
            <p:ph type="ftr" sz="quarter" idx="11"/>
          </p:nvPr>
        </p:nvSpPr>
        <p:spPr>
          <a:xfrm>
            <a:off x="609600" y="6400801"/>
            <a:ext cx="7037137" cy="92333"/>
          </a:xfrm>
        </p:spPr>
        <p:txBody>
          <a:bodyPr/>
          <a:lstStyle/>
          <a:p>
            <a:r>
              <a:rPr lang="en-GB" dirty="0"/>
              <a:t>© 2016 Willis Towers Watson. All rights reserved.</a:t>
            </a:r>
            <a:endParaRPr lang="en-US" dirty="0"/>
          </a:p>
        </p:txBody>
      </p:sp>
    </p:spTree>
    <p:extLst>
      <p:ext uri="{BB962C8B-B14F-4D97-AF65-F5344CB8AC3E}">
        <p14:creationId xmlns:p14="http://schemas.microsoft.com/office/powerpoint/2010/main" val="820518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readcrumb">
    <p:spTree>
      <p:nvGrpSpPr>
        <p:cNvPr id="1" name=""/>
        <p:cNvGrpSpPr/>
        <p:nvPr/>
      </p:nvGrpSpPr>
      <p:grpSpPr>
        <a:xfrm>
          <a:off x="0" y="0"/>
          <a:ext cx="0" cy="0"/>
          <a:chOff x="0" y="0"/>
          <a:chExt cx="0" cy="0"/>
        </a:xfrm>
      </p:grpSpPr>
      <p:sp>
        <p:nvSpPr>
          <p:cNvPr id="15" name="Content Placeholder 14"/>
          <p:cNvSpPr>
            <a:spLocks noGrp="1"/>
          </p:cNvSpPr>
          <p:nvPr>
            <p:ph sz="quarter" idx="14" hasCustomPrompt="1"/>
          </p:nvPr>
        </p:nvSpPr>
        <p:spPr>
          <a:xfrm>
            <a:off x="8763820" y="7346"/>
            <a:ext cx="2804160" cy="223054"/>
          </a:xfrm>
          <a:solidFill>
            <a:schemeClr val="accent1"/>
          </a:solidFill>
        </p:spPr>
        <p:txBody>
          <a:bodyPr anchor="ctr" anchorCtr="0"/>
          <a:lstStyle>
            <a:lvl1pPr algn="ctr">
              <a:defRPr sz="1000" cap="all" baseline="0">
                <a:solidFill>
                  <a:schemeClr val="bg1"/>
                </a:solidFill>
              </a:defRPr>
            </a:lvl1pPr>
          </a:lstStyle>
          <a:p>
            <a:pPr lvl="0"/>
            <a:r>
              <a:rPr lang="en-US"/>
              <a:t>Click to add text</a:t>
            </a:r>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12"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
        <p:nvSpPr>
          <p:cNvPr id="16" name="Title 1"/>
          <p:cNvSpPr>
            <a:spLocks noGrp="1"/>
          </p:cNvSpPr>
          <p:nvPr>
            <p:ph type="title"/>
          </p:nvPr>
        </p:nvSpPr>
        <p:spPr>
          <a:xfrm>
            <a:off x="609600" y="457201"/>
            <a:ext cx="10972800" cy="307777"/>
          </a:xfr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367185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9"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a:t>Subheading here</a:t>
            </a:r>
          </a:p>
        </p:txBody>
      </p:sp>
      <p:sp>
        <p:nvSpPr>
          <p:cNvPr id="8" name="Content Placeholder 2"/>
          <p:cNvSpPr>
            <a:spLocks noGrp="1"/>
          </p:cNvSpPr>
          <p:nvPr>
            <p:ph idx="1"/>
          </p:nvPr>
        </p:nvSpPr>
        <p:spPr>
          <a:xfrm>
            <a:off x="609600" y="1524000"/>
            <a:ext cx="10972800" cy="4572000"/>
          </a:xfrm>
        </p:spPr>
        <p:txBody>
          <a:bodyPr/>
          <a:lstStyle>
            <a:lvl3pPr marL="233363" indent="-233363">
              <a:buFont typeface="+mj-lt"/>
              <a:buAutoNum type="arabicPeriod"/>
              <a:defRPr/>
            </a:lvl3pPr>
            <a:lvl5pPr>
              <a:defRPr baseline="0"/>
            </a:lvl5pPr>
            <a:lvl6pPr>
              <a:defRPr baseline="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12"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Tree>
    <p:extLst>
      <p:ext uri="{BB962C8B-B14F-4D97-AF65-F5344CB8AC3E}">
        <p14:creationId xmlns:p14="http://schemas.microsoft.com/office/powerpoint/2010/main" val="730738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dirty="0"/>
          </a:p>
        </p:txBody>
      </p:sp>
      <p:sp>
        <p:nvSpPr>
          <p:cNvPr id="7" name="Content Placeholder 6"/>
          <p:cNvSpPr>
            <a:spLocks noGrp="1"/>
          </p:cNvSpPr>
          <p:nvPr>
            <p:ph sz="quarter" idx="13"/>
          </p:nvPr>
        </p:nvSpPr>
        <p:spPr>
          <a:xfrm>
            <a:off x="609600" y="1524000"/>
            <a:ext cx="6502400" cy="4572000"/>
          </a:xfrm>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6"/>
          </p:nvPr>
        </p:nvSpPr>
        <p:spPr>
          <a:xfrm>
            <a:off x="7315200" y="1219200"/>
            <a:ext cx="4267200" cy="4038600"/>
          </a:xfrm>
          <a:solidFill>
            <a:srgbClr val="D8D7DF"/>
          </a:solidFill>
        </p:spPr>
        <p:txBody>
          <a:bodyPr/>
          <a:lstStyle/>
          <a:p>
            <a:pPr lvl="0"/>
            <a:r>
              <a:rPr lang="en-US"/>
              <a:t>Edit Master text styles</a:t>
            </a:r>
          </a:p>
        </p:txBody>
      </p:sp>
      <p:sp>
        <p:nvSpPr>
          <p:cNvPr id="14" name="Text Placeholder 13"/>
          <p:cNvSpPr>
            <a:spLocks noGrp="1"/>
          </p:cNvSpPr>
          <p:nvPr>
            <p:ph type="body" sz="quarter" idx="17"/>
          </p:nvPr>
        </p:nvSpPr>
        <p:spPr>
          <a:xfrm>
            <a:off x="7721600" y="1524000"/>
            <a:ext cx="3454400" cy="3429000"/>
          </a:xfrm>
        </p:spPr>
        <p:txBody>
          <a:bodyPr/>
          <a:lstStyle>
            <a:lvl1pPr>
              <a:spcBef>
                <a:spcPts val="0"/>
              </a:spcBef>
              <a:spcAft>
                <a:spcPts val="1000"/>
              </a:spcAft>
              <a:defRPr baseline="0">
                <a:solidFill>
                  <a:schemeClr val="accent1"/>
                </a:solidFill>
                <a:latin typeface="Arial" pitchFamily="34" charset="0"/>
              </a:defRPr>
            </a:lvl1pPr>
            <a:lvl2pPr>
              <a:spcAft>
                <a:spcPts val="400"/>
              </a:spcAft>
              <a:defRPr sz="1200"/>
            </a:lvl2pPr>
          </a:lstStyle>
          <a:p>
            <a:pPr lvl="0"/>
            <a:r>
              <a:rPr lang="en-US"/>
              <a:t>Edit Master text styles</a:t>
            </a:r>
          </a:p>
          <a:p>
            <a:pPr lvl="1"/>
            <a:r>
              <a:rPr lang="en-US"/>
              <a:t>Second level</a:t>
            </a:r>
          </a:p>
        </p:txBody>
      </p:sp>
      <p:sp>
        <p:nvSpPr>
          <p:cNvPr id="11" name="Text Placeholder 12"/>
          <p:cNvSpPr>
            <a:spLocks noGrp="1"/>
          </p:cNvSpPr>
          <p:nvPr>
            <p:ph type="body" sz="quarter" idx="18" hasCustomPrompt="1"/>
          </p:nvPr>
        </p:nvSpPr>
        <p:spPr>
          <a:xfrm>
            <a:off x="609600" y="800240"/>
            <a:ext cx="10972800" cy="276999"/>
          </a:xfrm>
        </p:spPr>
        <p:txBody>
          <a:bodyPr/>
          <a:lstStyle>
            <a:lvl1pPr>
              <a:defRPr sz="1800" b="0" baseline="0">
                <a:solidFill>
                  <a:schemeClr val="tx1"/>
                </a:solidFill>
              </a:defRPr>
            </a:lvl1pPr>
          </a:lstStyle>
          <a:p>
            <a:pPr lvl="0"/>
            <a:r>
              <a:rPr lang="en-US"/>
              <a:t>Subheading here</a:t>
            </a:r>
          </a:p>
        </p:txBody>
      </p:sp>
      <p:cxnSp>
        <p:nvCxnSpPr>
          <p:cNvPr id="9" name="Straight Connector 8"/>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13"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Tree>
    <p:extLst>
      <p:ext uri="{BB962C8B-B14F-4D97-AF65-F5344CB8AC3E}">
        <p14:creationId xmlns:p14="http://schemas.microsoft.com/office/powerpoint/2010/main" val="3425571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dirty="0"/>
          </a:p>
        </p:txBody>
      </p:sp>
      <p:sp>
        <p:nvSpPr>
          <p:cNvPr id="7" name="Content Placeholder 6"/>
          <p:cNvSpPr>
            <a:spLocks noGrp="1"/>
          </p:cNvSpPr>
          <p:nvPr>
            <p:ph sz="quarter" idx="13"/>
          </p:nvPr>
        </p:nvSpPr>
        <p:spPr>
          <a:xfrm>
            <a:off x="609600" y="1524000"/>
            <a:ext cx="5283200" cy="4572000"/>
          </a:xfrm>
        </p:spPr>
        <p:txBody>
          <a:bodyPr/>
          <a:lstStyle>
            <a:lvl5pPr>
              <a:defRPr/>
            </a:lvl5pPr>
            <a:lvl6pPr>
              <a:defRPr baseline="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4"/>
          </p:nvPr>
        </p:nvSpPr>
        <p:spPr>
          <a:xfrm>
            <a:off x="6197600" y="1524000"/>
            <a:ext cx="53848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2"/>
          <p:cNvSpPr>
            <a:spLocks noGrp="1"/>
          </p:cNvSpPr>
          <p:nvPr>
            <p:ph type="body" sz="quarter" idx="15" hasCustomPrompt="1"/>
          </p:nvPr>
        </p:nvSpPr>
        <p:spPr>
          <a:xfrm>
            <a:off x="609600" y="800240"/>
            <a:ext cx="10972800" cy="276999"/>
          </a:xfrm>
        </p:spPr>
        <p:txBody>
          <a:bodyPr/>
          <a:lstStyle>
            <a:lvl1pPr>
              <a:defRPr sz="1800" b="0" baseline="0">
                <a:solidFill>
                  <a:schemeClr val="tx1"/>
                </a:solidFill>
              </a:defRPr>
            </a:lvl1pPr>
          </a:lstStyle>
          <a:p>
            <a:pPr lvl="0"/>
            <a:r>
              <a:rPr lang="en-US"/>
              <a:t>Subheading here</a:t>
            </a:r>
          </a:p>
        </p:txBody>
      </p:sp>
      <p:cxnSp>
        <p:nvCxnSpPr>
          <p:cNvPr id="8" name="Straight Connector 7"/>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12"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Tree>
    <p:extLst>
      <p:ext uri="{BB962C8B-B14F-4D97-AF65-F5344CB8AC3E}">
        <p14:creationId xmlns:p14="http://schemas.microsoft.com/office/powerpoint/2010/main" val="246870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7"/>
          <p:cNvSpPr>
            <a:spLocks noGrp="1"/>
          </p:cNvSpPr>
          <p:nvPr>
            <p:ph type="body" sz="quarter" idx="16" hasCustomPrompt="1"/>
          </p:nvPr>
        </p:nvSpPr>
        <p:spPr>
          <a:xfrm>
            <a:off x="609600" y="1524000"/>
            <a:ext cx="10972800" cy="4572000"/>
          </a:xfrm>
        </p:spPr>
        <p:txBody>
          <a:bodyPr/>
          <a:lstStyle>
            <a:lvl1pPr>
              <a:lnSpc>
                <a:spcPts val="4400"/>
              </a:lnSpc>
              <a:spcBef>
                <a:spcPts val="0"/>
              </a:spcBef>
              <a:spcAft>
                <a:spcPts val="0"/>
              </a:spcAft>
              <a:defRPr sz="3900" b="0" i="0" baseline="0"/>
            </a:lvl1pPr>
          </a:lstStyle>
          <a:p>
            <a:pPr lvl="0"/>
            <a:r>
              <a:rPr lang="en-US"/>
              <a:t>“Click to edit Master text styles</a:t>
            </a:r>
          </a:p>
        </p:txBody>
      </p:sp>
      <p:sp>
        <p:nvSpPr>
          <p:cNvPr id="9"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a:t>Subheading here</a:t>
            </a:r>
          </a:p>
        </p:txBody>
      </p:sp>
      <p:cxnSp>
        <p:nvCxnSpPr>
          <p:cNvPr id="7" name="Straight Connector 6"/>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11"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Tree>
    <p:extLst>
      <p:ext uri="{BB962C8B-B14F-4D97-AF65-F5344CB8AC3E}">
        <p14:creationId xmlns:p14="http://schemas.microsoft.com/office/powerpoint/2010/main" val="2010543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083E393-C0BF-4ED8-8545-7E4C90AFF831}" type="slidenum">
              <a:rPr lang="en-US" smtClean="0"/>
              <a:pPr/>
              <a:t>‹#›</a:t>
            </a:fld>
            <a:endParaRPr lang="en-US" dirty="0"/>
          </a:p>
        </p:txBody>
      </p:sp>
      <p:sp>
        <p:nvSpPr>
          <p:cNvPr id="7"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a:t>Subheading here</a:t>
            </a:r>
          </a:p>
        </p:txBody>
      </p:sp>
      <p:cxnSp>
        <p:nvCxnSpPr>
          <p:cNvPr id="6" name="Straight Connector 5"/>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9"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Tree>
    <p:extLst>
      <p:ext uri="{BB962C8B-B14F-4D97-AF65-F5344CB8AC3E}">
        <p14:creationId xmlns:p14="http://schemas.microsoft.com/office/powerpoint/2010/main" val="3255843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83E393-C0BF-4ED8-8545-7E4C90AFF831}" type="slidenum">
              <a:rPr lang="en-US" smtClean="0"/>
              <a:pPr/>
              <a:t>‹#›</a:t>
            </a:fld>
            <a:endParaRPr lang="en-US" dirty="0"/>
          </a:p>
        </p:txBody>
      </p:sp>
      <p:cxnSp>
        <p:nvCxnSpPr>
          <p:cNvPr id="5" name="Straight Connector 4"/>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7"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Tree>
    <p:extLst>
      <p:ext uri="{BB962C8B-B14F-4D97-AF65-F5344CB8AC3E}">
        <p14:creationId xmlns:p14="http://schemas.microsoft.com/office/powerpoint/2010/main" val="666494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Title Slide">
    <p:bg bwMode="ltGray">
      <p:bgPr>
        <a:solidFill>
          <a:schemeClr val="bg1"/>
        </a:solidFill>
        <a:effectLst/>
      </p:bgPr>
    </p:bg>
    <p:spTree>
      <p:nvGrpSpPr>
        <p:cNvPr id="1" name=""/>
        <p:cNvGrpSpPr/>
        <p:nvPr/>
      </p:nvGrpSpPr>
      <p:grpSpPr>
        <a:xfrm>
          <a:off x="0" y="0"/>
          <a:ext cx="0" cy="0"/>
          <a:chOff x="0" y="0"/>
          <a:chExt cx="0" cy="0"/>
        </a:xfrm>
      </p:grpSpPr>
      <p:sp>
        <p:nvSpPr>
          <p:cNvPr id="4" name="BLUE LINE"/>
          <p:cNvSpPr>
            <a:spLocks noChangeShapeType="1"/>
          </p:cNvSpPr>
          <p:nvPr>
            <p:custDataLst>
              <p:tags r:id="rId1"/>
            </p:custDataLst>
          </p:nvPr>
        </p:nvSpPr>
        <p:spPr bwMode="black">
          <a:xfrm>
            <a:off x="508007" y="836712"/>
            <a:ext cx="1113559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lIns="0" tIns="0" rIns="0" bIns="0" anchor="ctr"/>
          <a:lstStyle/>
          <a:p>
            <a:pPr eaLnBrk="0" hangingPunct="0">
              <a:spcBef>
                <a:spcPct val="50000"/>
              </a:spcBef>
              <a:buFontTx/>
              <a:buChar char="•"/>
            </a:pPr>
            <a:endParaRPr lang="en-GB" sz="1000" dirty="0">
              <a:solidFill>
                <a:srgbClr val="000000"/>
              </a:solidFill>
              <a:latin typeface="Frutiger 55 Roman" pitchFamily="34" charset="0"/>
            </a:endParaRPr>
          </a:p>
        </p:txBody>
      </p:sp>
      <p:sp>
        <p:nvSpPr>
          <p:cNvPr id="115715" name="DIVIDER NUMBER"/>
          <p:cNvSpPr>
            <a:spLocks noGrp="1" noChangeArrowheads="1"/>
          </p:cNvSpPr>
          <p:nvPr>
            <p:ph type="ctrTitle"/>
          </p:nvPr>
        </p:nvSpPr>
        <p:spPr>
          <a:xfrm>
            <a:off x="508004" y="962603"/>
            <a:ext cx="11135592" cy="1470602"/>
          </a:xfrm>
          <a:extLst>
            <a:ext uri="{909E8E84-426E-40DD-AFC4-6F175D3DCCD1}">
              <a14:hiddenFill xmlns:a14="http://schemas.microsoft.com/office/drawing/2010/main">
                <a:solidFill>
                  <a:srgbClr val="2D5195"/>
                </a:solidFill>
              </a14:hiddenFill>
            </a:ext>
          </a:extLst>
        </p:spPr>
        <p:txBody>
          <a:bodyPr/>
          <a:lstStyle>
            <a:lvl1pPr>
              <a:lnSpc>
                <a:spcPct val="115000"/>
              </a:lnSpc>
              <a:defRPr sz="1500">
                <a:solidFill>
                  <a:srgbClr val="E60000"/>
                </a:solidFill>
                <a:latin typeface="Frutiger 55 Roman" pitchFamily="34" charset="0"/>
              </a:defRPr>
            </a:lvl1pPr>
          </a:lstStyle>
          <a:p>
            <a:pPr lvl="0"/>
            <a:r>
              <a:rPr lang="en-GB" altLang="zh-TW" noProof="0"/>
              <a:t>Click to edit Section / Appendix number</a:t>
            </a:r>
          </a:p>
        </p:txBody>
      </p:sp>
      <p:sp>
        <p:nvSpPr>
          <p:cNvPr id="115716" name="DIVIDER TITLE"/>
          <p:cNvSpPr>
            <a:spLocks noGrp="1" noChangeArrowheads="1"/>
          </p:cNvSpPr>
          <p:nvPr>
            <p:ph type="subTitle" idx="1"/>
          </p:nvPr>
        </p:nvSpPr>
        <p:spPr bwMode="black">
          <a:xfrm>
            <a:off x="508004" y="2667002"/>
            <a:ext cx="11135592" cy="1753466"/>
          </a:xfrm>
        </p:spPr>
        <p:txBody>
          <a:bodyPr/>
          <a:lstStyle>
            <a:lvl1pPr marL="0" indent="0">
              <a:spcBef>
                <a:spcPct val="0"/>
              </a:spcBef>
              <a:buFont typeface="Symbol" pitchFamily="18" charset="2"/>
              <a:buNone/>
              <a:defRPr sz="2700">
                <a:latin typeface="UBSHeadline" pitchFamily="18" charset="0"/>
              </a:defRPr>
            </a:lvl1pPr>
          </a:lstStyle>
          <a:p>
            <a:pPr lvl="0"/>
            <a:r>
              <a:rPr lang="en-GB" altLang="zh-TW" noProof="0"/>
              <a:t>Click to edit Section / Appendix title</a:t>
            </a:r>
          </a:p>
        </p:txBody>
      </p:sp>
    </p:spTree>
    <p:extLst>
      <p:ext uri="{BB962C8B-B14F-4D97-AF65-F5344CB8AC3E}">
        <p14:creationId xmlns:p14="http://schemas.microsoft.com/office/powerpoint/2010/main" val="113036582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38624294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Title 2"/>
          <p:cNvSpPr>
            <a:spLocks noGrp="1"/>
          </p:cNvSpPr>
          <p:nvPr>
            <p:ph type="title"/>
          </p:nvPr>
        </p:nvSpPr>
        <p:spPr>
          <a:xfrm>
            <a:off x="345019" y="332078"/>
            <a:ext cx="11510432" cy="776139"/>
          </a:xfrm>
        </p:spPr>
        <p:txBody>
          <a:bodyPr vert="horz" lIns="0" tIns="0" rIns="130101" bIns="0" rtlCol="0" anchor="t" anchorCtr="0">
            <a:noAutofit/>
          </a:bodyPr>
          <a:lstStyle>
            <a:lvl1pPr>
              <a:defRPr lang="en-US" dirty="0">
                <a:solidFill>
                  <a:schemeClr val="tx1"/>
                </a:solidFill>
              </a:defRPr>
            </a:lvl1pPr>
          </a:lstStyle>
          <a:p>
            <a:pPr lvl="0"/>
            <a:r>
              <a:rPr lang="en-US"/>
              <a:t>Click to edit Master title style</a:t>
            </a:r>
          </a:p>
        </p:txBody>
      </p:sp>
      <p:sp>
        <p:nvSpPr>
          <p:cNvPr id="6" name="Slide Number Placeholder 4"/>
          <p:cNvSpPr txBox="1">
            <a:spLocks/>
          </p:cNvSpPr>
          <p:nvPr userDrawn="1"/>
        </p:nvSpPr>
        <p:spPr>
          <a:xfrm>
            <a:off x="11639451" y="6524625"/>
            <a:ext cx="216000" cy="1404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D800ED-CB1B-4EBC-A0D2-2190AF4D8872}" type="slidenum">
              <a:rPr lang="en-GB" sz="675" smtClean="0"/>
              <a:pPr/>
              <a:t>‹#›</a:t>
            </a:fld>
            <a:endParaRPr lang="en-GB" sz="675" dirty="0"/>
          </a:p>
        </p:txBody>
      </p:sp>
      <p:sp>
        <p:nvSpPr>
          <p:cNvPr id="7" name="Footer Placeholder 3">
            <a:extLst>
              <a:ext uri="{FF2B5EF4-FFF2-40B4-BE49-F238E27FC236}">
                <a16:creationId xmlns:a16="http://schemas.microsoft.com/office/drawing/2014/main" id="{C86D4E13-9266-458F-9F40-A632B850ECD2}"/>
              </a:ext>
            </a:extLst>
          </p:cNvPr>
          <p:cNvSpPr>
            <a:spLocks noGrp="1"/>
          </p:cNvSpPr>
          <p:nvPr>
            <p:ph type="ftr" sz="quarter" idx="3"/>
          </p:nvPr>
        </p:nvSpPr>
        <p:spPr>
          <a:xfrm>
            <a:off x="338523" y="6542888"/>
            <a:ext cx="4114800" cy="103875"/>
          </a:xfrm>
          <a:prstGeom prst="rect">
            <a:avLst/>
          </a:prstGeom>
        </p:spPr>
        <p:txBody>
          <a:bodyPr vert="horz" lIns="0" tIns="0" rIns="0" bIns="0" rtlCol="0" anchor="ctr"/>
          <a:lstStyle>
            <a:lvl1pPr algn="l">
              <a:defRPr sz="675">
                <a:solidFill>
                  <a:schemeClr val="tx1">
                    <a:tint val="75000"/>
                  </a:schemeClr>
                </a:solidFill>
              </a:defRPr>
            </a:lvl1pPr>
          </a:lstStyle>
          <a:p>
            <a:r>
              <a:rPr lang="en-US" dirty="0"/>
              <a:t>Copyright © </a:t>
            </a:r>
            <a:r>
              <a:rPr lang="is-IS"/>
              <a:t>2018</a:t>
            </a:r>
            <a:r>
              <a:rPr lang="en-US" dirty="0"/>
              <a:t> Accenture. All rights reserved.</a:t>
            </a:r>
            <a:endParaRPr lang="en-GB" dirty="0"/>
          </a:p>
        </p:txBody>
      </p:sp>
    </p:spTree>
    <p:extLst>
      <p:ext uri="{BB962C8B-B14F-4D97-AF65-F5344CB8AC3E}">
        <p14:creationId xmlns:p14="http://schemas.microsoft.com/office/powerpoint/2010/main" val="313779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8737600" cy="307777"/>
          </a:xfrm>
        </p:spPr>
        <p:txBody>
          <a:bodyPr>
            <a:noAutofit/>
          </a:bodyPr>
          <a:lstStyle/>
          <a:p>
            <a:r>
              <a:rPr lang="en-US"/>
              <a:t>Click to edit Master title style</a:t>
            </a:r>
          </a:p>
        </p:txBody>
      </p:sp>
      <p:sp>
        <p:nvSpPr>
          <p:cNvPr id="3" name="Date Placeholder 2"/>
          <p:cNvSpPr>
            <a:spLocks noGrp="1"/>
          </p:cNvSpPr>
          <p:nvPr>
            <p:ph type="dt" sz="half" idx="10"/>
          </p:nvPr>
        </p:nvSpPr>
        <p:spPr>
          <a:xfrm>
            <a:off x="9550400" y="457200"/>
            <a:ext cx="2032000" cy="184666"/>
          </a:xfrm>
          <a:prstGeom prst="rect">
            <a:avLst/>
          </a:prstGeom>
        </p:spPr>
        <p:txBody>
          <a:bodyPr lIns="0" tIns="0" rIns="0" bIns="0">
            <a:noAutofit/>
          </a:bodyPr>
          <a:lstStyle>
            <a:lvl1pPr algn="r">
              <a:defRPr sz="1200"/>
            </a:lvl1pPr>
          </a:lstStyle>
          <a:p>
            <a:endParaRPr lang="en-US" dirty="0"/>
          </a:p>
        </p:txBody>
      </p:sp>
      <p:sp>
        <p:nvSpPr>
          <p:cNvPr id="7" name="Text Placeholder 2"/>
          <p:cNvSpPr>
            <a:spLocks noGrp="1"/>
          </p:cNvSpPr>
          <p:nvPr>
            <p:ph idx="1" hasCustomPrompt="1"/>
          </p:nvPr>
        </p:nvSpPr>
        <p:spPr>
          <a:xfrm>
            <a:off x="609600" y="804673"/>
            <a:ext cx="8737600" cy="276999"/>
          </a:xfrm>
          <a:prstGeom prst="rect">
            <a:avLst/>
          </a:prstGeom>
        </p:spPr>
        <p:txBody>
          <a:bodyPr vert="horz" wrap="square" lIns="0" tIns="0" rIns="0" bIns="0" rtlCol="0">
            <a:noAutofit/>
          </a:bodyPr>
          <a:lstStyle>
            <a:lvl1pPr>
              <a:defRPr sz="1750" b="0"/>
            </a:lvl1pPr>
          </a:lstStyle>
          <a:p>
            <a:pPr lvl="0"/>
            <a:r>
              <a:rPr lang="en-US"/>
              <a:t>Click to edit Master text styles</a:t>
            </a:r>
          </a:p>
        </p:txBody>
      </p:sp>
      <p:pic>
        <p:nvPicPr>
          <p:cNvPr id="8" name="Picture 7"/>
          <p:cNvPicPr>
            <a:picLocks noChangeAspect="1"/>
          </p:cNvPicPr>
          <p:nvPr userDrawn="1"/>
        </p:nvPicPr>
        <p:blipFill>
          <a:blip r:embed="rId2" cstate="print"/>
          <a:stretch>
            <a:fillRect/>
          </a:stretch>
        </p:blipFill>
        <p:spPr>
          <a:xfrm>
            <a:off x="7836747" y="6195724"/>
            <a:ext cx="4030133" cy="584200"/>
          </a:xfrm>
          <a:prstGeom prst="rect">
            <a:avLst/>
          </a:prstGeom>
        </p:spPr>
      </p:pic>
      <p:sp>
        <p:nvSpPr>
          <p:cNvPr id="10" name="Freeform 5"/>
          <p:cNvSpPr>
            <a:spLocks/>
          </p:cNvSpPr>
          <p:nvPr userDrawn="1"/>
        </p:nvSpPr>
        <p:spPr bwMode="auto">
          <a:xfrm>
            <a:off x="609601" y="2933700"/>
            <a:ext cx="4857751" cy="1449388"/>
          </a:xfrm>
          <a:custGeom>
            <a:avLst/>
            <a:gdLst>
              <a:gd name="T0" fmla="*/ 0 w 3820"/>
              <a:gd name="T1" fmla="*/ 1517 h 1517"/>
              <a:gd name="T2" fmla="*/ 0 w 3820"/>
              <a:gd name="T3" fmla="*/ 1517 h 1517"/>
              <a:gd name="T4" fmla="*/ 3820 w 3820"/>
              <a:gd name="T5" fmla="*/ 1517 h 1517"/>
              <a:gd name="T6" fmla="*/ 3820 w 3820"/>
              <a:gd name="T7" fmla="*/ 0 h 1517"/>
              <a:gd name="T8" fmla="*/ 0 w 3820"/>
              <a:gd name="T9" fmla="*/ 0 h 1517"/>
              <a:gd name="T10" fmla="*/ 0 w 3820"/>
              <a:gd name="T11" fmla="*/ 1517 h 1517"/>
            </a:gdLst>
            <a:ahLst/>
            <a:cxnLst>
              <a:cxn ang="0">
                <a:pos x="T0" y="T1"/>
              </a:cxn>
              <a:cxn ang="0">
                <a:pos x="T2" y="T3"/>
              </a:cxn>
              <a:cxn ang="0">
                <a:pos x="T4" y="T5"/>
              </a:cxn>
              <a:cxn ang="0">
                <a:pos x="T6" y="T7"/>
              </a:cxn>
              <a:cxn ang="0">
                <a:pos x="T8" y="T9"/>
              </a:cxn>
              <a:cxn ang="0">
                <a:pos x="T10" y="T11"/>
              </a:cxn>
            </a:cxnLst>
            <a:rect l="0" t="0" r="r" b="b"/>
            <a:pathLst>
              <a:path w="3820" h="1517">
                <a:moveTo>
                  <a:pt x="0" y="1517"/>
                </a:moveTo>
                <a:lnTo>
                  <a:pt x="0" y="1517"/>
                </a:lnTo>
                <a:lnTo>
                  <a:pt x="3820" y="1517"/>
                </a:lnTo>
                <a:lnTo>
                  <a:pt x="3820" y="0"/>
                </a:lnTo>
                <a:lnTo>
                  <a:pt x="0" y="0"/>
                </a:lnTo>
                <a:lnTo>
                  <a:pt x="0" y="151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1" name="Freeform 6"/>
          <p:cNvSpPr>
            <a:spLocks/>
          </p:cNvSpPr>
          <p:nvPr userDrawn="1"/>
        </p:nvSpPr>
        <p:spPr bwMode="auto">
          <a:xfrm>
            <a:off x="11137900" y="2933700"/>
            <a:ext cx="459317" cy="1449388"/>
          </a:xfrm>
          <a:custGeom>
            <a:avLst/>
            <a:gdLst>
              <a:gd name="T0" fmla="*/ 0 w 360"/>
              <a:gd name="T1" fmla="*/ 1517 h 1517"/>
              <a:gd name="T2" fmla="*/ 0 w 360"/>
              <a:gd name="T3" fmla="*/ 1517 h 1517"/>
              <a:gd name="T4" fmla="*/ 360 w 360"/>
              <a:gd name="T5" fmla="*/ 1517 h 1517"/>
              <a:gd name="T6" fmla="*/ 360 w 360"/>
              <a:gd name="T7" fmla="*/ 0 h 1517"/>
              <a:gd name="T8" fmla="*/ 0 w 360"/>
              <a:gd name="T9" fmla="*/ 0 h 1517"/>
              <a:gd name="T10" fmla="*/ 0 w 360"/>
              <a:gd name="T11" fmla="*/ 1517 h 1517"/>
            </a:gdLst>
            <a:ahLst/>
            <a:cxnLst>
              <a:cxn ang="0">
                <a:pos x="T0" y="T1"/>
              </a:cxn>
              <a:cxn ang="0">
                <a:pos x="T2" y="T3"/>
              </a:cxn>
              <a:cxn ang="0">
                <a:pos x="T4" y="T5"/>
              </a:cxn>
              <a:cxn ang="0">
                <a:pos x="T6" y="T7"/>
              </a:cxn>
              <a:cxn ang="0">
                <a:pos x="T8" y="T9"/>
              </a:cxn>
              <a:cxn ang="0">
                <a:pos x="T10" y="T11"/>
              </a:cxn>
            </a:cxnLst>
            <a:rect l="0" t="0" r="r" b="b"/>
            <a:pathLst>
              <a:path w="360" h="1517">
                <a:moveTo>
                  <a:pt x="0" y="1517"/>
                </a:moveTo>
                <a:lnTo>
                  <a:pt x="0" y="1517"/>
                </a:lnTo>
                <a:lnTo>
                  <a:pt x="360" y="1517"/>
                </a:lnTo>
                <a:lnTo>
                  <a:pt x="360" y="0"/>
                </a:lnTo>
                <a:lnTo>
                  <a:pt x="0" y="0"/>
                </a:lnTo>
                <a:lnTo>
                  <a:pt x="0" y="151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2" name="Freeform 7"/>
          <p:cNvSpPr>
            <a:spLocks/>
          </p:cNvSpPr>
          <p:nvPr userDrawn="1"/>
        </p:nvSpPr>
        <p:spPr bwMode="auto">
          <a:xfrm>
            <a:off x="6468533" y="2933701"/>
            <a:ext cx="3566584" cy="733425"/>
          </a:xfrm>
          <a:custGeom>
            <a:avLst/>
            <a:gdLst>
              <a:gd name="T0" fmla="*/ 0 w 2804"/>
              <a:gd name="T1" fmla="*/ 768 h 768"/>
              <a:gd name="T2" fmla="*/ 0 w 2804"/>
              <a:gd name="T3" fmla="*/ 768 h 768"/>
              <a:gd name="T4" fmla="*/ 2804 w 2804"/>
              <a:gd name="T5" fmla="*/ 768 h 768"/>
              <a:gd name="T6" fmla="*/ 2804 w 2804"/>
              <a:gd name="T7" fmla="*/ 0 h 768"/>
              <a:gd name="T8" fmla="*/ 0 w 2804"/>
              <a:gd name="T9" fmla="*/ 0 h 768"/>
              <a:gd name="T10" fmla="*/ 0 w 2804"/>
              <a:gd name="T11" fmla="*/ 768 h 768"/>
            </a:gdLst>
            <a:ahLst/>
            <a:cxnLst>
              <a:cxn ang="0">
                <a:pos x="T0" y="T1"/>
              </a:cxn>
              <a:cxn ang="0">
                <a:pos x="T2" y="T3"/>
              </a:cxn>
              <a:cxn ang="0">
                <a:pos x="T4" y="T5"/>
              </a:cxn>
              <a:cxn ang="0">
                <a:pos x="T6" y="T7"/>
              </a:cxn>
              <a:cxn ang="0">
                <a:pos x="T8" y="T9"/>
              </a:cxn>
              <a:cxn ang="0">
                <a:pos x="T10" y="T11"/>
              </a:cxn>
            </a:cxnLst>
            <a:rect l="0" t="0" r="r" b="b"/>
            <a:pathLst>
              <a:path w="2804" h="768">
                <a:moveTo>
                  <a:pt x="0" y="768"/>
                </a:moveTo>
                <a:lnTo>
                  <a:pt x="0" y="768"/>
                </a:lnTo>
                <a:lnTo>
                  <a:pt x="2804" y="768"/>
                </a:lnTo>
                <a:lnTo>
                  <a:pt x="2804" y="0"/>
                </a:lnTo>
                <a:lnTo>
                  <a:pt x="0" y="0"/>
                </a:lnTo>
                <a:lnTo>
                  <a:pt x="0" y="76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3" name="Freeform 8"/>
          <p:cNvSpPr>
            <a:spLocks/>
          </p:cNvSpPr>
          <p:nvPr userDrawn="1"/>
        </p:nvSpPr>
        <p:spPr bwMode="auto">
          <a:xfrm>
            <a:off x="7177617" y="1519238"/>
            <a:ext cx="1416051" cy="731838"/>
          </a:xfrm>
          <a:custGeom>
            <a:avLst/>
            <a:gdLst>
              <a:gd name="T0" fmla="*/ 0 w 1114"/>
              <a:gd name="T1" fmla="*/ 767 h 767"/>
              <a:gd name="T2" fmla="*/ 0 w 1114"/>
              <a:gd name="T3" fmla="*/ 767 h 767"/>
              <a:gd name="T4" fmla="*/ 1114 w 1114"/>
              <a:gd name="T5" fmla="*/ 767 h 767"/>
              <a:gd name="T6" fmla="*/ 1114 w 1114"/>
              <a:gd name="T7" fmla="*/ 0 h 767"/>
              <a:gd name="T8" fmla="*/ 0 w 1114"/>
              <a:gd name="T9" fmla="*/ 0 h 767"/>
              <a:gd name="T10" fmla="*/ 0 w 1114"/>
              <a:gd name="T11" fmla="*/ 767 h 767"/>
            </a:gdLst>
            <a:ahLst/>
            <a:cxnLst>
              <a:cxn ang="0">
                <a:pos x="T0" y="T1"/>
              </a:cxn>
              <a:cxn ang="0">
                <a:pos x="T2" y="T3"/>
              </a:cxn>
              <a:cxn ang="0">
                <a:pos x="T4" y="T5"/>
              </a:cxn>
              <a:cxn ang="0">
                <a:pos x="T6" y="T7"/>
              </a:cxn>
              <a:cxn ang="0">
                <a:pos x="T8" y="T9"/>
              </a:cxn>
              <a:cxn ang="0">
                <a:pos x="T10" y="T11"/>
              </a:cxn>
            </a:cxnLst>
            <a:rect l="0" t="0" r="r" b="b"/>
            <a:pathLst>
              <a:path w="1114" h="767">
                <a:moveTo>
                  <a:pt x="0" y="767"/>
                </a:moveTo>
                <a:lnTo>
                  <a:pt x="0" y="767"/>
                </a:lnTo>
                <a:lnTo>
                  <a:pt x="1114" y="767"/>
                </a:lnTo>
                <a:lnTo>
                  <a:pt x="1114" y="0"/>
                </a:lnTo>
                <a:lnTo>
                  <a:pt x="0" y="0"/>
                </a:lnTo>
                <a:lnTo>
                  <a:pt x="0" y="7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4" name="Freeform 9"/>
          <p:cNvSpPr>
            <a:spLocks/>
          </p:cNvSpPr>
          <p:nvPr userDrawn="1"/>
        </p:nvSpPr>
        <p:spPr bwMode="auto">
          <a:xfrm>
            <a:off x="7177618" y="5464175"/>
            <a:ext cx="3833284" cy="349250"/>
          </a:xfrm>
          <a:custGeom>
            <a:avLst/>
            <a:gdLst>
              <a:gd name="T0" fmla="*/ 0 w 3015"/>
              <a:gd name="T1" fmla="*/ 365 h 365"/>
              <a:gd name="T2" fmla="*/ 0 w 3015"/>
              <a:gd name="T3" fmla="*/ 365 h 365"/>
              <a:gd name="T4" fmla="*/ 3015 w 3015"/>
              <a:gd name="T5" fmla="*/ 365 h 365"/>
              <a:gd name="T6" fmla="*/ 3015 w 3015"/>
              <a:gd name="T7" fmla="*/ 0 h 365"/>
              <a:gd name="T8" fmla="*/ 0 w 3015"/>
              <a:gd name="T9" fmla="*/ 0 h 365"/>
              <a:gd name="T10" fmla="*/ 0 w 3015"/>
              <a:gd name="T11" fmla="*/ 365 h 365"/>
            </a:gdLst>
            <a:ahLst/>
            <a:cxnLst>
              <a:cxn ang="0">
                <a:pos x="T0" y="T1"/>
              </a:cxn>
              <a:cxn ang="0">
                <a:pos x="T2" y="T3"/>
              </a:cxn>
              <a:cxn ang="0">
                <a:pos x="T4" y="T5"/>
              </a:cxn>
              <a:cxn ang="0">
                <a:pos x="T6" y="T7"/>
              </a:cxn>
              <a:cxn ang="0">
                <a:pos x="T8" y="T9"/>
              </a:cxn>
              <a:cxn ang="0">
                <a:pos x="T10" y="T11"/>
              </a:cxn>
            </a:cxnLst>
            <a:rect l="0" t="0" r="r" b="b"/>
            <a:pathLst>
              <a:path w="3015" h="365">
                <a:moveTo>
                  <a:pt x="0" y="365"/>
                </a:moveTo>
                <a:lnTo>
                  <a:pt x="0" y="365"/>
                </a:lnTo>
                <a:lnTo>
                  <a:pt x="3015" y="365"/>
                </a:lnTo>
                <a:lnTo>
                  <a:pt x="3015" y="0"/>
                </a:lnTo>
                <a:lnTo>
                  <a:pt x="0" y="0"/>
                </a:lnTo>
                <a:lnTo>
                  <a:pt x="0" y="36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5" name="Freeform 10"/>
          <p:cNvSpPr>
            <a:spLocks/>
          </p:cNvSpPr>
          <p:nvPr userDrawn="1"/>
        </p:nvSpPr>
        <p:spPr bwMode="auto">
          <a:xfrm>
            <a:off x="609600" y="5464175"/>
            <a:ext cx="1085851" cy="349250"/>
          </a:xfrm>
          <a:custGeom>
            <a:avLst/>
            <a:gdLst>
              <a:gd name="T0" fmla="*/ 0 w 854"/>
              <a:gd name="T1" fmla="*/ 365 h 365"/>
              <a:gd name="T2" fmla="*/ 0 w 854"/>
              <a:gd name="T3" fmla="*/ 365 h 365"/>
              <a:gd name="T4" fmla="*/ 854 w 854"/>
              <a:gd name="T5" fmla="*/ 365 h 365"/>
              <a:gd name="T6" fmla="*/ 854 w 854"/>
              <a:gd name="T7" fmla="*/ 0 h 365"/>
              <a:gd name="T8" fmla="*/ 0 w 854"/>
              <a:gd name="T9" fmla="*/ 0 h 365"/>
              <a:gd name="T10" fmla="*/ 0 w 854"/>
              <a:gd name="T11" fmla="*/ 365 h 365"/>
            </a:gdLst>
            <a:ahLst/>
            <a:cxnLst>
              <a:cxn ang="0">
                <a:pos x="T0" y="T1"/>
              </a:cxn>
              <a:cxn ang="0">
                <a:pos x="T2" y="T3"/>
              </a:cxn>
              <a:cxn ang="0">
                <a:pos x="T4" y="T5"/>
              </a:cxn>
              <a:cxn ang="0">
                <a:pos x="T6" y="T7"/>
              </a:cxn>
              <a:cxn ang="0">
                <a:pos x="T8" y="T9"/>
              </a:cxn>
              <a:cxn ang="0">
                <a:pos x="T10" y="T11"/>
              </a:cxn>
            </a:cxnLst>
            <a:rect l="0" t="0" r="r" b="b"/>
            <a:pathLst>
              <a:path w="854" h="365">
                <a:moveTo>
                  <a:pt x="0" y="365"/>
                </a:moveTo>
                <a:lnTo>
                  <a:pt x="0" y="365"/>
                </a:lnTo>
                <a:lnTo>
                  <a:pt x="854" y="365"/>
                </a:lnTo>
                <a:lnTo>
                  <a:pt x="854" y="0"/>
                </a:lnTo>
                <a:lnTo>
                  <a:pt x="0" y="0"/>
                </a:lnTo>
                <a:lnTo>
                  <a:pt x="0" y="36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6" name="Freeform 11"/>
          <p:cNvSpPr>
            <a:spLocks/>
          </p:cNvSpPr>
          <p:nvPr userDrawn="1"/>
        </p:nvSpPr>
        <p:spPr bwMode="auto">
          <a:xfrm>
            <a:off x="2537885" y="1519239"/>
            <a:ext cx="2148417" cy="347663"/>
          </a:xfrm>
          <a:custGeom>
            <a:avLst/>
            <a:gdLst>
              <a:gd name="T0" fmla="*/ 0 w 1690"/>
              <a:gd name="T1" fmla="*/ 364 h 364"/>
              <a:gd name="T2" fmla="*/ 0 w 1690"/>
              <a:gd name="T3" fmla="*/ 364 h 364"/>
              <a:gd name="T4" fmla="*/ 1690 w 1690"/>
              <a:gd name="T5" fmla="*/ 364 h 364"/>
              <a:gd name="T6" fmla="*/ 1690 w 1690"/>
              <a:gd name="T7" fmla="*/ 0 h 364"/>
              <a:gd name="T8" fmla="*/ 0 w 1690"/>
              <a:gd name="T9" fmla="*/ 0 h 364"/>
              <a:gd name="T10" fmla="*/ 0 w 1690"/>
              <a:gd name="T11" fmla="*/ 364 h 364"/>
            </a:gdLst>
            <a:ahLst/>
            <a:cxnLst>
              <a:cxn ang="0">
                <a:pos x="T0" y="T1"/>
              </a:cxn>
              <a:cxn ang="0">
                <a:pos x="T2" y="T3"/>
              </a:cxn>
              <a:cxn ang="0">
                <a:pos x="T4" y="T5"/>
              </a:cxn>
              <a:cxn ang="0">
                <a:pos x="T6" y="T7"/>
              </a:cxn>
              <a:cxn ang="0">
                <a:pos x="T8" y="T9"/>
              </a:cxn>
              <a:cxn ang="0">
                <a:pos x="T10" y="T11"/>
              </a:cxn>
            </a:cxnLst>
            <a:rect l="0" t="0" r="r" b="b"/>
            <a:pathLst>
              <a:path w="1690" h="364">
                <a:moveTo>
                  <a:pt x="0" y="364"/>
                </a:moveTo>
                <a:lnTo>
                  <a:pt x="0" y="364"/>
                </a:lnTo>
                <a:lnTo>
                  <a:pt x="1690" y="364"/>
                </a:lnTo>
                <a:lnTo>
                  <a:pt x="1690" y="0"/>
                </a:lnTo>
                <a:lnTo>
                  <a:pt x="0" y="0"/>
                </a:lnTo>
                <a:lnTo>
                  <a:pt x="0" y="36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7" name="Freeform 12"/>
          <p:cNvSpPr>
            <a:spLocks/>
          </p:cNvSpPr>
          <p:nvPr userDrawn="1"/>
        </p:nvSpPr>
        <p:spPr bwMode="auto">
          <a:xfrm>
            <a:off x="609601" y="1519239"/>
            <a:ext cx="438151" cy="608013"/>
          </a:xfrm>
          <a:custGeom>
            <a:avLst/>
            <a:gdLst>
              <a:gd name="T0" fmla="*/ 0 w 345"/>
              <a:gd name="T1" fmla="*/ 637 h 637"/>
              <a:gd name="T2" fmla="*/ 0 w 345"/>
              <a:gd name="T3" fmla="*/ 637 h 637"/>
              <a:gd name="T4" fmla="*/ 345 w 345"/>
              <a:gd name="T5" fmla="*/ 637 h 637"/>
              <a:gd name="T6" fmla="*/ 345 w 345"/>
              <a:gd name="T7" fmla="*/ 0 h 637"/>
              <a:gd name="T8" fmla="*/ 0 w 345"/>
              <a:gd name="T9" fmla="*/ 0 h 637"/>
              <a:gd name="T10" fmla="*/ 0 w 345"/>
              <a:gd name="T11" fmla="*/ 637 h 637"/>
            </a:gdLst>
            <a:ahLst/>
            <a:cxnLst>
              <a:cxn ang="0">
                <a:pos x="T0" y="T1"/>
              </a:cxn>
              <a:cxn ang="0">
                <a:pos x="T2" y="T3"/>
              </a:cxn>
              <a:cxn ang="0">
                <a:pos x="T4" y="T5"/>
              </a:cxn>
              <a:cxn ang="0">
                <a:pos x="T6" y="T7"/>
              </a:cxn>
              <a:cxn ang="0">
                <a:pos x="T8" y="T9"/>
              </a:cxn>
              <a:cxn ang="0">
                <a:pos x="T10" y="T11"/>
              </a:cxn>
            </a:cxnLst>
            <a:rect l="0" t="0" r="r" b="b"/>
            <a:pathLst>
              <a:path w="345" h="637">
                <a:moveTo>
                  <a:pt x="0" y="637"/>
                </a:moveTo>
                <a:lnTo>
                  <a:pt x="0" y="637"/>
                </a:lnTo>
                <a:lnTo>
                  <a:pt x="345" y="637"/>
                </a:lnTo>
                <a:lnTo>
                  <a:pt x="345" y="0"/>
                </a:lnTo>
                <a:lnTo>
                  <a:pt x="0" y="0"/>
                </a:lnTo>
                <a:lnTo>
                  <a:pt x="0" y="63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8" name="Footer Placeholder 3 Copyright"/>
          <p:cNvSpPr>
            <a:spLocks noGrp="1"/>
          </p:cNvSpPr>
          <p:nvPr>
            <p:ph type="ftr" sz="quarter" idx="11"/>
          </p:nvPr>
        </p:nvSpPr>
        <p:spPr>
          <a:xfrm>
            <a:off x="609600" y="6400801"/>
            <a:ext cx="7037137" cy="92333"/>
          </a:xfrm>
        </p:spPr>
        <p:txBody>
          <a:bodyPr/>
          <a:lstStyle/>
          <a:p>
            <a:r>
              <a:rPr lang="en-GB" dirty="0"/>
              <a:t>© 2016 Willis Towers Watson. All rights reserved.</a:t>
            </a:r>
            <a:endParaRPr lang="en-US" dirty="0"/>
          </a:p>
        </p:txBody>
      </p:sp>
    </p:spTree>
    <p:extLst>
      <p:ext uri="{BB962C8B-B14F-4D97-AF65-F5344CB8AC3E}">
        <p14:creationId xmlns:p14="http://schemas.microsoft.com/office/powerpoint/2010/main" val="1411150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lIns="0"/>
          <a:lstStyle/>
          <a:p>
            <a:r>
              <a:rPr lang="en-US"/>
              <a:t>Click to edit Master title style</a:t>
            </a:r>
            <a:endParaRPr lang="en-AU"/>
          </a:p>
        </p:txBody>
      </p:sp>
      <p:sp>
        <p:nvSpPr>
          <p:cNvPr id="10" name="Content Placeholder 9"/>
          <p:cNvSpPr>
            <a:spLocks noGrp="1"/>
          </p:cNvSpPr>
          <p:nvPr>
            <p:ph sz="quarter" idx="14"/>
          </p:nvPr>
        </p:nvSpPr>
        <p:spPr>
          <a:xfrm>
            <a:off x="607486" y="1840051"/>
            <a:ext cx="10977033" cy="4652824"/>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15"/>
          </p:nvPr>
        </p:nvSpPr>
        <p:spPr>
          <a:xfrm>
            <a:off x="607486" y="1227139"/>
            <a:ext cx="10977033" cy="512452"/>
          </a:xfrm>
          <a:prstGeom prst="rect">
            <a:avLst/>
          </a:prstGeom>
        </p:spPr>
        <p:txBody>
          <a:bodyPr lIns="0"/>
          <a:lstStyle>
            <a:lvl1pPr marL="0" indent="0">
              <a:buNone/>
              <a:defRPr lang="en-US" sz="1350" kern="1200" dirty="0">
                <a:solidFill>
                  <a:schemeClr val="accent1"/>
                </a:solidFill>
                <a:latin typeface="+mn-lt"/>
                <a:ea typeface="Arial" pitchFamily="-105" charset="-52"/>
                <a:cs typeface="Arial" pitchFamily="34" charset="0"/>
              </a:defRPr>
            </a:lvl1pPr>
            <a:lvl2pPr marL="170100" indent="0">
              <a:buNone/>
              <a:defRPr>
                <a:solidFill>
                  <a:schemeClr val="accent1"/>
                </a:solidFill>
              </a:defRPr>
            </a:lvl2pPr>
            <a:lvl3pPr marL="342900" indent="0">
              <a:buNone/>
              <a:defRPr>
                <a:solidFill>
                  <a:schemeClr val="accent1"/>
                </a:solidFill>
              </a:defRPr>
            </a:lvl3pPr>
            <a:lvl4pPr marL="513000" indent="0">
              <a:buNone/>
              <a:defRPr>
                <a:solidFill>
                  <a:schemeClr val="accent1"/>
                </a:solidFill>
              </a:defRPr>
            </a:lvl4pPr>
            <a:lvl5pPr marL="685800" indent="0">
              <a:buNone/>
              <a:defRPr>
                <a:solidFill>
                  <a:schemeClr val="accent1"/>
                </a:solidFill>
              </a:defRPr>
            </a:lvl5pPr>
          </a:lstStyle>
          <a:p>
            <a:pPr marL="0" lvl="0" indent="0" algn="l" rtl="0" eaLnBrk="1" fontAlgn="base" hangingPunct="1">
              <a:spcBef>
                <a:spcPts val="450"/>
              </a:spcBef>
              <a:spcAft>
                <a:spcPct val="0"/>
              </a:spcAft>
              <a:buFont typeface="Arial" pitchFamily="34" charset="0"/>
              <a:buNone/>
            </a:pPr>
            <a:r>
              <a:rPr lang="en-US"/>
              <a:t>Click to edit Master text styles</a:t>
            </a:r>
          </a:p>
        </p:txBody>
      </p:sp>
    </p:spTree>
    <p:extLst>
      <p:ext uri="{BB962C8B-B14F-4D97-AF65-F5344CB8AC3E}">
        <p14:creationId xmlns:p14="http://schemas.microsoft.com/office/powerpoint/2010/main" val="353659801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_IBlue">
    <p:bg>
      <p:bgPr>
        <a:solidFill>
          <a:schemeClr val="accent4"/>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p>
            <a:endParaRPr lang="en-AU" dirty="0"/>
          </a:p>
        </p:txBody>
      </p:sp>
      <p:sp>
        <p:nvSpPr>
          <p:cNvPr id="6" name="Slide Number Placeholder 5"/>
          <p:cNvSpPr>
            <a:spLocks noGrp="1"/>
          </p:cNvSpPr>
          <p:nvPr>
            <p:ph type="sldNum" sz="quarter" idx="32"/>
          </p:nvPr>
        </p:nvSpPr>
        <p:spPr/>
        <p:txBody>
          <a:bodyPr/>
          <a:lstStyle/>
          <a:p>
            <a:pPr>
              <a:defRPr/>
            </a:pPr>
            <a:fld id="{90CBDC3A-D49F-4631-A8C7-55D59B33E5FA}" type="slidenum">
              <a:rPr lang="en-US" smtClean="0"/>
              <a:pPr>
                <a:defRPr/>
              </a:pPr>
              <a:t>‹#›</a:t>
            </a:fld>
            <a:endParaRPr lang="en-US" dirty="0"/>
          </a:p>
        </p:txBody>
      </p:sp>
      <p:sp>
        <p:nvSpPr>
          <p:cNvPr id="7" name="Title 1"/>
          <p:cNvSpPr>
            <a:spLocks noGrp="1"/>
          </p:cNvSpPr>
          <p:nvPr>
            <p:ph type="title" hasCustomPrompt="1"/>
          </p:nvPr>
        </p:nvSpPr>
        <p:spPr>
          <a:xfrm>
            <a:off x="355742" y="554274"/>
            <a:ext cx="11474881" cy="543475"/>
          </a:xfrm>
        </p:spPr>
        <p:txBody>
          <a:bodyPr/>
          <a:lstStyle>
            <a:lvl1pPr algn="ctr">
              <a:defRPr/>
            </a:lvl1pPr>
          </a:lstStyle>
          <a:p>
            <a:r>
              <a:rPr lang="en-US"/>
              <a:t>INSERT MAIN TITLE AT 36PT MIN 30PT</a:t>
            </a:r>
            <a:endParaRPr lang="en-AU"/>
          </a:p>
        </p:txBody>
      </p:sp>
      <p:sp>
        <p:nvSpPr>
          <p:cNvPr id="9" name="Text Placeholder 4"/>
          <p:cNvSpPr>
            <a:spLocks noGrp="1"/>
          </p:cNvSpPr>
          <p:nvPr>
            <p:ph type="body" sz="quarter" idx="33" hasCustomPrompt="1"/>
          </p:nvPr>
        </p:nvSpPr>
        <p:spPr>
          <a:xfrm>
            <a:off x="355741" y="6363595"/>
            <a:ext cx="1600440" cy="272352"/>
          </a:xfrm>
          <a:ln>
            <a:solidFill>
              <a:schemeClr val="bg1"/>
            </a:solidFill>
          </a:ln>
        </p:spPr>
        <p:txBody>
          <a:bodyPr wrap="none" lIns="143987" tIns="71994" rIns="143987" bIns="71994" anchor="ctr">
            <a:spAutoFit/>
          </a:bodyPr>
          <a:lstStyle>
            <a:lvl1pPr>
              <a:spcBef>
                <a:spcPts val="0"/>
              </a:spcBef>
              <a:defRPr sz="825">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Key Point if Needed</a:t>
            </a:r>
            <a:endParaRPr lang="en-AU"/>
          </a:p>
        </p:txBody>
      </p:sp>
    </p:spTree>
    <p:extLst>
      <p:ext uri="{BB962C8B-B14F-4D97-AF65-F5344CB8AC3E}">
        <p14:creationId xmlns:p14="http://schemas.microsoft.com/office/powerpoint/2010/main" val="233463044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lIns="0"/>
          <a:lstStyle/>
          <a:p>
            <a:r>
              <a:rPr lang="en-US"/>
              <a:t>Click to edit Master title style</a:t>
            </a:r>
            <a:endParaRPr lang="en-AU"/>
          </a:p>
        </p:txBody>
      </p:sp>
      <p:sp>
        <p:nvSpPr>
          <p:cNvPr id="5" name="Text Placeholder 4"/>
          <p:cNvSpPr>
            <a:spLocks noGrp="1"/>
          </p:cNvSpPr>
          <p:nvPr>
            <p:ph type="body" sz="quarter" idx="15"/>
          </p:nvPr>
        </p:nvSpPr>
        <p:spPr>
          <a:xfrm>
            <a:off x="607486" y="1227139"/>
            <a:ext cx="10977033" cy="512452"/>
          </a:xfrm>
          <a:prstGeom prst="rect">
            <a:avLst/>
          </a:prstGeom>
        </p:spPr>
        <p:txBody>
          <a:bodyPr lIns="0"/>
          <a:lstStyle>
            <a:lvl1pPr marL="0" indent="0">
              <a:buNone/>
              <a:defRPr lang="en-US" sz="1350" kern="1200" dirty="0">
                <a:solidFill>
                  <a:schemeClr val="accent1"/>
                </a:solidFill>
                <a:latin typeface="+mn-lt"/>
                <a:ea typeface="Arial" pitchFamily="-105" charset="-52"/>
                <a:cs typeface="Arial" pitchFamily="34" charset="0"/>
              </a:defRPr>
            </a:lvl1pPr>
            <a:lvl2pPr marL="170100" indent="0">
              <a:buNone/>
              <a:defRPr>
                <a:solidFill>
                  <a:schemeClr val="accent1"/>
                </a:solidFill>
              </a:defRPr>
            </a:lvl2pPr>
            <a:lvl3pPr marL="342900" indent="0">
              <a:buNone/>
              <a:defRPr>
                <a:solidFill>
                  <a:schemeClr val="accent1"/>
                </a:solidFill>
              </a:defRPr>
            </a:lvl3pPr>
            <a:lvl4pPr marL="513000" indent="0">
              <a:buNone/>
              <a:defRPr>
                <a:solidFill>
                  <a:schemeClr val="accent1"/>
                </a:solidFill>
              </a:defRPr>
            </a:lvl4pPr>
            <a:lvl5pPr marL="685800" indent="0">
              <a:buNone/>
              <a:defRPr>
                <a:solidFill>
                  <a:schemeClr val="accent1"/>
                </a:solidFill>
              </a:defRPr>
            </a:lvl5pPr>
          </a:lstStyle>
          <a:p>
            <a:pPr marL="0" lvl="0" indent="0" algn="l" rtl="0" eaLnBrk="1" fontAlgn="base" hangingPunct="1">
              <a:spcBef>
                <a:spcPts val="450"/>
              </a:spcBef>
              <a:spcAft>
                <a:spcPct val="0"/>
              </a:spcAft>
              <a:buFont typeface="Arial" pitchFamily="34" charset="0"/>
              <a:buNone/>
            </a:pPr>
            <a:r>
              <a:rPr lang="en-US"/>
              <a:t>Click to edit Master text styles</a:t>
            </a:r>
          </a:p>
        </p:txBody>
      </p:sp>
    </p:spTree>
    <p:extLst>
      <p:ext uri="{BB962C8B-B14F-4D97-AF65-F5344CB8AC3E}">
        <p14:creationId xmlns:p14="http://schemas.microsoft.com/office/powerpoint/2010/main" val="224730038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2017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35403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brand Title Whit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8737600" cy="307777"/>
          </a:xfrm>
        </p:spPr>
        <p:txBody>
          <a:bodyPr>
            <a:noAutofit/>
          </a:bodyPr>
          <a:lstStyle/>
          <a:p>
            <a:r>
              <a:rPr lang="en-US"/>
              <a:t>Click to edit Master title style</a:t>
            </a:r>
          </a:p>
        </p:txBody>
      </p:sp>
      <p:sp>
        <p:nvSpPr>
          <p:cNvPr id="3" name="Date Placeholder 2"/>
          <p:cNvSpPr>
            <a:spLocks noGrp="1"/>
          </p:cNvSpPr>
          <p:nvPr>
            <p:ph type="dt" sz="half" idx="10"/>
          </p:nvPr>
        </p:nvSpPr>
        <p:spPr>
          <a:xfrm>
            <a:off x="9550400" y="457200"/>
            <a:ext cx="2032000" cy="184666"/>
          </a:xfrm>
          <a:prstGeom prst="rect">
            <a:avLst/>
          </a:prstGeom>
        </p:spPr>
        <p:txBody>
          <a:bodyPr lIns="0" tIns="0" rIns="0" bIns="0">
            <a:noAutofit/>
          </a:bodyPr>
          <a:lstStyle>
            <a:lvl1pPr algn="r">
              <a:defRPr sz="1200"/>
            </a:lvl1pPr>
          </a:lstStyle>
          <a:p>
            <a:endParaRPr lang="en-US" dirty="0"/>
          </a:p>
        </p:txBody>
      </p:sp>
      <p:sp>
        <p:nvSpPr>
          <p:cNvPr id="4" name="Footer Placeholder 3 Copyright"/>
          <p:cNvSpPr>
            <a:spLocks noGrp="1"/>
          </p:cNvSpPr>
          <p:nvPr>
            <p:ph type="ftr" sz="quarter" idx="11"/>
          </p:nvPr>
        </p:nvSpPr>
        <p:spPr>
          <a:xfrm>
            <a:off x="609601" y="6400801"/>
            <a:ext cx="3213673" cy="92333"/>
          </a:xfrm>
        </p:spPr>
        <p:txBody>
          <a:bodyPr/>
          <a:lstStyle/>
          <a:p>
            <a:r>
              <a:rPr lang="en-GB" dirty="0"/>
              <a:t>© 2016 Willis Towers Watson. All rights reserved. </a:t>
            </a:r>
            <a:endParaRPr lang="en-US" dirty="0"/>
          </a:p>
        </p:txBody>
      </p:sp>
      <p:sp>
        <p:nvSpPr>
          <p:cNvPr id="7" name="Text Placeholder 2"/>
          <p:cNvSpPr>
            <a:spLocks noGrp="1"/>
          </p:cNvSpPr>
          <p:nvPr>
            <p:ph idx="1" hasCustomPrompt="1"/>
          </p:nvPr>
        </p:nvSpPr>
        <p:spPr>
          <a:xfrm>
            <a:off x="609600" y="804673"/>
            <a:ext cx="8737600" cy="276999"/>
          </a:xfrm>
          <a:prstGeom prst="rect">
            <a:avLst/>
          </a:prstGeom>
        </p:spPr>
        <p:txBody>
          <a:bodyPr vert="horz" wrap="square" lIns="0" tIns="0" rIns="0" bIns="0" rtlCol="0">
            <a:noAutofit/>
          </a:bodyPr>
          <a:lstStyle>
            <a:lvl1pPr>
              <a:defRPr sz="1750" b="0"/>
            </a:lvl1pPr>
          </a:lstStyle>
          <a:p>
            <a:pPr lvl="0"/>
            <a:r>
              <a:rPr lang="en-US"/>
              <a:t>Click to edit Master text styles</a:t>
            </a:r>
          </a:p>
        </p:txBody>
      </p:sp>
      <p:pic>
        <p:nvPicPr>
          <p:cNvPr id="8" name="Picture 7"/>
          <p:cNvPicPr>
            <a:picLocks noChangeAspect="1"/>
          </p:cNvPicPr>
          <p:nvPr userDrawn="1"/>
        </p:nvPicPr>
        <p:blipFill>
          <a:blip r:embed="rId2" cstate="print"/>
          <a:stretch>
            <a:fillRect/>
          </a:stretch>
        </p:blipFill>
        <p:spPr>
          <a:xfrm>
            <a:off x="7836747" y="6195724"/>
            <a:ext cx="4030133" cy="584200"/>
          </a:xfrm>
          <a:prstGeom prst="rect">
            <a:avLst/>
          </a:prstGeom>
        </p:spPr>
      </p:pic>
      <p:sp>
        <p:nvSpPr>
          <p:cNvPr id="10" name="Freeform 5"/>
          <p:cNvSpPr>
            <a:spLocks/>
          </p:cNvSpPr>
          <p:nvPr userDrawn="1"/>
        </p:nvSpPr>
        <p:spPr bwMode="auto">
          <a:xfrm>
            <a:off x="609601" y="2933700"/>
            <a:ext cx="4857751" cy="1449388"/>
          </a:xfrm>
          <a:custGeom>
            <a:avLst/>
            <a:gdLst>
              <a:gd name="T0" fmla="*/ 0 w 3820"/>
              <a:gd name="T1" fmla="*/ 1517 h 1517"/>
              <a:gd name="T2" fmla="*/ 0 w 3820"/>
              <a:gd name="T3" fmla="*/ 1517 h 1517"/>
              <a:gd name="T4" fmla="*/ 3820 w 3820"/>
              <a:gd name="T5" fmla="*/ 1517 h 1517"/>
              <a:gd name="T6" fmla="*/ 3820 w 3820"/>
              <a:gd name="T7" fmla="*/ 0 h 1517"/>
              <a:gd name="T8" fmla="*/ 0 w 3820"/>
              <a:gd name="T9" fmla="*/ 0 h 1517"/>
              <a:gd name="T10" fmla="*/ 0 w 3820"/>
              <a:gd name="T11" fmla="*/ 1517 h 1517"/>
            </a:gdLst>
            <a:ahLst/>
            <a:cxnLst>
              <a:cxn ang="0">
                <a:pos x="T0" y="T1"/>
              </a:cxn>
              <a:cxn ang="0">
                <a:pos x="T2" y="T3"/>
              </a:cxn>
              <a:cxn ang="0">
                <a:pos x="T4" y="T5"/>
              </a:cxn>
              <a:cxn ang="0">
                <a:pos x="T6" y="T7"/>
              </a:cxn>
              <a:cxn ang="0">
                <a:pos x="T8" y="T9"/>
              </a:cxn>
              <a:cxn ang="0">
                <a:pos x="T10" y="T11"/>
              </a:cxn>
            </a:cxnLst>
            <a:rect l="0" t="0" r="r" b="b"/>
            <a:pathLst>
              <a:path w="3820" h="1517">
                <a:moveTo>
                  <a:pt x="0" y="1517"/>
                </a:moveTo>
                <a:lnTo>
                  <a:pt x="0" y="1517"/>
                </a:lnTo>
                <a:lnTo>
                  <a:pt x="3820" y="1517"/>
                </a:lnTo>
                <a:lnTo>
                  <a:pt x="3820" y="0"/>
                </a:lnTo>
                <a:lnTo>
                  <a:pt x="0" y="0"/>
                </a:lnTo>
                <a:lnTo>
                  <a:pt x="0" y="151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1" name="Freeform 6"/>
          <p:cNvSpPr>
            <a:spLocks/>
          </p:cNvSpPr>
          <p:nvPr userDrawn="1"/>
        </p:nvSpPr>
        <p:spPr bwMode="auto">
          <a:xfrm>
            <a:off x="11137900" y="2933700"/>
            <a:ext cx="459317" cy="1449388"/>
          </a:xfrm>
          <a:custGeom>
            <a:avLst/>
            <a:gdLst>
              <a:gd name="T0" fmla="*/ 0 w 360"/>
              <a:gd name="T1" fmla="*/ 1517 h 1517"/>
              <a:gd name="T2" fmla="*/ 0 w 360"/>
              <a:gd name="T3" fmla="*/ 1517 h 1517"/>
              <a:gd name="T4" fmla="*/ 360 w 360"/>
              <a:gd name="T5" fmla="*/ 1517 h 1517"/>
              <a:gd name="T6" fmla="*/ 360 w 360"/>
              <a:gd name="T7" fmla="*/ 0 h 1517"/>
              <a:gd name="T8" fmla="*/ 0 w 360"/>
              <a:gd name="T9" fmla="*/ 0 h 1517"/>
              <a:gd name="T10" fmla="*/ 0 w 360"/>
              <a:gd name="T11" fmla="*/ 1517 h 1517"/>
            </a:gdLst>
            <a:ahLst/>
            <a:cxnLst>
              <a:cxn ang="0">
                <a:pos x="T0" y="T1"/>
              </a:cxn>
              <a:cxn ang="0">
                <a:pos x="T2" y="T3"/>
              </a:cxn>
              <a:cxn ang="0">
                <a:pos x="T4" y="T5"/>
              </a:cxn>
              <a:cxn ang="0">
                <a:pos x="T6" y="T7"/>
              </a:cxn>
              <a:cxn ang="0">
                <a:pos x="T8" y="T9"/>
              </a:cxn>
              <a:cxn ang="0">
                <a:pos x="T10" y="T11"/>
              </a:cxn>
            </a:cxnLst>
            <a:rect l="0" t="0" r="r" b="b"/>
            <a:pathLst>
              <a:path w="360" h="1517">
                <a:moveTo>
                  <a:pt x="0" y="1517"/>
                </a:moveTo>
                <a:lnTo>
                  <a:pt x="0" y="1517"/>
                </a:lnTo>
                <a:lnTo>
                  <a:pt x="360" y="1517"/>
                </a:lnTo>
                <a:lnTo>
                  <a:pt x="360" y="0"/>
                </a:lnTo>
                <a:lnTo>
                  <a:pt x="0" y="0"/>
                </a:lnTo>
                <a:lnTo>
                  <a:pt x="0" y="151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2" name="Freeform 7"/>
          <p:cNvSpPr>
            <a:spLocks/>
          </p:cNvSpPr>
          <p:nvPr userDrawn="1"/>
        </p:nvSpPr>
        <p:spPr bwMode="auto">
          <a:xfrm>
            <a:off x="6468533" y="2933701"/>
            <a:ext cx="3566584" cy="733425"/>
          </a:xfrm>
          <a:custGeom>
            <a:avLst/>
            <a:gdLst>
              <a:gd name="T0" fmla="*/ 0 w 2804"/>
              <a:gd name="T1" fmla="*/ 768 h 768"/>
              <a:gd name="T2" fmla="*/ 0 w 2804"/>
              <a:gd name="T3" fmla="*/ 768 h 768"/>
              <a:gd name="T4" fmla="*/ 2804 w 2804"/>
              <a:gd name="T5" fmla="*/ 768 h 768"/>
              <a:gd name="T6" fmla="*/ 2804 w 2804"/>
              <a:gd name="T7" fmla="*/ 0 h 768"/>
              <a:gd name="T8" fmla="*/ 0 w 2804"/>
              <a:gd name="T9" fmla="*/ 0 h 768"/>
              <a:gd name="T10" fmla="*/ 0 w 2804"/>
              <a:gd name="T11" fmla="*/ 768 h 768"/>
            </a:gdLst>
            <a:ahLst/>
            <a:cxnLst>
              <a:cxn ang="0">
                <a:pos x="T0" y="T1"/>
              </a:cxn>
              <a:cxn ang="0">
                <a:pos x="T2" y="T3"/>
              </a:cxn>
              <a:cxn ang="0">
                <a:pos x="T4" y="T5"/>
              </a:cxn>
              <a:cxn ang="0">
                <a:pos x="T6" y="T7"/>
              </a:cxn>
              <a:cxn ang="0">
                <a:pos x="T8" y="T9"/>
              </a:cxn>
              <a:cxn ang="0">
                <a:pos x="T10" y="T11"/>
              </a:cxn>
            </a:cxnLst>
            <a:rect l="0" t="0" r="r" b="b"/>
            <a:pathLst>
              <a:path w="2804" h="768">
                <a:moveTo>
                  <a:pt x="0" y="768"/>
                </a:moveTo>
                <a:lnTo>
                  <a:pt x="0" y="768"/>
                </a:lnTo>
                <a:lnTo>
                  <a:pt x="2804" y="768"/>
                </a:lnTo>
                <a:lnTo>
                  <a:pt x="2804" y="0"/>
                </a:lnTo>
                <a:lnTo>
                  <a:pt x="0" y="0"/>
                </a:lnTo>
                <a:lnTo>
                  <a:pt x="0" y="76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3" name="Freeform 8"/>
          <p:cNvSpPr>
            <a:spLocks/>
          </p:cNvSpPr>
          <p:nvPr userDrawn="1"/>
        </p:nvSpPr>
        <p:spPr bwMode="auto">
          <a:xfrm>
            <a:off x="7177617" y="1519238"/>
            <a:ext cx="1416051" cy="731838"/>
          </a:xfrm>
          <a:custGeom>
            <a:avLst/>
            <a:gdLst>
              <a:gd name="T0" fmla="*/ 0 w 1114"/>
              <a:gd name="T1" fmla="*/ 767 h 767"/>
              <a:gd name="T2" fmla="*/ 0 w 1114"/>
              <a:gd name="T3" fmla="*/ 767 h 767"/>
              <a:gd name="T4" fmla="*/ 1114 w 1114"/>
              <a:gd name="T5" fmla="*/ 767 h 767"/>
              <a:gd name="T6" fmla="*/ 1114 w 1114"/>
              <a:gd name="T7" fmla="*/ 0 h 767"/>
              <a:gd name="T8" fmla="*/ 0 w 1114"/>
              <a:gd name="T9" fmla="*/ 0 h 767"/>
              <a:gd name="T10" fmla="*/ 0 w 1114"/>
              <a:gd name="T11" fmla="*/ 767 h 767"/>
            </a:gdLst>
            <a:ahLst/>
            <a:cxnLst>
              <a:cxn ang="0">
                <a:pos x="T0" y="T1"/>
              </a:cxn>
              <a:cxn ang="0">
                <a:pos x="T2" y="T3"/>
              </a:cxn>
              <a:cxn ang="0">
                <a:pos x="T4" y="T5"/>
              </a:cxn>
              <a:cxn ang="0">
                <a:pos x="T6" y="T7"/>
              </a:cxn>
              <a:cxn ang="0">
                <a:pos x="T8" y="T9"/>
              </a:cxn>
              <a:cxn ang="0">
                <a:pos x="T10" y="T11"/>
              </a:cxn>
            </a:cxnLst>
            <a:rect l="0" t="0" r="r" b="b"/>
            <a:pathLst>
              <a:path w="1114" h="767">
                <a:moveTo>
                  <a:pt x="0" y="767"/>
                </a:moveTo>
                <a:lnTo>
                  <a:pt x="0" y="767"/>
                </a:lnTo>
                <a:lnTo>
                  <a:pt x="1114" y="767"/>
                </a:lnTo>
                <a:lnTo>
                  <a:pt x="1114" y="0"/>
                </a:lnTo>
                <a:lnTo>
                  <a:pt x="0" y="0"/>
                </a:lnTo>
                <a:lnTo>
                  <a:pt x="0" y="7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4" name="Freeform 9"/>
          <p:cNvSpPr>
            <a:spLocks/>
          </p:cNvSpPr>
          <p:nvPr userDrawn="1"/>
        </p:nvSpPr>
        <p:spPr bwMode="auto">
          <a:xfrm>
            <a:off x="7177618" y="5464175"/>
            <a:ext cx="3833284" cy="349250"/>
          </a:xfrm>
          <a:custGeom>
            <a:avLst/>
            <a:gdLst>
              <a:gd name="T0" fmla="*/ 0 w 3015"/>
              <a:gd name="T1" fmla="*/ 365 h 365"/>
              <a:gd name="T2" fmla="*/ 0 w 3015"/>
              <a:gd name="T3" fmla="*/ 365 h 365"/>
              <a:gd name="T4" fmla="*/ 3015 w 3015"/>
              <a:gd name="T5" fmla="*/ 365 h 365"/>
              <a:gd name="T6" fmla="*/ 3015 w 3015"/>
              <a:gd name="T7" fmla="*/ 0 h 365"/>
              <a:gd name="T8" fmla="*/ 0 w 3015"/>
              <a:gd name="T9" fmla="*/ 0 h 365"/>
              <a:gd name="T10" fmla="*/ 0 w 3015"/>
              <a:gd name="T11" fmla="*/ 365 h 365"/>
            </a:gdLst>
            <a:ahLst/>
            <a:cxnLst>
              <a:cxn ang="0">
                <a:pos x="T0" y="T1"/>
              </a:cxn>
              <a:cxn ang="0">
                <a:pos x="T2" y="T3"/>
              </a:cxn>
              <a:cxn ang="0">
                <a:pos x="T4" y="T5"/>
              </a:cxn>
              <a:cxn ang="0">
                <a:pos x="T6" y="T7"/>
              </a:cxn>
              <a:cxn ang="0">
                <a:pos x="T8" y="T9"/>
              </a:cxn>
              <a:cxn ang="0">
                <a:pos x="T10" y="T11"/>
              </a:cxn>
            </a:cxnLst>
            <a:rect l="0" t="0" r="r" b="b"/>
            <a:pathLst>
              <a:path w="3015" h="365">
                <a:moveTo>
                  <a:pt x="0" y="365"/>
                </a:moveTo>
                <a:lnTo>
                  <a:pt x="0" y="365"/>
                </a:lnTo>
                <a:lnTo>
                  <a:pt x="3015" y="365"/>
                </a:lnTo>
                <a:lnTo>
                  <a:pt x="3015" y="0"/>
                </a:lnTo>
                <a:lnTo>
                  <a:pt x="0" y="0"/>
                </a:lnTo>
                <a:lnTo>
                  <a:pt x="0" y="36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5" name="Freeform 10"/>
          <p:cNvSpPr>
            <a:spLocks/>
          </p:cNvSpPr>
          <p:nvPr userDrawn="1"/>
        </p:nvSpPr>
        <p:spPr bwMode="auto">
          <a:xfrm>
            <a:off x="609600" y="5464175"/>
            <a:ext cx="1085851" cy="349250"/>
          </a:xfrm>
          <a:custGeom>
            <a:avLst/>
            <a:gdLst>
              <a:gd name="T0" fmla="*/ 0 w 854"/>
              <a:gd name="T1" fmla="*/ 365 h 365"/>
              <a:gd name="T2" fmla="*/ 0 w 854"/>
              <a:gd name="T3" fmla="*/ 365 h 365"/>
              <a:gd name="T4" fmla="*/ 854 w 854"/>
              <a:gd name="T5" fmla="*/ 365 h 365"/>
              <a:gd name="T6" fmla="*/ 854 w 854"/>
              <a:gd name="T7" fmla="*/ 0 h 365"/>
              <a:gd name="T8" fmla="*/ 0 w 854"/>
              <a:gd name="T9" fmla="*/ 0 h 365"/>
              <a:gd name="T10" fmla="*/ 0 w 854"/>
              <a:gd name="T11" fmla="*/ 365 h 365"/>
            </a:gdLst>
            <a:ahLst/>
            <a:cxnLst>
              <a:cxn ang="0">
                <a:pos x="T0" y="T1"/>
              </a:cxn>
              <a:cxn ang="0">
                <a:pos x="T2" y="T3"/>
              </a:cxn>
              <a:cxn ang="0">
                <a:pos x="T4" y="T5"/>
              </a:cxn>
              <a:cxn ang="0">
                <a:pos x="T6" y="T7"/>
              </a:cxn>
              <a:cxn ang="0">
                <a:pos x="T8" y="T9"/>
              </a:cxn>
              <a:cxn ang="0">
                <a:pos x="T10" y="T11"/>
              </a:cxn>
            </a:cxnLst>
            <a:rect l="0" t="0" r="r" b="b"/>
            <a:pathLst>
              <a:path w="854" h="365">
                <a:moveTo>
                  <a:pt x="0" y="365"/>
                </a:moveTo>
                <a:lnTo>
                  <a:pt x="0" y="365"/>
                </a:lnTo>
                <a:lnTo>
                  <a:pt x="854" y="365"/>
                </a:lnTo>
                <a:lnTo>
                  <a:pt x="854" y="0"/>
                </a:lnTo>
                <a:lnTo>
                  <a:pt x="0" y="0"/>
                </a:lnTo>
                <a:lnTo>
                  <a:pt x="0" y="36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6" name="Freeform 11"/>
          <p:cNvSpPr>
            <a:spLocks/>
          </p:cNvSpPr>
          <p:nvPr userDrawn="1"/>
        </p:nvSpPr>
        <p:spPr bwMode="auto">
          <a:xfrm>
            <a:off x="2537885" y="1519239"/>
            <a:ext cx="2148417" cy="347663"/>
          </a:xfrm>
          <a:custGeom>
            <a:avLst/>
            <a:gdLst>
              <a:gd name="T0" fmla="*/ 0 w 1690"/>
              <a:gd name="T1" fmla="*/ 364 h 364"/>
              <a:gd name="T2" fmla="*/ 0 w 1690"/>
              <a:gd name="T3" fmla="*/ 364 h 364"/>
              <a:gd name="T4" fmla="*/ 1690 w 1690"/>
              <a:gd name="T5" fmla="*/ 364 h 364"/>
              <a:gd name="T6" fmla="*/ 1690 w 1690"/>
              <a:gd name="T7" fmla="*/ 0 h 364"/>
              <a:gd name="T8" fmla="*/ 0 w 1690"/>
              <a:gd name="T9" fmla="*/ 0 h 364"/>
              <a:gd name="T10" fmla="*/ 0 w 1690"/>
              <a:gd name="T11" fmla="*/ 364 h 364"/>
            </a:gdLst>
            <a:ahLst/>
            <a:cxnLst>
              <a:cxn ang="0">
                <a:pos x="T0" y="T1"/>
              </a:cxn>
              <a:cxn ang="0">
                <a:pos x="T2" y="T3"/>
              </a:cxn>
              <a:cxn ang="0">
                <a:pos x="T4" y="T5"/>
              </a:cxn>
              <a:cxn ang="0">
                <a:pos x="T6" y="T7"/>
              </a:cxn>
              <a:cxn ang="0">
                <a:pos x="T8" y="T9"/>
              </a:cxn>
              <a:cxn ang="0">
                <a:pos x="T10" y="T11"/>
              </a:cxn>
            </a:cxnLst>
            <a:rect l="0" t="0" r="r" b="b"/>
            <a:pathLst>
              <a:path w="1690" h="364">
                <a:moveTo>
                  <a:pt x="0" y="364"/>
                </a:moveTo>
                <a:lnTo>
                  <a:pt x="0" y="364"/>
                </a:lnTo>
                <a:lnTo>
                  <a:pt x="1690" y="364"/>
                </a:lnTo>
                <a:lnTo>
                  <a:pt x="1690" y="0"/>
                </a:lnTo>
                <a:lnTo>
                  <a:pt x="0" y="0"/>
                </a:lnTo>
                <a:lnTo>
                  <a:pt x="0" y="36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7" name="Freeform 12"/>
          <p:cNvSpPr>
            <a:spLocks/>
          </p:cNvSpPr>
          <p:nvPr userDrawn="1"/>
        </p:nvSpPr>
        <p:spPr bwMode="auto">
          <a:xfrm>
            <a:off x="609601" y="1519239"/>
            <a:ext cx="438151" cy="608013"/>
          </a:xfrm>
          <a:custGeom>
            <a:avLst/>
            <a:gdLst>
              <a:gd name="T0" fmla="*/ 0 w 345"/>
              <a:gd name="T1" fmla="*/ 637 h 637"/>
              <a:gd name="T2" fmla="*/ 0 w 345"/>
              <a:gd name="T3" fmla="*/ 637 h 637"/>
              <a:gd name="T4" fmla="*/ 345 w 345"/>
              <a:gd name="T5" fmla="*/ 637 h 637"/>
              <a:gd name="T6" fmla="*/ 345 w 345"/>
              <a:gd name="T7" fmla="*/ 0 h 637"/>
              <a:gd name="T8" fmla="*/ 0 w 345"/>
              <a:gd name="T9" fmla="*/ 0 h 637"/>
              <a:gd name="T10" fmla="*/ 0 w 345"/>
              <a:gd name="T11" fmla="*/ 637 h 637"/>
            </a:gdLst>
            <a:ahLst/>
            <a:cxnLst>
              <a:cxn ang="0">
                <a:pos x="T0" y="T1"/>
              </a:cxn>
              <a:cxn ang="0">
                <a:pos x="T2" y="T3"/>
              </a:cxn>
              <a:cxn ang="0">
                <a:pos x="T4" y="T5"/>
              </a:cxn>
              <a:cxn ang="0">
                <a:pos x="T6" y="T7"/>
              </a:cxn>
              <a:cxn ang="0">
                <a:pos x="T8" y="T9"/>
              </a:cxn>
              <a:cxn ang="0">
                <a:pos x="T10" y="T11"/>
              </a:cxn>
            </a:cxnLst>
            <a:rect l="0" t="0" r="r" b="b"/>
            <a:pathLst>
              <a:path w="345" h="637">
                <a:moveTo>
                  <a:pt x="0" y="637"/>
                </a:moveTo>
                <a:lnTo>
                  <a:pt x="0" y="637"/>
                </a:lnTo>
                <a:lnTo>
                  <a:pt x="345" y="637"/>
                </a:lnTo>
                <a:lnTo>
                  <a:pt x="345" y="0"/>
                </a:lnTo>
                <a:lnTo>
                  <a:pt x="0" y="0"/>
                </a:lnTo>
                <a:lnTo>
                  <a:pt x="0" y="63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cxnSp>
        <p:nvCxnSpPr>
          <p:cNvPr id="19" name="Straight Connector 18"/>
          <p:cNvCxnSpPr/>
          <p:nvPr userDrawn="1"/>
        </p:nvCxnSpPr>
        <p:spPr>
          <a:xfrm>
            <a:off x="7853405" y="6252520"/>
            <a:ext cx="0" cy="477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9"/>
          <p:cNvSpPr>
            <a:spLocks noGrp="1"/>
          </p:cNvSpPr>
          <p:nvPr>
            <p:ph type="pic" sz="quarter" idx="13" hasCustomPrompt="1"/>
          </p:nvPr>
        </p:nvSpPr>
        <p:spPr>
          <a:xfrm>
            <a:off x="4330409" y="6252519"/>
            <a:ext cx="3289300" cy="436690"/>
          </a:xfrm>
        </p:spPr>
        <p:txBody>
          <a:bodyPr anchor="ctr" anchorCtr="0"/>
          <a:lstStyle>
            <a:lvl1pPr algn="ctr">
              <a:defRPr/>
            </a:lvl1pPr>
          </a:lstStyle>
          <a:p>
            <a:r>
              <a:rPr lang="en-US" dirty="0"/>
              <a:t>Click to insert cobrand logo</a:t>
            </a:r>
          </a:p>
        </p:txBody>
      </p:sp>
    </p:spTree>
    <p:extLst>
      <p:ext uri="{BB962C8B-B14F-4D97-AF65-F5344CB8AC3E}">
        <p14:creationId xmlns:p14="http://schemas.microsoft.com/office/powerpoint/2010/main" val="316063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p:cNvSpPr/>
          <p:nvPr userDrawn="1"/>
        </p:nvSpPr>
        <p:spPr>
          <a:xfrm>
            <a:off x="0" y="6280484"/>
            <a:ext cx="12192000" cy="577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304800" y="228600"/>
            <a:ext cx="7668768" cy="1947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457201"/>
            <a:ext cx="7010400" cy="615553"/>
          </a:xfrm>
        </p:spPr>
        <p:txBody>
          <a:bodyPr>
            <a:noAutofit/>
          </a:bodyPr>
          <a:lstStyle>
            <a:lvl1pPr>
              <a:defRPr/>
            </a:lvl1pPr>
          </a:lstStyle>
          <a:p>
            <a:r>
              <a:rPr lang="en-US"/>
              <a:t>Click to edit Master title style</a:t>
            </a:r>
            <a:br>
              <a:rPr lang="en-US"/>
            </a:br>
            <a:r>
              <a:rPr lang="en-US"/>
              <a:t>second line if needed</a:t>
            </a:r>
          </a:p>
        </p:txBody>
      </p:sp>
      <p:sp>
        <p:nvSpPr>
          <p:cNvPr id="3" name="Date Placeholder 2"/>
          <p:cNvSpPr>
            <a:spLocks noGrp="1"/>
          </p:cNvSpPr>
          <p:nvPr>
            <p:ph type="dt" sz="half" idx="10"/>
          </p:nvPr>
        </p:nvSpPr>
        <p:spPr>
          <a:xfrm>
            <a:off x="609600" y="1828800"/>
            <a:ext cx="2032000" cy="184666"/>
          </a:xfrm>
          <a:prstGeom prst="rect">
            <a:avLst/>
          </a:prstGeom>
        </p:spPr>
        <p:txBody>
          <a:bodyPr lIns="0" tIns="0" rIns="0" bIns="0">
            <a:noAutofit/>
          </a:bodyPr>
          <a:lstStyle>
            <a:lvl1pPr algn="l">
              <a:defRPr sz="1200"/>
            </a:lvl1pPr>
          </a:lstStyle>
          <a:p>
            <a:endParaRPr lang="en-US" dirty="0"/>
          </a:p>
        </p:txBody>
      </p:sp>
      <p:sp>
        <p:nvSpPr>
          <p:cNvPr id="4" name="Footer Placeholder 3 Copyright"/>
          <p:cNvSpPr>
            <a:spLocks noGrp="1"/>
          </p:cNvSpPr>
          <p:nvPr>
            <p:ph type="ftr" sz="quarter" idx="11"/>
          </p:nvPr>
        </p:nvSpPr>
        <p:spPr/>
        <p:txBody>
          <a:bodyPr/>
          <a:lstStyle/>
          <a:p>
            <a:r>
              <a:rPr lang="en-GB" dirty="0"/>
              <a:t>© 2016 Willis Towers Watson. All rights reserved.</a:t>
            </a:r>
            <a:endParaRPr lang="en-US" dirty="0"/>
          </a:p>
        </p:txBody>
      </p:sp>
      <p:pic>
        <p:nvPicPr>
          <p:cNvPr id="15" name="Picture 14"/>
          <p:cNvPicPr>
            <a:picLocks noChangeAspect="1"/>
          </p:cNvPicPr>
          <p:nvPr userDrawn="1"/>
        </p:nvPicPr>
        <p:blipFill>
          <a:blip r:embed="rId3" cstate="print"/>
          <a:stretch>
            <a:fillRect/>
          </a:stretch>
        </p:blipFill>
        <p:spPr>
          <a:xfrm>
            <a:off x="7836747" y="6195724"/>
            <a:ext cx="4030133" cy="584200"/>
          </a:xfrm>
          <a:prstGeom prst="rect">
            <a:avLst/>
          </a:prstGeom>
        </p:spPr>
      </p:pic>
      <p:sp>
        <p:nvSpPr>
          <p:cNvPr id="16" name="Text Placeholder 15"/>
          <p:cNvSpPr>
            <a:spLocks noGrp="1"/>
          </p:cNvSpPr>
          <p:nvPr>
            <p:ph type="body" sz="quarter" idx="13"/>
          </p:nvPr>
        </p:nvSpPr>
        <p:spPr>
          <a:xfrm>
            <a:off x="609600" y="1158874"/>
            <a:ext cx="7010400" cy="612648"/>
          </a:xfrm>
          <a:prstGeom prst="rect">
            <a:avLst/>
          </a:prstGeom>
        </p:spPr>
        <p:txBody>
          <a:bodyPr lIns="0" tIns="0" rIns="0" bIns="0">
            <a:noAutofit/>
          </a:bodyPr>
          <a:lstStyle>
            <a:lvl1pPr>
              <a:defRPr sz="1750" b="0"/>
            </a:lvl1pPr>
          </a:lstStyle>
          <a:p>
            <a:pPr lvl="0"/>
            <a:r>
              <a:rPr lang="en-US"/>
              <a:t>Edit Master text styles</a:t>
            </a:r>
          </a:p>
        </p:txBody>
      </p:sp>
      <p:sp>
        <p:nvSpPr>
          <p:cNvPr id="7" name="Freeform 5"/>
          <p:cNvSpPr>
            <a:spLocks/>
          </p:cNvSpPr>
          <p:nvPr userDrawn="1"/>
        </p:nvSpPr>
        <p:spPr bwMode="auto">
          <a:xfrm>
            <a:off x="9264651" y="1597026"/>
            <a:ext cx="1365251" cy="333375"/>
          </a:xfrm>
          <a:custGeom>
            <a:avLst/>
            <a:gdLst>
              <a:gd name="T0" fmla="*/ 0 w 1073"/>
              <a:gd name="T1" fmla="*/ 349 h 349"/>
              <a:gd name="T2" fmla="*/ 0 w 1073"/>
              <a:gd name="T3" fmla="*/ 349 h 349"/>
              <a:gd name="T4" fmla="*/ 1073 w 1073"/>
              <a:gd name="T5" fmla="*/ 349 h 349"/>
              <a:gd name="T6" fmla="*/ 1073 w 1073"/>
              <a:gd name="T7" fmla="*/ 0 h 349"/>
              <a:gd name="T8" fmla="*/ 0 w 1073"/>
              <a:gd name="T9" fmla="*/ 0 h 349"/>
              <a:gd name="T10" fmla="*/ 0 w 1073"/>
              <a:gd name="T11" fmla="*/ 349 h 349"/>
            </a:gdLst>
            <a:ahLst/>
            <a:cxnLst>
              <a:cxn ang="0">
                <a:pos x="T0" y="T1"/>
              </a:cxn>
              <a:cxn ang="0">
                <a:pos x="T2" y="T3"/>
              </a:cxn>
              <a:cxn ang="0">
                <a:pos x="T4" y="T5"/>
              </a:cxn>
              <a:cxn ang="0">
                <a:pos x="T6" y="T7"/>
              </a:cxn>
              <a:cxn ang="0">
                <a:pos x="T8" y="T9"/>
              </a:cxn>
              <a:cxn ang="0">
                <a:pos x="T10" y="T11"/>
              </a:cxn>
            </a:cxnLst>
            <a:rect l="0" t="0" r="r" b="b"/>
            <a:pathLst>
              <a:path w="1073" h="349">
                <a:moveTo>
                  <a:pt x="0" y="349"/>
                </a:moveTo>
                <a:lnTo>
                  <a:pt x="0" y="349"/>
                </a:lnTo>
                <a:lnTo>
                  <a:pt x="1073" y="349"/>
                </a:lnTo>
                <a:lnTo>
                  <a:pt x="1073" y="0"/>
                </a:lnTo>
                <a:lnTo>
                  <a:pt x="0" y="0"/>
                </a:lnTo>
                <a:lnTo>
                  <a:pt x="0" y="34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8" name="Freeform 6"/>
          <p:cNvSpPr>
            <a:spLocks/>
          </p:cNvSpPr>
          <p:nvPr userDrawn="1"/>
        </p:nvSpPr>
        <p:spPr bwMode="auto">
          <a:xfrm>
            <a:off x="11228918" y="452438"/>
            <a:ext cx="368300" cy="622300"/>
          </a:xfrm>
          <a:custGeom>
            <a:avLst/>
            <a:gdLst>
              <a:gd name="T0" fmla="*/ 0 w 289"/>
              <a:gd name="T1" fmla="*/ 651 h 651"/>
              <a:gd name="T2" fmla="*/ 0 w 289"/>
              <a:gd name="T3" fmla="*/ 651 h 651"/>
              <a:gd name="T4" fmla="*/ 289 w 289"/>
              <a:gd name="T5" fmla="*/ 651 h 651"/>
              <a:gd name="T6" fmla="*/ 289 w 289"/>
              <a:gd name="T7" fmla="*/ 0 h 651"/>
              <a:gd name="T8" fmla="*/ 0 w 289"/>
              <a:gd name="T9" fmla="*/ 0 h 651"/>
              <a:gd name="T10" fmla="*/ 0 w 289"/>
              <a:gd name="T11" fmla="*/ 651 h 651"/>
            </a:gdLst>
            <a:ahLst/>
            <a:cxnLst>
              <a:cxn ang="0">
                <a:pos x="T0" y="T1"/>
              </a:cxn>
              <a:cxn ang="0">
                <a:pos x="T2" y="T3"/>
              </a:cxn>
              <a:cxn ang="0">
                <a:pos x="T4" y="T5"/>
              </a:cxn>
              <a:cxn ang="0">
                <a:pos x="T6" y="T7"/>
              </a:cxn>
              <a:cxn ang="0">
                <a:pos x="T8" y="T9"/>
              </a:cxn>
              <a:cxn ang="0">
                <a:pos x="T10" y="T11"/>
              </a:cxn>
            </a:cxnLst>
            <a:rect l="0" t="0" r="r" b="b"/>
            <a:pathLst>
              <a:path w="289" h="651">
                <a:moveTo>
                  <a:pt x="0" y="651"/>
                </a:moveTo>
                <a:lnTo>
                  <a:pt x="0" y="651"/>
                </a:lnTo>
                <a:lnTo>
                  <a:pt x="289" y="651"/>
                </a:lnTo>
                <a:lnTo>
                  <a:pt x="289" y="0"/>
                </a:lnTo>
                <a:lnTo>
                  <a:pt x="0" y="0"/>
                </a:lnTo>
                <a:lnTo>
                  <a:pt x="0" y="65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9" name="Freeform 7"/>
          <p:cNvSpPr>
            <a:spLocks/>
          </p:cNvSpPr>
          <p:nvPr userDrawn="1"/>
        </p:nvSpPr>
        <p:spPr bwMode="auto">
          <a:xfrm>
            <a:off x="9912351" y="3097214"/>
            <a:ext cx="1684867" cy="682625"/>
          </a:xfrm>
          <a:custGeom>
            <a:avLst/>
            <a:gdLst>
              <a:gd name="T0" fmla="*/ 0 w 1324"/>
              <a:gd name="T1" fmla="*/ 714 h 714"/>
              <a:gd name="T2" fmla="*/ 0 w 1324"/>
              <a:gd name="T3" fmla="*/ 714 h 714"/>
              <a:gd name="T4" fmla="*/ 1324 w 1324"/>
              <a:gd name="T5" fmla="*/ 714 h 714"/>
              <a:gd name="T6" fmla="*/ 1324 w 1324"/>
              <a:gd name="T7" fmla="*/ 0 h 714"/>
              <a:gd name="T8" fmla="*/ 0 w 1324"/>
              <a:gd name="T9" fmla="*/ 0 h 714"/>
              <a:gd name="T10" fmla="*/ 0 w 1324"/>
              <a:gd name="T11" fmla="*/ 714 h 714"/>
            </a:gdLst>
            <a:ahLst/>
            <a:cxnLst>
              <a:cxn ang="0">
                <a:pos x="T0" y="T1"/>
              </a:cxn>
              <a:cxn ang="0">
                <a:pos x="T2" y="T3"/>
              </a:cxn>
              <a:cxn ang="0">
                <a:pos x="T4" y="T5"/>
              </a:cxn>
              <a:cxn ang="0">
                <a:pos x="T6" y="T7"/>
              </a:cxn>
              <a:cxn ang="0">
                <a:pos x="T8" y="T9"/>
              </a:cxn>
              <a:cxn ang="0">
                <a:pos x="T10" y="T11"/>
              </a:cxn>
            </a:cxnLst>
            <a:rect l="0" t="0" r="r" b="b"/>
            <a:pathLst>
              <a:path w="1324" h="714">
                <a:moveTo>
                  <a:pt x="0" y="714"/>
                </a:moveTo>
                <a:lnTo>
                  <a:pt x="0" y="714"/>
                </a:lnTo>
                <a:lnTo>
                  <a:pt x="1324" y="714"/>
                </a:lnTo>
                <a:lnTo>
                  <a:pt x="1324" y="0"/>
                </a:lnTo>
                <a:lnTo>
                  <a:pt x="0" y="0"/>
                </a:lnTo>
                <a:lnTo>
                  <a:pt x="0" y="7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3" name="Freeform 8"/>
          <p:cNvSpPr>
            <a:spLocks/>
          </p:cNvSpPr>
          <p:nvPr userDrawn="1"/>
        </p:nvSpPr>
        <p:spPr bwMode="auto">
          <a:xfrm>
            <a:off x="9912351" y="5494338"/>
            <a:ext cx="1684867" cy="344488"/>
          </a:xfrm>
          <a:custGeom>
            <a:avLst/>
            <a:gdLst>
              <a:gd name="T0" fmla="*/ 0 w 1324"/>
              <a:gd name="T1" fmla="*/ 360 h 360"/>
              <a:gd name="T2" fmla="*/ 0 w 1324"/>
              <a:gd name="T3" fmla="*/ 360 h 360"/>
              <a:gd name="T4" fmla="*/ 1324 w 1324"/>
              <a:gd name="T5" fmla="*/ 360 h 360"/>
              <a:gd name="T6" fmla="*/ 1324 w 1324"/>
              <a:gd name="T7" fmla="*/ 0 h 360"/>
              <a:gd name="T8" fmla="*/ 0 w 1324"/>
              <a:gd name="T9" fmla="*/ 0 h 360"/>
              <a:gd name="T10" fmla="*/ 0 w 1324"/>
              <a:gd name="T11" fmla="*/ 360 h 360"/>
            </a:gdLst>
            <a:ahLst/>
            <a:cxnLst>
              <a:cxn ang="0">
                <a:pos x="T0" y="T1"/>
              </a:cxn>
              <a:cxn ang="0">
                <a:pos x="T2" y="T3"/>
              </a:cxn>
              <a:cxn ang="0">
                <a:pos x="T4" y="T5"/>
              </a:cxn>
              <a:cxn ang="0">
                <a:pos x="T6" y="T7"/>
              </a:cxn>
              <a:cxn ang="0">
                <a:pos x="T8" y="T9"/>
              </a:cxn>
              <a:cxn ang="0">
                <a:pos x="T10" y="T11"/>
              </a:cxn>
            </a:cxnLst>
            <a:rect l="0" t="0" r="r" b="b"/>
            <a:pathLst>
              <a:path w="1324" h="360">
                <a:moveTo>
                  <a:pt x="0" y="360"/>
                </a:moveTo>
                <a:lnTo>
                  <a:pt x="0" y="360"/>
                </a:lnTo>
                <a:lnTo>
                  <a:pt x="1324" y="360"/>
                </a:lnTo>
                <a:lnTo>
                  <a:pt x="1324" y="0"/>
                </a:lnTo>
                <a:lnTo>
                  <a:pt x="0" y="0"/>
                </a:lnTo>
                <a:lnTo>
                  <a:pt x="0" y="3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4" name="Freeform 9"/>
          <p:cNvSpPr>
            <a:spLocks/>
          </p:cNvSpPr>
          <p:nvPr userDrawn="1"/>
        </p:nvSpPr>
        <p:spPr bwMode="auto">
          <a:xfrm>
            <a:off x="609600" y="4027488"/>
            <a:ext cx="1066800" cy="1811338"/>
          </a:xfrm>
          <a:custGeom>
            <a:avLst/>
            <a:gdLst>
              <a:gd name="T0" fmla="*/ 0 w 839"/>
              <a:gd name="T1" fmla="*/ 1896 h 1896"/>
              <a:gd name="T2" fmla="*/ 0 w 839"/>
              <a:gd name="T3" fmla="*/ 1896 h 1896"/>
              <a:gd name="T4" fmla="*/ 839 w 839"/>
              <a:gd name="T5" fmla="*/ 1896 h 1896"/>
              <a:gd name="T6" fmla="*/ 839 w 839"/>
              <a:gd name="T7" fmla="*/ 0 h 1896"/>
              <a:gd name="T8" fmla="*/ 0 w 839"/>
              <a:gd name="T9" fmla="*/ 0 h 1896"/>
              <a:gd name="T10" fmla="*/ 0 w 839"/>
              <a:gd name="T11" fmla="*/ 1896 h 1896"/>
            </a:gdLst>
            <a:ahLst/>
            <a:cxnLst>
              <a:cxn ang="0">
                <a:pos x="T0" y="T1"/>
              </a:cxn>
              <a:cxn ang="0">
                <a:pos x="T2" y="T3"/>
              </a:cxn>
              <a:cxn ang="0">
                <a:pos x="T4" y="T5"/>
              </a:cxn>
              <a:cxn ang="0">
                <a:pos x="T6" y="T7"/>
              </a:cxn>
              <a:cxn ang="0">
                <a:pos x="T8" y="T9"/>
              </a:cxn>
              <a:cxn ang="0">
                <a:pos x="T10" y="T11"/>
              </a:cxn>
            </a:cxnLst>
            <a:rect l="0" t="0" r="r" b="b"/>
            <a:pathLst>
              <a:path w="839" h="1896">
                <a:moveTo>
                  <a:pt x="0" y="1896"/>
                </a:moveTo>
                <a:lnTo>
                  <a:pt x="0" y="1896"/>
                </a:lnTo>
                <a:lnTo>
                  <a:pt x="839" y="1896"/>
                </a:lnTo>
                <a:lnTo>
                  <a:pt x="839" y="0"/>
                </a:lnTo>
                <a:lnTo>
                  <a:pt x="0" y="0"/>
                </a:lnTo>
                <a:lnTo>
                  <a:pt x="0" y="189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7" name="Freeform 10"/>
          <p:cNvSpPr>
            <a:spLocks/>
          </p:cNvSpPr>
          <p:nvPr userDrawn="1"/>
        </p:nvSpPr>
        <p:spPr bwMode="auto">
          <a:xfrm>
            <a:off x="6481234" y="5037138"/>
            <a:ext cx="1375833" cy="338138"/>
          </a:xfrm>
          <a:custGeom>
            <a:avLst/>
            <a:gdLst>
              <a:gd name="T0" fmla="*/ 0 w 1081"/>
              <a:gd name="T1" fmla="*/ 354 h 354"/>
              <a:gd name="T2" fmla="*/ 0 w 1081"/>
              <a:gd name="T3" fmla="*/ 354 h 354"/>
              <a:gd name="T4" fmla="*/ 1081 w 1081"/>
              <a:gd name="T5" fmla="*/ 354 h 354"/>
              <a:gd name="T6" fmla="*/ 1081 w 1081"/>
              <a:gd name="T7" fmla="*/ 0 h 354"/>
              <a:gd name="T8" fmla="*/ 0 w 1081"/>
              <a:gd name="T9" fmla="*/ 0 h 354"/>
              <a:gd name="T10" fmla="*/ 0 w 1081"/>
              <a:gd name="T11" fmla="*/ 354 h 354"/>
            </a:gdLst>
            <a:ahLst/>
            <a:cxnLst>
              <a:cxn ang="0">
                <a:pos x="T0" y="T1"/>
              </a:cxn>
              <a:cxn ang="0">
                <a:pos x="T2" y="T3"/>
              </a:cxn>
              <a:cxn ang="0">
                <a:pos x="T4" y="T5"/>
              </a:cxn>
              <a:cxn ang="0">
                <a:pos x="T6" y="T7"/>
              </a:cxn>
              <a:cxn ang="0">
                <a:pos x="T8" y="T9"/>
              </a:cxn>
              <a:cxn ang="0">
                <a:pos x="T10" y="T11"/>
              </a:cxn>
            </a:cxnLst>
            <a:rect l="0" t="0" r="r" b="b"/>
            <a:pathLst>
              <a:path w="1081" h="354">
                <a:moveTo>
                  <a:pt x="0" y="354"/>
                </a:moveTo>
                <a:lnTo>
                  <a:pt x="0" y="354"/>
                </a:lnTo>
                <a:lnTo>
                  <a:pt x="1081" y="354"/>
                </a:lnTo>
                <a:lnTo>
                  <a:pt x="1081" y="0"/>
                </a:lnTo>
                <a:lnTo>
                  <a:pt x="0" y="0"/>
                </a:lnTo>
                <a:lnTo>
                  <a:pt x="0" y="3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8" name="Freeform 11"/>
          <p:cNvSpPr>
            <a:spLocks/>
          </p:cNvSpPr>
          <p:nvPr userDrawn="1"/>
        </p:nvSpPr>
        <p:spPr bwMode="auto">
          <a:xfrm>
            <a:off x="3067051" y="3571875"/>
            <a:ext cx="2766484" cy="903288"/>
          </a:xfrm>
          <a:custGeom>
            <a:avLst/>
            <a:gdLst>
              <a:gd name="T0" fmla="*/ 0 w 2175"/>
              <a:gd name="T1" fmla="*/ 945 h 945"/>
              <a:gd name="T2" fmla="*/ 0 w 2175"/>
              <a:gd name="T3" fmla="*/ 945 h 945"/>
              <a:gd name="T4" fmla="*/ 2175 w 2175"/>
              <a:gd name="T5" fmla="*/ 945 h 945"/>
              <a:gd name="T6" fmla="*/ 2175 w 2175"/>
              <a:gd name="T7" fmla="*/ 0 h 945"/>
              <a:gd name="T8" fmla="*/ 0 w 2175"/>
              <a:gd name="T9" fmla="*/ 0 h 945"/>
              <a:gd name="T10" fmla="*/ 0 w 2175"/>
              <a:gd name="T11" fmla="*/ 945 h 945"/>
            </a:gdLst>
            <a:ahLst/>
            <a:cxnLst>
              <a:cxn ang="0">
                <a:pos x="T0" y="T1"/>
              </a:cxn>
              <a:cxn ang="0">
                <a:pos x="T2" y="T3"/>
              </a:cxn>
              <a:cxn ang="0">
                <a:pos x="T4" y="T5"/>
              </a:cxn>
              <a:cxn ang="0">
                <a:pos x="T6" y="T7"/>
              </a:cxn>
              <a:cxn ang="0">
                <a:pos x="T8" y="T9"/>
              </a:cxn>
              <a:cxn ang="0">
                <a:pos x="T10" y="T11"/>
              </a:cxn>
            </a:cxnLst>
            <a:rect l="0" t="0" r="r" b="b"/>
            <a:pathLst>
              <a:path w="2175" h="945">
                <a:moveTo>
                  <a:pt x="0" y="945"/>
                </a:moveTo>
                <a:lnTo>
                  <a:pt x="0" y="945"/>
                </a:lnTo>
                <a:lnTo>
                  <a:pt x="2175" y="945"/>
                </a:lnTo>
                <a:lnTo>
                  <a:pt x="2175" y="0"/>
                </a:lnTo>
                <a:lnTo>
                  <a:pt x="0" y="0"/>
                </a:lnTo>
                <a:lnTo>
                  <a:pt x="0" y="94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Tree>
    <p:extLst>
      <p:ext uri="{BB962C8B-B14F-4D97-AF65-F5344CB8AC3E}">
        <p14:creationId xmlns:p14="http://schemas.microsoft.com/office/powerpoint/2010/main" val="306055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rgbClr val="C8D7DF"/>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13" name="Text Placeholder 12"/>
          <p:cNvSpPr>
            <a:spLocks noGrp="1"/>
          </p:cNvSpPr>
          <p:nvPr>
            <p:ph type="body" sz="quarter" idx="13" hasCustomPrompt="1"/>
          </p:nvPr>
        </p:nvSpPr>
        <p:spPr>
          <a:xfrm>
            <a:off x="609600" y="1872368"/>
            <a:ext cx="5994400" cy="337433"/>
          </a:xfrm>
        </p:spPr>
        <p:txBody>
          <a:bodyPr>
            <a:noAutofit/>
          </a:bodyPr>
          <a:lstStyle>
            <a:lvl1pPr>
              <a:defRPr sz="1800" b="0">
                <a:solidFill>
                  <a:schemeClr val="tx1"/>
                </a:solidFill>
              </a:defRPr>
            </a:lvl1pPr>
          </a:lstStyle>
          <a:p>
            <a:pPr lvl="0"/>
            <a:r>
              <a:rPr lang="en-US"/>
              <a:t>Subheading here</a:t>
            </a:r>
          </a:p>
        </p:txBody>
      </p:sp>
      <p:pic>
        <p:nvPicPr>
          <p:cNvPr id="11" name="Picture 10"/>
          <p:cNvPicPr>
            <a:picLocks noChangeAspect="1"/>
          </p:cNvPicPr>
          <p:nvPr userDrawn="1"/>
        </p:nvPicPr>
        <p:blipFill>
          <a:blip r:embed="rId2" cstate="print"/>
          <a:stretch>
            <a:fillRect/>
          </a:stretch>
        </p:blipFill>
        <p:spPr>
          <a:xfrm>
            <a:off x="8900161" y="6300217"/>
            <a:ext cx="2377143" cy="347429"/>
          </a:xfrm>
          <a:prstGeom prst="rect">
            <a:avLst/>
          </a:prstGeom>
        </p:spPr>
      </p:pic>
      <p:sp>
        <p:nvSpPr>
          <p:cNvPr id="9" name="Title 1"/>
          <p:cNvSpPr>
            <a:spLocks noGrp="1"/>
          </p:cNvSpPr>
          <p:nvPr>
            <p:ph type="title"/>
          </p:nvPr>
        </p:nvSpPr>
        <p:spPr>
          <a:xfrm>
            <a:off x="609600" y="1524001"/>
            <a:ext cx="5994400" cy="381000"/>
          </a:xfrm>
        </p:spPr>
        <p:txBody>
          <a:bodyPr>
            <a:noAutofit/>
          </a:bodyPr>
          <a:lstStyle/>
          <a:p>
            <a:r>
              <a:rPr lang="en-US"/>
              <a:t>Click to edit Master title style</a:t>
            </a:r>
          </a:p>
        </p:txBody>
      </p:sp>
      <p:sp>
        <p:nvSpPr>
          <p:cNvPr id="21" name="Freeform 12"/>
          <p:cNvSpPr>
            <a:spLocks/>
          </p:cNvSpPr>
          <p:nvPr userDrawn="1"/>
        </p:nvSpPr>
        <p:spPr bwMode="auto">
          <a:xfrm>
            <a:off x="6932084" y="455613"/>
            <a:ext cx="3845984" cy="1568450"/>
          </a:xfrm>
          <a:custGeom>
            <a:avLst/>
            <a:gdLst>
              <a:gd name="T0" fmla="*/ 0 w 3022"/>
              <a:gd name="T1" fmla="*/ 1641 h 1641"/>
              <a:gd name="T2" fmla="*/ 0 w 3022"/>
              <a:gd name="T3" fmla="*/ 1641 h 1641"/>
              <a:gd name="T4" fmla="*/ 3022 w 3022"/>
              <a:gd name="T5" fmla="*/ 1641 h 1641"/>
              <a:gd name="T6" fmla="*/ 3022 w 3022"/>
              <a:gd name="T7" fmla="*/ 0 h 1641"/>
              <a:gd name="T8" fmla="*/ 0 w 3022"/>
              <a:gd name="T9" fmla="*/ 0 h 1641"/>
              <a:gd name="T10" fmla="*/ 0 w 3022"/>
              <a:gd name="T11" fmla="*/ 1641 h 1641"/>
            </a:gdLst>
            <a:ahLst/>
            <a:cxnLst>
              <a:cxn ang="0">
                <a:pos x="T0" y="T1"/>
              </a:cxn>
              <a:cxn ang="0">
                <a:pos x="T2" y="T3"/>
              </a:cxn>
              <a:cxn ang="0">
                <a:pos x="T4" y="T5"/>
              </a:cxn>
              <a:cxn ang="0">
                <a:pos x="T6" y="T7"/>
              </a:cxn>
              <a:cxn ang="0">
                <a:pos x="T8" y="T9"/>
              </a:cxn>
              <a:cxn ang="0">
                <a:pos x="T10" y="T11"/>
              </a:cxn>
            </a:cxnLst>
            <a:rect l="0" t="0" r="r" b="b"/>
            <a:pathLst>
              <a:path w="3022" h="1641">
                <a:moveTo>
                  <a:pt x="0" y="1641"/>
                </a:moveTo>
                <a:lnTo>
                  <a:pt x="0" y="1641"/>
                </a:lnTo>
                <a:lnTo>
                  <a:pt x="3022" y="1641"/>
                </a:lnTo>
                <a:lnTo>
                  <a:pt x="3022" y="0"/>
                </a:lnTo>
                <a:lnTo>
                  <a:pt x="0" y="0"/>
                </a:lnTo>
                <a:lnTo>
                  <a:pt x="0" y="164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22" name="Freeform 13"/>
          <p:cNvSpPr>
            <a:spLocks/>
          </p:cNvSpPr>
          <p:nvPr userDrawn="1"/>
        </p:nvSpPr>
        <p:spPr bwMode="auto">
          <a:xfrm>
            <a:off x="11108268" y="3179764"/>
            <a:ext cx="486833" cy="2659063"/>
          </a:xfrm>
          <a:custGeom>
            <a:avLst/>
            <a:gdLst>
              <a:gd name="T0" fmla="*/ 0 w 384"/>
              <a:gd name="T1" fmla="*/ 2784 h 2784"/>
              <a:gd name="T2" fmla="*/ 0 w 384"/>
              <a:gd name="T3" fmla="*/ 2784 h 2784"/>
              <a:gd name="T4" fmla="*/ 384 w 384"/>
              <a:gd name="T5" fmla="*/ 2784 h 2784"/>
              <a:gd name="T6" fmla="*/ 384 w 384"/>
              <a:gd name="T7" fmla="*/ 0 h 2784"/>
              <a:gd name="T8" fmla="*/ 0 w 384"/>
              <a:gd name="T9" fmla="*/ 0 h 2784"/>
              <a:gd name="T10" fmla="*/ 0 w 384"/>
              <a:gd name="T11" fmla="*/ 2784 h 2784"/>
            </a:gdLst>
            <a:ahLst/>
            <a:cxnLst>
              <a:cxn ang="0">
                <a:pos x="T0" y="T1"/>
              </a:cxn>
              <a:cxn ang="0">
                <a:pos x="T2" y="T3"/>
              </a:cxn>
              <a:cxn ang="0">
                <a:pos x="T4" y="T5"/>
              </a:cxn>
              <a:cxn ang="0">
                <a:pos x="T6" y="T7"/>
              </a:cxn>
              <a:cxn ang="0">
                <a:pos x="T8" y="T9"/>
              </a:cxn>
              <a:cxn ang="0">
                <a:pos x="T10" y="T11"/>
              </a:cxn>
            </a:cxnLst>
            <a:rect l="0" t="0" r="r" b="b"/>
            <a:pathLst>
              <a:path w="384" h="2784">
                <a:moveTo>
                  <a:pt x="0" y="2784"/>
                </a:moveTo>
                <a:lnTo>
                  <a:pt x="0" y="2784"/>
                </a:lnTo>
                <a:lnTo>
                  <a:pt x="384" y="2784"/>
                </a:lnTo>
                <a:lnTo>
                  <a:pt x="384" y="0"/>
                </a:lnTo>
                <a:lnTo>
                  <a:pt x="0" y="0"/>
                </a:lnTo>
                <a:lnTo>
                  <a:pt x="0" y="278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23" name="Freeform 14"/>
          <p:cNvSpPr>
            <a:spLocks/>
          </p:cNvSpPr>
          <p:nvPr userDrawn="1"/>
        </p:nvSpPr>
        <p:spPr bwMode="auto">
          <a:xfrm>
            <a:off x="8674100" y="2808289"/>
            <a:ext cx="728133" cy="784225"/>
          </a:xfrm>
          <a:custGeom>
            <a:avLst/>
            <a:gdLst>
              <a:gd name="T0" fmla="*/ 0 w 572"/>
              <a:gd name="T1" fmla="*/ 821 h 821"/>
              <a:gd name="T2" fmla="*/ 0 w 572"/>
              <a:gd name="T3" fmla="*/ 821 h 821"/>
              <a:gd name="T4" fmla="*/ 572 w 572"/>
              <a:gd name="T5" fmla="*/ 821 h 821"/>
              <a:gd name="T6" fmla="*/ 572 w 572"/>
              <a:gd name="T7" fmla="*/ 0 h 821"/>
              <a:gd name="T8" fmla="*/ 0 w 572"/>
              <a:gd name="T9" fmla="*/ 0 h 821"/>
              <a:gd name="T10" fmla="*/ 0 w 572"/>
              <a:gd name="T11" fmla="*/ 821 h 821"/>
            </a:gdLst>
            <a:ahLst/>
            <a:cxnLst>
              <a:cxn ang="0">
                <a:pos x="T0" y="T1"/>
              </a:cxn>
              <a:cxn ang="0">
                <a:pos x="T2" y="T3"/>
              </a:cxn>
              <a:cxn ang="0">
                <a:pos x="T4" y="T5"/>
              </a:cxn>
              <a:cxn ang="0">
                <a:pos x="T6" y="T7"/>
              </a:cxn>
              <a:cxn ang="0">
                <a:pos x="T8" y="T9"/>
              </a:cxn>
              <a:cxn ang="0">
                <a:pos x="T10" y="T11"/>
              </a:cxn>
            </a:cxnLst>
            <a:rect l="0" t="0" r="r" b="b"/>
            <a:pathLst>
              <a:path w="572" h="821">
                <a:moveTo>
                  <a:pt x="0" y="821"/>
                </a:moveTo>
                <a:lnTo>
                  <a:pt x="0" y="821"/>
                </a:lnTo>
                <a:lnTo>
                  <a:pt x="572" y="821"/>
                </a:lnTo>
                <a:lnTo>
                  <a:pt x="572" y="0"/>
                </a:lnTo>
                <a:lnTo>
                  <a:pt x="0" y="0"/>
                </a:lnTo>
                <a:lnTo>
                  <a:pt x="0" y="82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24" name="Freeform 15"/>
          <p:cNvSpPr>
            <a:spLocks/>
          </p:cNvSpPr>
          <p:nvPr userDrawn="1"/>
        </p:nvSpPr>
        <p:spPr bwMode="auto">
          <a:xfrm>
            <a:off x="4216401" y="3592513"/>
            <a:ext cx="3754967" cy="782638"/>
          </a:xfrm>
          <a:custGeom>
            <a:avLst/>
            <a:gdLst>
              <a:gd name="T0" fmla="*/ 0 w 2951"/>
              <a:gd name="T1" fmla="*/ 820 h 820"/>
              <a:gd name="T2" fmla="*/ 0 w 2951"/>
              <a:gd name="T3" fmla="*/ 820 h 820"/>
              <a:gd name="T4" fmla="*/ 2951 w 2951"/>
              <a:gd name="T5" fmla="*/ 820 h 820"/>
              <a:gd name="T6" fmla="*/ 2951 w 2951"/>
              <a:gd name="T7" fmla="*/ 0 h 820"/>
              <a:gd name="T8" fmla="*/ 0 w 2951"/>
              <a:gd name="T9" fmla="*/ 0 h 820"/>
              <a:gd name="T10" fmla="*/ 0 w 2951"/>
              <a:gd name="T11" fmla="*/ 820 h 820"/>
            </a:gdLst>
            <a:ahLst/>
            <a:cxnLst>
              <a:cxn ang="0">
                <a:pos x="T0" y="T1"/>
              </a:cxn>
              <a:cxn ang="0">
                <a:pos x="T2" y="T3"/>
              </a:cxn>
              <a:cxn ang="0">
                <a:pos x="T4" y="T5"/>
              </a:cxn>
              <a:cxn ang="0">
                <a:pos x="T6" y="T7"/>
              </a:cxn>
              <a:cxn ang="0">
                <a:pos x="T8" y="T9"/>
              </a:cxn>
              <a:cxn ang="0">
                <a:pos x="T10" y="T11"/>
              </a:cxn>
            </a:cxnLst>
            <a:rect l="0" t="0" r="r" b="b"/>
            <a:pathLst>
              <a:path w="2951" h="820">
                <a:moveTo>
                  <a:pt x="0" y="820"/>
                </a:moveTo>
                <a:lnTo>
                  <a:pt x="0" y="820"/>
                </a:lnTo>
                <a:lnTo>
                  <a:pt x="2951" y="820"/>
                </a:lnTo>
                <a:lnTo>
                  <a:pt x="2951" y="0"/>
                </a:lnTo>
                <a:lnTo>
                  <a:pt x="0" y="0"/>
                </a:lnTo>
                <a:lnTo>
                  <a:pt x="0" y="82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2"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Tree>
    <p:extLst>
      <p:ext uri="{BB962C8B-B14F-4D97-AF65-F5344CB8AC3E}">
        <p14:creationId xmlns:p14="http://schemas.microsoft.com/office/powerpoint/2010/main" val="399746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13" name="Text Placeholder 12"/>
          <p:cNvSpPr>
            <a:spLocks noGrp="1"/>
          </p:cNvSpPr>
          <p:nvPr>
            <p:ph type="body" sz="quarter" idx="13" hasCustomPrompt="1"/>
          </p:nvPr>
        </p:nvSpPr>
        <p:spPr>
          <a:xfrm>
            <a:off x="609600" y="1872368"/>
            <a:ext cx="5994400" cy="337433"/>
          </a:xfrm>
        </p:spPr>
        <p:txBody>
          <a:bodyPr>
            <a:noAutofit/>
          </a:bodyPr>
          <a:lstStyle>
            <a:lvl1pPr>
              <a:defRPr sz="1800" b="0">
                <a:solidFill>
                  <a:schemeClr val="tx1"/>
                </a:solidFill>
              </a:defRPr>
            </a:lvl1pPr>
          </a:lstStyle>
          <a:p>
            <a:pPr lvl="0"/>
            <a:r>
              <a:rPr lang="en-US"/>
              <a:t>Subheading here</a:t>
            </a:r>
          </a:p>
        </p:txBody>
      </p:sp>
      <p:sp>
        <p:nvSpPr>
          <p:cNvPr id="7" name="Freeform 12"/>
          <p:cNvSpPr>
            <a:spLocks/>
          </p:cNvSpPr>
          <p:nvPr userDrawn="1"/>
        </p:nvSpPr>
        <p:spPr bwMode="auto">
          <a:xfrm>
            <a:off x="6932084" y="455613"/>
            <a:ext cx="3845984" cy="1568450"/>
          </a:xfrm>
          <a:custGeom>
            <a:avLst/>
            <a:gdLst>
              <a:gd name="T0" fmla="*/ 0 w 3022"/>
              <a:gd name="T1" fmla="*/ 1641 h 1641"/>
              <a:gd name="T2" fmla="*/ 0 w 3022"/>
              <a:gd name="T3" fmla="*/ 1641 h 1641"/>
              <a:gd name="T4" fmla="*/ 3022 w 3022"/>
              <a:gd name="T5" fmla="*/ 1641 h 1641"/>
              <a:gd name="T6" fmla="*/ 3022 w 3022"/>
              <a:gd name="T7" fmla="*/ 0 h 1641"/>
              <a:gd name="T8" fmla="*/ 0 w 3022"/>
              <a:gd name="T9" fmla="*/ 0 h 1641"/>
              <a:gd name="T10" fmla="*/ 0 w 3022"/>
              <a:gd name="T11" fmla="*/ 1641 h 1641"/>
            </a:gdLst>
            <a:ahLst/>
            <a:cxnLst>
              <a:cxn ang="0">
                <a:pos x="T0" y="T1"/>
              </a:cxn>
              <a:cxn ang="0">
                <a:pos x="T2" y="T3"/>
              </a:cxn>
              <a:cxn ang="0">
                <a:pos x="T4" y="T5"/>
              </a:cxn>
              <a:cxn ang="0">
                <a:pos x="T6" y="T7"/>
              </a:cxn>
              <a:cxn ang="0">
                <a:pos x="T8" y="T9"/>
              </a:cxn>
              <a:cxn ang="0">
                <a:pos x="T10" y="T11"/>
              </a:cxn>
            </a:cxnLst>
            <a:rect l="0" t="0" r="r" b="b"/>
            <a:pathLst>
              <a:path w="3022" h="1641">
                <a:moveTo>
                  <a:pt x="0" y="1641"/>
                </a:moveTo>
                <a:lnTo>
                  <a:pt x="0" y="1641"/>
                </a:lnTo>
                <a:lnTo>
                  <a:pt x="3022" y="1641"/>
                </a:lnTo>
                <a:lnTo>
                  <a:pt x="3022" y="0"/>
                </a:lnTo>
                <a:lnTo>
                  <a:pt x="0" y="0"/>
                </a:lnTo>
                <a:lnTo>
                  <a:pt x="0" y="1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8" name="Freeform 13"/>
          <p:cNvSpPr>
            <a:spLocks/>
          </p:cNvSpPr>
          <p:nvPr userDrawn="1"/>
        </p:nvSpPr>
        <p:spPr bwMode="auto">
          <a:xfrm>
            <a:off x="11108268" y="3179764"/>
            <a:ext cx="486833" cy="2659063"/>
          </a:xfrm>
          <a:custGeom>
            <a:avLst/>
            <a:gdLst>
              <a:gd name="T0" fmla="*/ 0 w 384"/>
              <a:gd name="T1" fmla="*/ 2784 h 2784"/>
              <a:gd name="T2" fmla="*/ 0 w 384"/>
              <a:gd name="T3" fmla="*/ 2784 h 2784"/>
              <a:gd name="T4" fmla="*/ 384 w 384"/>
              <a:gd name="T5" fmla="*/ 2784 h 2784"/>
              <a:gd name="T6" fmla="*/ 384 w 384"/>
              <a:gd name="T7" fmla="*/ 0 h 2784"/>
              <a:gd name="T8" fmla="*/ 0 w 384"/>
              <a:gd name="T9" fmla="*/ 0 h 2784"/>
              <a:gd name="T10" fmla="*/ 0 w 384"/>
              <a:gd name="T11" fmla="*/ 2784 h 2784"/>
            </a:gdLst>
            <a:ahLst/>
            <a:cxnLst>
              <a:cxn ang="0">
                <a:pos x="T0" y="T1"/>
              </a:cxn>
              <a:cxn ang="0">
                <a:pos x="T2" y="T3"/>
              </a:cxn>
              <a:cxn ang="0">
                <a:pos x="T4" y="T5"/>
              </a:cxn>
              <a:cxn ang="0">
                <a:pos x="T6" y="T7"/>
              </a:cxn>
              <a:cxn ang="0">
                <a:pos x="T8" y="T9"/>
              </a:cxn>
              <a:cxn ang="0">
                <a:pos x="T10" y="T11"/>
              </a:cxn>
            </a:cxnLst>
            <a:rect l="0" t="0" r="r" b="b"/>
            <a:pathLst>
              <a:path w="384" h="2784">
                <a:moveTo>
                  <a:pt x="0" y="2784"/>
                </a:moveTo>
                <a:lnTo>
                  <a:pt x="0" y="2784"/>
                </a:lnTo>
                <a:lnTo>
                  <a:pt x="384" y="2784"/>
                </a:lnTo>
                <a:lnTo>
                  <a:pt x="384" y="0"/>
                </a:lnTo>
                <a:lnTo>
                  <a:pt x="0" y="0"/>
                </a:lnTo>
                <a:lnTo>
                  <a:pt x="0" y="2784"/>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9" name="Freeform 14"/>
          <p:cNvSpPr>
            <a:spLocks/>
          </p:cNvSpPr>
          <p:nvPr userDrawn="1"/>
        </p:nvSpPr>
        <p:spPr bwMode="auto">
          <a:xfrm>
            <a:off x="8674100" y="2808289"/>
            <a:ext cx="728133" cy="784225"/>
          </a:xfrm>
          <a:custGeom>
            <a:avLst/>
            <a:gdLst>
              <a:gd name="T0" fmla="*/ 0 w 572"/>
              <a:gd name="T1" fmla="*/ 821 h 821"/>
              <a:gd name="T2" fmla="*/ 0 w 572"/>
              <a:gd name="T3" fmla="*/ 821 h 821"/>
              <a:gd name="T4" fmla="*/ 572 w 572"/>
              <a:gd name="T5" fmla="*/ 821 h 821"/>
              <a:gd name="T6" fmla="*/ 572 w 572"/>
              <a:gd name="T7" fmla="*/ 0 h 821"/>
              <a:gd name="T8" fmla="*/ 0 w 572"/>
              <a:gd name="T9" fmla="*/ 0 h 821"/>
              <a:gd name="T10" fmla="*/ 0 w 572"/>
              <a:gd name="T11" fmla="*/ 821 h 821"/>
            </a:gdLst>
            <a:ahLst/>
            <a:cxnLst>
              <a:cxn ang="0">
                <a:pos x="T0" y="T1"/>
              </a:cxn>
              <a:cxn ang="0">
                <a:pos x="T2" y="T3"/>
              </a:cxn>
              <a:cxn ang="0">
                <a:pos x="T4" y="T5"/>
              </a:cxn>
              <a:cxn ang="0">
                <a:pos x="T6" y="T7"/>
              </a:cxn>
              <a:cxn ang="0">
                <a:pos x="T8" y="T9"/>
              </a:cxn>
              <a:cxn ang="0">
                <a:pos x="T10" y="T11"/>
              </a:cxn>
            </a:cxnLst>
            <a:rect l="0" t="0" r="r" b="b"/>
            <a:pathLst>
              <a:path w="572" h="821">
                <a:moveTo>
                  <a:pt x="0" y="821"/>
                </a:moveTo>
                <a:lnTo>
                  <a:pt x="0" y="821"/>
                </a:lnTo>
                <a:lnTo>
                  <a:pt x="572" y="821"/>
                </a:lnTo>
                <a:lnTo>
                  <a:pt x="572" y="0"/>
                </a:lnTo>
                <a:lnTo>
                  <a:pt x="0" y="0"/>
                </a:lnTo>
                <a:lnTo>
                  <a:pt x="0" y="82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0" name="Freeform 15"/>
          <p:cNvSpPr>
            <a:spLocks/>
          </p:cNvSpPr>
          <p:nvPr userDrawn="1"/>
        </p:nvSpPr>
        <p:spPr bwMode="auto">
          <a:xfrm>
            <a:off x="4216401" y="3592513"/>
            <a:ext cx="3754967" cy="782638"/>
          </a:xfrm>
          <a:custGeom>
            <a:avLst/>
            <a:gdLst>
              <a:gd name="T0" fmla="*/ 0 w 2951"/>
              <a:gd name="T1" fmla="*/ 820 h 820"/>
              <a:gd name="T2" fmla="*/ 0 w 2951"/>
              <a:gd name="T3" fmla="*/ 820 h 820"/>
              <a:gd name="T4" fmla="*/ 2951 w 2951"/>
              <a:gd name="T5" fmla="*/ 820 h 820"/>
              <a:gd name="T6" fmla="*/ 2951 w 2951"/>
              <a:gd name="T7" fmla="*/ 0 h 820"/>
              <a:gd name="T8" fmla="*/ 0 w 2951"/>
              <a:gd name="T9" fmla="*/ 0 h 820"/>
              <a:gd name="T10" fmla="*/ 0 w 2951"/>
              <a:gd name="T11" fmla="*/ 820 h 820"/>
            </a:gdLst>
            <a:ahLst/>
            <a:cxnLst>
              <a:cxn ang="0">
                <a:pos x="T0" y="T1"/>
              </a:cxn>
              <a:cxn ang="0">
                <a:pos x="T2" y="T3"/>
              </a:cxn>
              <a:cxn ang="0">
                <a:pos x="T4" y="T5"/>
              </a:cxn>
              <a:cxn ang="0">
                <a:pos x="T6" y="T7"/>
              </a:cxn>
              <a:cxn ang="0">
                <a:pos x="T8" y="T9"/>
              </a:cxn>
              <a:cxn ang="0">
                <a:pos x="T10" y="T11"/>
              </a:cxn>
            </a:cxnLst>
            <a:rect l="0" t="0" r="r" b="b"/>
            <a:pathLst>
              <a:path w="2951" h="820">
                <a:moveTo>
                  <a:pt x="0" y="820"/>
                </a:moveTo>
                <a:lnTo>
                  <a:pt x="0" y="820"/>
                </a:lnTo>
                <a:lnTo>
                  <a:pt x="2951" y="820"/>
                </a:lnTo>
                <a:lnTo>
                  <a:pt x="2951" y="0"/>
                </a:lnTo>
                <a:lnTo>
                  <a:pt x="0" y="0"/>
                </a:lnTo>
                <a:lnTo>
                  <a:pt x="0" y="82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2" name="Title 1"/>
          <p:cNvSpPr>
            <a:spLocks noGrp="1"/>
          </p:cNvSpPr>
          <p:nvPr>
            <p:ph type="title"/>
          </p:nvPr>
        </p:nvSpPr>
        <p:spPr>
          <a:xfrm>
            <a:off x="609600" y="1524001"/>
            <a:ext cx="5994400" cy="381000"/>
          </a:xfrm>
        </p:spPr>
        <p:txBody>
          <a:bodyPr>
            <a:noAutofit/>
          </a:bodyPr>
          <a:lstStyle/>
          <a:p>
            <a:r>
              <a:rPr lang="en-US"/>
              <a:t>Click to edit Master title style</a:t>
            </a:r>
          </a:p>
        </p:txBody>
      </p:sp>
      <p:cxnSp>
        <p:nvCxnSpPr>
          <p:cNvPr id="14" name="Straight Connector 13"/>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pic>
        <p:nvPicPr>
          <p:cNvPr id="15" name="Picture 14"/>
          <p:cNvPicPr>
            <a:picLocks noChangeAspect="1"/>
          </p:cNvPicPr>
          <p:nvPr userDrawn="1"/>
        </p:nvPicPr>
        <p:blipFill>
          <a:blip r:embed="rId2" cstate="print"/>
          <a:stretch>
            <a:fillRect/>
          </a:stretch>
        </p:blipFill>
        <p:spPr>
          <a:xfrm>
            <a:off x="8900458" y="6300217"/>
            <a:ext cx="2377143" cy="347429"/>
          </a:xfrm>
          <a:prstGeom prst="rect">
            <a:avLst/>
          </a:prstGeom>
        </p:spPr>
      </p:pic>
    </p:spTree>
    <p:extLst>
      <p:ext uri="{BB962C8B-B14F-4D97-AF65-F5344CB8AC3E}">
        <p14:creationId xmlns:p14="http://schemas.microsoft.com/office/powerpoint/2010/main" val="146139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5994400" cy="304800"/>
          </a:xfrm>
        </p:spPr>
        <p:txBody>
          <a:bodyPr/>
          <a:lstStyle>
            <a:lvl1pPr>
              <a:defRPr/>
            </a:lvl1pPr>
          </a:lstStyle>
          <a:p>
            <a:r>
              <a:rPr lang="en-US"/>
              <a:t>Thank You</a:t>
            </a:r>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7" name="Freeform 12"/>
          <p:cNvSpPr>
            <a:spLocks/>
          </p:cNvSpPr>
          <p:nvPr userDrawn="1"/>
        </p:nvSpPr>
        <p:spPr bwMode="auto">
          <a:xfrm>
            <a:off x="6932084" y="455613"/>
            <a:ext cx="3845984" cy="1568450"/>
          </a:xfrm>
          <a:custGeom>
            <a:avLst/>
            <a:gdLst>
              <a:gd name="T0" fmla="*/ 0 w 3022"/>
              <a:gd name="T1" fmla="*/ 1641 h 1641"/>
              <a:gd name="T2" fmla="*/ 0 w 3022"/>
              <a:gd name="T3" fmla="*/ 1641 h 1641"/>
              <a:gd name="T4" fmla="*/ 3022 w 3022"/>
              <a:gd name="T5" fmla="*/ 1641 h 1641"/>
              <a:gd name="T6" fmla="*/ 3022 w 3022"/>
              <a:gd name="T7" fmla="*/ 0 h 1641"/>
              <a:gd name="T8" fmla="*/ 0 w 3022"/>
              <a:gd name="T9" fmla="*/ 0 h 1641"/>
              <a:gd name="T10" fmla="*/ 0 w 3022"/>
              <a:gd name="T11" fmla="*/ 1641 h 1641"/>
            </a:gdLst>
            <a:ahLst/>
            <a:cxnLst>
              <a:cxn ang="0">
                <a:pos x="T0" y="T1"/>
              </a:cxn>
              <a:cxn ang="0">
                <a:pos x="T2" y="T3"/>
              </a:cxn>
              <a:cxn ang="0">
                <a:pos x="T4" y="T5"/>
              </a:cxn>
              <a:cxn ang="0">
                <a:pos x="T6" y="T7"/>
              </a:cxn>
              <a:cxn ang="0">
                <a:pos x="T8" y="T9"/>
              </a:cxn>
              <a:cxn ang="0">
                <a:pos x="T10" y="T11"/>
              </a:cxn>
            </a:cxnLst>
            <a:rect l="0" t="0" r="r" b="b"/>
            <a:pathLst>
              <a:path w="3022" h="1641">
                <a:moveTo>
                  <a:pt x="0" y="1641"/>
                </a:moveTo>
                <a:lnTo>
                  <a:pt x="0" y="1641"/>
                </a:lnTo>
                <a:lnTo>
                  <a:pt x="3022" y="1641"/>
                </a:lnTo>
                <a:lnTo>
                  <a:pt x="3022" y="0"/>
                </a:lnTo>
                <a:lnTo>
                  <a:pt x="0" y="0"/>
                </a:lnTo>
                <a:lnTo>
                  <a:pt x="0" y="1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9" name="Freeform 13"/>
          <p:cNvSpPr>
            <a:spLocks/>
          </p:cNvSpPr>
          <p:nvPr userDrawn="1"/>
        </p:nvSpPr>
        <p:spPr bwMode="auto">
          <a:xfrm>
            <a:off x="11108268" y="3179764"/>
            <a:ext cx="486833" cy="2659063"/>
          </a:xfrm>
          <a:custGeom>
            <a:avLst/>
            <a:gdLst>
              <a:gd name="T0" fmla="*/ 0 w 384"/>
              <a:gd name="T1" fmla="*/ 2784 h 2784"/>
              <a:gd name="T2" fmla="*/ 0 w 384"/>
              <a:gd name="T3" fmla="*/ 2784 h 2784"/>
              <a:gd name="T4" fmla="*/ 384 w 384"/>
              <a:gd name="T5" fmla="*/ 2784 h 2784"/>
              <a:gd name="T6" fmla="*/ 384 w 384"/>
              <a:gd name="T7" fmla="*/ 0 h 2784"/>
              <a:gd name="T8" fmla="*/ 0 w 384"/>
              <a:gd name="T9" fmla="*/ 0 h 2784"/>
              <a:gd name="T10" fmla="*/ 0 w 384"/>
              <a:gd name="T11" fmla="*/ 2784 h 2784"/>
            </a:gdLst>
            <a:ahLst/>
            <a:cxnLst>
              <a:cxn ang="0">
                <a:pos x="T0" y="T1"/>
              </a:cxn>
              <a:cxn ang="0">
                <a:pos x="T2" y="T3"/>
              </a:cxn>
              <a:cxn ang="0">
                <a:pos x="T4" y="T5"/>
              </a:cxn>
              <a:cxn ang="0">
                <a:pos x="T6" y="T7"/>
              </a:cxn>
              <a:cxn ang="0">
                <a:pos x="T8" y="T9"/>
              </a:cxn>
              <a:cxn ang="0">
                <a:pos x="T10" y="T11"/>
              </a:cxn>
            </a:cxnLst>
            <a:rect l="0" t="0" r="r" b="b"/>
            <a:pathLst>
              <a:path w="384" h="2784">
                <a:moveTo>
                  <a:pt x="0" y="2784"/>
                </a:moveTo>
                <a:lnTo>
                  <a:pt x="0" y="2784"/>
                </a:lnTo>
                <a:lnTo>
                  <a:pt x="384" y="2784"/>
                </a:lnTo>
                <a:lnTo>
                  <a:pt x="384" y="0"/>
                </a:lnTo>
                <a:lnTo>
                  <a:pt x="0" y="0"/>
                </a:lnTo>
                <a:lnTo>
                  <a:pt x="0" y="2784"/>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0" name="Freeform 14"/>
          <p:cNvSpPr>
            <a:spLocks/>
          </p:cNvSpPr>
          <p:nvPr userDrawn="1"/>
        </p:nvSpPr>
        <p:spPr bwMode="auto">
          <a:xfrm>
            <a:off x="8674100" y="2808289"/>
            <a:ext cx="728133" cy="784225"/>
          </a:xfrm>
          <a:custGeom>
            <a:avLst/>
            <a:gdLst>
              <a:gd name="T0" fmla="*/ 0 w 572"/>
              <a:gd name="T1" fmla="*/ 821 h 821"/>
              <a:gd name="T2" fmla="*/ 0 w 572"/>
              <a:gd name="T3" fmla="*/ 821 h 821"/>
              <a:gd name="T4" fmla="*/ 572 w 572"/>
              <a:gd name="T5" fmla="*/ 821 h 821"/>
              <a:gd name="T6" fmla="*/ 572 w 572"/>
              <a:gd name="T7" fmla="*/ 0 h 821"/>
              <a:gd name="T8" fmla="*/ 0 w 572"/>
              <a:gd name="T9" fmla="*/ 0 h 821"/>
              <a:gd name="T10" fmla="*/ 0 w 572"/>
              <a:gd name="T11" fmla="*/ 821 h 821"/>
            </a:gdLst>
            <a:ahLst/>
            <a:cxnLst>
              <a:cxn ang="0">
                <a:pos x="T0" y="T1"/>
              </a:cxn>
              <a:cxn ang="0">
                <a:pos x="T2" y="T3"/>
              </a:cxn>
              <a:cxn ang="0">
                <a:pos x="T4" y="T5"/>
              </a:cxn>
              <a:cxn ang="0">
                <a:pos x="T6" y="T7"/>
              </a:cxn>
              <a:cxn ang="0">
                <a:pos x="T8" y="T9"/>
              </a:cxn>
              <a:cxn ang="0">
                <a:pos x="T10" y="T11"/>
              </a:cxn>
            </a:cxnLst>
            <a:rect l="0" t="0" r="r" b="b"/>
            <a:pathLst>
              <a:path w="572" h="821">
                <a:moveTo>
                  <a:pt x="0" y="821"/>
                </a:moveTo>
                <a:lnTo>
                  <a:pt x="0" y="821"/>
                </a:lnTo>
                <a:lnTo>
                  <a:pt x="572" y="821"/>
                </a:lnTo>
                <a:lnTo>
                  <a:pt x="572" y="0"/>
                </a:lnTo>
                <a:lnTo>
                  <a:pt x="0" y="0"/>
                </a:lnTo>
                <a:lnTo>
                  <a:pt x="0" y="82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sp>
        <p:nvSpPr>
          <p:cNvPr id="11" name="Freeform 15"/>
          <p:cNvSpPr>
            <a:spLocks/>
          </p:cNvSpPr>
          <p:nvPr userDrawn="1"/>
        </p:nvSpPr>
        <p:spPr bwMode="auto">
          <a:xfrm>
            <a:off x="4216401" y="3592513"/>
            <a:ext cx="3754967" cy="782638"/>
          </a:xfrm>
          <a:custGeom>
            <a:avLst/>
            <a:gdLst>
              <a:gd name="T0" fmla="*/ 0 w 2951"/>
              <a:gd name="T1" fmla="*/ 820 h 820"/>
              <a:gd name="T2" fmla="*/ 0 w 2951"/>
              <a:gd name="T3" fmla="*/ 820 h 820"/>
              <a:gd name="T4" fmla="*/ 2951 w 2951"/>
              <a:gd name="T5" fmla="*/ 820 h 820"/>
              <a:gd name="T6" fmla="*/ 2951 w 2951"/>
              <a:gd name="T7" fmla="*/ 0 h 820"/>
              <a:gd name="T8" fmla="*/ 0 w 2951"/>
              <a:gd name="T9" fmla="*/ 0 h 820"/>
              <a:gd name="T10" fmla="*/ 0 w 2951"/>
              <a:gd name="T11" fmla="*/ 820 h 820"/>
            </a:gdLst>
            <a:ahLst/>
            <a:cxnLst>
              <a:cxn ang="0">
                <a:pos x="T0" y="T1"/>
              </a:cxn>
              <a:cxn ang="0">
                <a:pos x="T2" y="T3"/>
              </a:cxn>
              <a:cxn ang="0">
                <a:pos x="T4" y="T5"/>
              </a:cxn>
              <a:cxn ang="0">
                <a:pos x="T6" y="T7"/>
              </a:cxn>
              <a:cxn ang="0">
                <a:pos x="T8" y="T9"/>
              </a:cxn>
              <a:cxn ang="0">
                <a:pos x="T10" y="T11"/>
              </a:cxn>
            </a:cxnLst>
            <a:rect l="0" t="0" r="r" b="b"/>
            <a:pathLst>
              <a:path w="2951" h="820">
                <a:moveTo>
                  <a:pt x="0" y="820"/>
                </a:moveTo>
                <a:lnTo>
                  <a:pt x="0" y="820"/>
                </a:lnTo>
                <a:lnTo>
                  <a:pt x="2951" y="820"/>
                </a:lnTo>
                <a:lnTo>
                  <a:pt x="2951" y="0"/>
                </a:lnTo>
                <a:lnTo>
                  <a:pt x="0" y="0"/>
                </a:lnTo>
                <a:lnTo>
                  <a:pt x="0" y="82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dirty="0"/>
          </a:p>
        </p:txBody>
      </p:sp>
      <p:cxnSp>
        <p:nvCxnSpPr>
          <p:cNvPr id="12" name="Straight Connector 11"/>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pic>
        <p:nvPicPr>
          <p:cNvPr id="14" name="Picture 13"/>
          <p:cNvPicPr>
            <a:picLocks noChangeAspect="1"/>
          </p:cNvPicPr>
          <p:nvPr userDrawn="1"/>
        </p:nvPicPr>
        <p:blipFill>
          <a:blip r:embed="rId2" cstate="print"/>
          <a:stretch>
            <a:fillRect/>
          </a:stretch>
        </p:blipFill>
        <p:spPr>
          <a:xfrm>
            <a:off x="8900458" y="6300217"/>
            <a:ext cx="2377143" cy="347429"/>
          </a:xfrm>
          <a:prstGeom prst="rect">
            <a:avLst/>
          </a:prstGeom>
        </p:spPr>
      </p:pic>
    </p:spTree>
    <p:extLst>
      <p:ext uri="{BB962C8B-B14F-4D97-AF65-F5344CB8AC3E}">
        <p14:creationId xmlns:p14="http://schemas.microsoft.com/office/powerpoint/2010/main" val="92017908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13"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a:t>Subheading here</a:t>
            </a:r>
          </a:p>
        </p:txBody>
      </p:sp>
      <p:sp>
        <p:nvSpPr>
          <p:cNvPr id="9" name="Content Placeholder 8"/>
          <p:cNvSpPr>
            <a:spLocks noGrp="1"/>
          </p:cNvSpPr>
          <p:nvPr>
            <p:ph sz="quarter" idx="14"/>
          </p:nvPr>
        </p:nvSpPr>
        <p:spPr>
          <a:xfrm>
            <a:off x="609600" y="1524000"/>
            <a:ext cx="2032000" cy="1905000"/>
          </a:xfrm>
          <a:solidFill>
            <a:srgbClr val="D8D7DF"/>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5" hasCustomPrompt="1"/>
          </p:nvPr>
        </p:nvSpPr>
        <p:spPr>
          <a:xfrm>
            <a:off x="2844800" y="1524000"/>
            <a:ext cx="8737600" cy="4572000"/>
          </a:xfrm>
        </p:spPr>
        <p:txBody>
          <a:bodyPr/>
          <a:lstStyle>
            <a:lvl1pPr>
              <a:spcBef>
                <a:spcPts val="0"/>
              </a:spcBef>
              <a:spcAft>
                <a:spcPts val="1000"/>
              </a:spcAft>
              <a:defRPr lang="en-US" dirty="0" smtClean="0"/>
            </a:lvl1pPr>
            <a:lvl2pPr>
              <a:spcBef>
                <a:spcPts val="0"/>
              </a:spcBef>
              <a:spcAft>
                <a:spcPts val="400"/>
              </a:spcAft>
              <a:defRPr lang="en-US" dirty="0" smtClean="0"/>
            </a:lvl2pPr>
            <a:lvl3pPr>
              <a:spcBef>
                <a:spcPts val="0"/>
              </a:spcBef>
              <a:spcAft>
                <a:spcPts val="400"/>
              </a:spcAft>
              <a:buFont typeface="Wingdings" pitchFamily="2" charset="2"/>
              <a:buChar char="§"/>
              <a:defRPr lang="en-US" dirty="0" smtClean="0"/>
            </a:lvl3pPr>
            <a:lvl4pPr marL="457200" indent="-228600">
              <a:buClr>
                <a:schemeClr val="tx2"/>
              </a:buClr>
              <a:buFont typeface="Wingdings" panose="05000000000000000000" pitchFamily="2" charset="2"/>
              <a:buChar char=""/>
              <a:defRPr/>
            </a:lvl4pPr>
            <a:lvl5pPr>
              <a:buFont typeface="Arial" panose="020B0604020202020204" pitchFamily="34" charset="0"/>
              <a:buChar char="˗"/>
              <a:defRPr/>
            </a:lvl5pPr>
          </a:lstStyle>
          <a:p>
            <a:pPr lvl="0"/>
            <a:r>
              <a:rPr lang="en-US"/>
              <a:t>This layout provides specific paragraph formatting to provide hierarchy when users have extensive body copy, and less levels of bullets. Paragraphs have specific formatting so users do not need to use double-returns. </a:t>
            </a:r>
          </a:p>
          <a:p>
            <a:pPr lvl="1"/>
            <a:r>
              <a:rPr lang="en-US"/>
              <a:t>Subheading</a:t>
            </a:r>
          </a:p>
          <a:p>
            <a:pPr lvl="2"/>
            <a:r>
              <a:rPr lang="en-US"/>
              <a:t>Third level</a:t>
            </a:r>
          </a:p>
          <a:p>
            <a:pPr lvl="3"/>
            <a:r>
              <a:rPr lang="en-US"/>
              <a:t>Fourth level</a:t>
            </a:r>
          </a:p>
          <a:p>
            <a:pPr lvl="4"/>
            <a:r>
              <a:rPr lang="en-US"/>
              <a:t>Fifth level</a:t>
            </a:r>
          </a:p>
          <a:p>
            <a:pPr lvl="5"/>
            <a:r>
              <a:rPr lang="en-US"/>
              <a:t>Sixth level</a:t>
            </a:r>
          </a:p>
          <a:p>
            <a:pPr lvl="6"/>
            <a:r>
              <a:rPr lang="en-US"/>
              <a:t>Seventh level</a:t>
            </a:r>
          </a:p>
        </p:txBody>
      </p:sp>
      <p:cxnSp>
        <p:nvCxnSpPr>
          <p:cNvPr id="8" name="Straight Connector 7"/>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11"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Tree>
    <p:extLst>
      <p:ext uri="{BB962C8B-B14F-4D97-AF65-F5344CB8AC3E}">
        <p14:creationId xmlns:p14="http://schemas.microsoft.com/office/powerpoint/2010/main" val="160851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9"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Tree>
    <p:extLst>
      <p:ext uri="{BB962C8B-B14F-4D97-AF65-F5344CB8AC3E}">
        <p14:creationId xmlns:p14="http://schemas.microsoft.com/office/powerpoint/2010/main" val="139439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custDataLst>
              <p:tags r:id="rId25"/>
            </p:custDataLst>
          </p:nvPr>
        </p:nvSpPr>
        <p:spPr>
          <a:xfrm rot="19906914">
            <a:off x="324769" y="3029257"/>
            <a:ext cx="11352091" cy="1107996"/>
          </a:xfrm>
          <a:prstGeom prst="rect">
            <a:avLst/>
          </a:prstGeom>
          <a:noFill/>
        </p:spPr>
        <p:txBody>
          <a:bodyPr wrap="square" rtlCol="0" anchor="ctr" anchorCtr="0">
            <a:spAutoFit/>
          </a:bodyPr>
          <a:lstStyle/>
          <a:p>
            <a:pPr algn="ctr"/>
            <a:r>
              <a:rPr lang="en-GB" sz="6600" b="1" baseline="0" dirty="0">
                <a:solidFill>
                  <a:srgbClr val="C0C0C0"/>
                </a:solidFill>
              </a:rPr>
              <a:t> </a:t>
            </a:r>
            <a:endParaRPr lang="en-GB" sz="1800" b="1" dirty="0">
              <a:solidFill>
                <a:srgbClr val="C0C0C0"/>
              </a:solidFill>
            </a:endParaRPr>
          </a:p>
        </p:txBody>
      </p:sp>
      <p:sp>
        <p:nvSpPr>
          <p:cNvPr id="2" name="Title Placeholder 1"/>
          <p:cNvSpPr>
            <a:spLocks noGrp="1"/>
          </p:cNvSpPr>
          <p:nvPr>
            <p:ph type="title"/>
          </p:nvPr>
        </p:nvSpPr>
        <p:spPr>
          <a:xfrm>
            <a:off x="609600" y="457201"/>
            <a:ext cx="10972800" cy="307777"/>
          </a:xfrm>
          <a:prstGeom prst="rect">
            <a:avLst/>
          </a:prstGeom>
        </p:spPr>
        <p:txBody>
          <a:bodyPr vert="horz"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524000"/>
            <a:ext cx="10972800" cy="45720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Copyright"/>
          <p:cNvSpPr>
            <a:spLocks noGrp="1"/>
          </p:cNvSpPr>
          <p:nvPr>
            <p:ph type="ftr" sz="quarter" idx="3"/>
          </p:nvPr>
        </p:nvSpPr>
        <p:spPr>
          <a:xfrm>
            <a:off x="609600" y="6400801"/>
            <a:ext cx="7037137"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GB" dirty="0"/>
              <a:t>© 2016 Willis Towers Watson. All rights reserved. Proprietary and Confidential. For Willis Towers Watson and Willis Towers Watson client use only.</a:t>
            </a:r>
            <a:endParaRPr lang="en-US" dirty="0"/>
          </a:p>
        </p:txBody>
      </p:sp>
      <p:sp>
        <p:nvSpPr>
          <p:cNvPr id="6" name="Slide Number Placeholder 5"/>
          <p:cNvSpPr>
            <a:spLocks noGrp="1"/>
          </p:cNvSpPr>
          <p:nvPr>
            <p:ph type="sldNum" sz="quarter" idx="4"/>
          </p:nvPr>
        </p:nvSpPr>
        <p:spPr>
          <a:xfrm>
            <a:off x="11074400" y="6400801"/>
            <a:ext cx="508000" cy="138499"/>
          </a:xfrm>
          <a:prstGeom prst="rect">
            <a:avLst/>
          </a:prstGeom>
        </p:spPr>
        <p:txBody>
          <a:bodyPr vert="horz" wrap="square" lIns="0" tIns="0" rIns="0" bIns="0" rtlCol="0" anchor="t" anchorCtr="0">
            <a:spAutoFit/>
          </a:bodyPr>
          <a:lstStyle>
            <a:lvl1pPr algn="r">
              <a:defRPr sz="900">
                <a:solidFill>
                  <a:schemeClr val="tx1"/>
                </a:solidFill>
              </a:defRPr>
            </a:lvl1pPr>
          </a:lstStyle>
          <a:p>
            <a:fld id="{2083E393-C0BF-4ED8-8545-7E4C90AFF831}" type="slidenum">
              <a:rPr lang="en-US" smtClean="0"/>
              <a:pPr/>
              <a:t>‹#›</a:t>
            </a:fld>
            <a:endParaRPr lang="en-US" dirty="0"/>
          </a:p>
        </p:txBody>
      </p:sp>
    </p:spTree>
    <p:extLst>
      <p:ext uri="{BB962C8B-B14F-4D97-AF65-F5344CB8AC3E}">
        <p14:creationId xmlns:p14="http://schemas.microsoft.com/office/powerpoint/2010/main" val="725022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914400" rtl="0" eaLnBrk="1" latinLnBrk="0" hangingPunct="1">
        <a:spcBef>
          <a:spcPct val="0"/>
        </a:spcBef>
        <a:buNone/>
        <a:defRPr sz="2000" b="1" kern="1200" baseline="0">
          <a:solidFill>
            <a:srgbClr val="70208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35707DB0-F1AF-4327-8CCF-31B5817B1CA3}"/>
              </a:ext>
            </a:extLst>
          </p:cNvPr>
          <p:cNvSpPr>
            <a:spLocks noGrp="1"/>
          </p:cNvSpPr>
          <p:nvPr>
            <p:ph type="title"/>
          </p:nvPr>
        </p:nvSpPr>
        <p:spPr>
          <a:xfrm>
            <a:off x="8626" y="0"/>
            <a:ext cx="12183373" cy="606317"/>
          </a:xfrm>
          <a:solidFill>
            <a:srgbClr val="0070C0"/>
          </a:solidFill>
        </p:spPr>
        <p:txBody>
          <a:bodyPr/>
          <a:lstStyle/>
          <a:p>
            <a:r>
              <a:rPr lang="en-US" dirty="0">
                <a:solidFill>
                  <a:schemeClr val="bg1"/>
                </a:solidFill>
              </a:rPr>
              <a:t>     Data Flow Diagram</a:t>
            </a:r>
          </a:p>
        </p:txBody>
      </p:sp>
      <p:sp>
        <p:nvSpPr>
          <p:cNvPr id="42" name="Rectangle 41">
            <a:extLst>
              <a:ext uri="{FF2B5EF4-FFF2-40B4-BE49-F238E27FC236}">
                <a16:creationId xmlns:a16="http://schemas.microsoft.com/office/drawing/2014/main" id="{D39E553F-44EC-4DF4-86A8-005340F20BA2}"/>
              </a:ext>
            </a:extLst>
          </p:cNvPr>
          <p:cNvSpPr/>
          <p:nvPr/>
        </p:nvSpPr>
        <p:spPr bwMode="auto">
          <a:xfrm>
            <a:off x="2519442" y="3643649"/>
            <a:ext cx="1321988" cy="700097"/>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cs typeface="Calibri" panose="020F0502020204030204" pitchFamily="34" charset="0"/>
              </a:rPr>
              <a:t>Filtered data to only Collin Country real estate information</a:t>
            </a:r>
          </a:p>
          <a:p>
            <a:pPr algn="ctr" eaLnBrk="0" fontAlgn="base" hangingPunct="0">
              <a:lnSpc>
                <a:spcPct val="80000"/>
              </a:lnSpc>
              <a:spcBef>
                <a:spcPct val="0"/>
              </a:spcBef>
              <a:spcAft>
                <a:spcPct val="0"/>
              </a:spcAft>
              <a:defRPr/>
            </a:pPr>
            <a:endParaRPr lang="en-GB" sz="900" b="1" dirty="0">
              <a:solidFill>
                <a:prstClr val="black"/>
              </a:solidFill>
              <a:latin typeface="Arial"/>
              <a:cs typeface="Calibri" panose="020F0502020204030204" pitchFamily="34" charset="0"/>
            </a:endParaRPr>
          </a:p>
        </p:txBody>
      </p:sp>
      <p:sp>
        <p:nvSpPr>
          <p:cNvPr id="43" name="Rectangle 42">
            <a:extLst>
              <a:ext uri="{FF2B5EF4-FFF2-40B4-BE49-F238E27FC236}">
                <a16:creationId xmlns:a16="http://schemas.microsoft.com/office/drawing/2014/main" id="{970F1003-9734-4179-BEB2-4F7B2233FC0D}"/>
              </a:ext>
            </a:extLst>
          </p:cNvPr>
          <p:cNvSpPr/>
          <p:nvPr/>
        </p:nvSpPr>
        <p:spPr bwMode="auto">
          <a:xfrm>
            <a:off x="4908716" y="2834514"/>
            <a:ext cx="990609" cy="776307"/>
          </a:xfrm>
          <a:prstGeom prst="rect">
            <a:avLst/>
          </a:prstGeom>
          <a:solidFill>
            <a:schemeClr val="accent6">
              <a:lumMod val="60000"/>
              <a:lumOff val="40000"/>
            </a:schemeClr>
          </a:solid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latin typeface="Arial"/>
                <a:cs typeface="Calibri" panose="020F0502020204030204" pitchFamily="34" charset="0"/>
              </a:rPr>
              <a:t>real_estate_tbl in the created DB</a:t>
            </a:r>
          </a:p>
        </p:txBody>
      </p:sp>
      <p:sp>
        <p:nvSpPr>
          <p:cNvPr id="44" name="Rectangle 43">
            <a:extLst>
              <a:ext uri="{FF2B5EF4-FFF2-40B4-BE49-F238E27FC236}">
                <a16:creationId xmlns:a16="http://schemas.microsoft.com/office/drawing/2014/main" id="{708F0A0B-34FD-44E6-B804-D22DFCB89095}"/>
              </a:ext>
            </a:extLst>
          </p:cNvPr>
          <p:cNvSpPr/>
          <p:nvPr/>
        </p:nvSpPr>
        <p:spPr bwMode="auto">
          <a:xfrm>
            <a:off x="4934071" y="1700236"/>
            <a:ext cx="988137" cy="792898"/>
          </a:xfrm>
          <a:prstGeom prst="rect">
            <a:avLst/>
          </a:prstGeom>
          <a:solidFill>
            <a:schemeClr val="accent6">
              <a:lumMod val="60000"/>
              <a:lumOff val="40000"/>
            </a:schemeClr>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cs typeface="Calibri" panose="020F0502020204030204" pitchFamily="34" charset="0"/>
              </a:rPr>
              <a:t>Created real_estate_db in PostgreSQL</a:t>
            </a:r>
            <a:endParaRPr lang="en-GB" sz="900" b="1" dirty="0">
              <a:solidFill>
                <a:prstClr val="black"/>
              </a:solidFill>
              <a:latin typeface="Arial"/>
              <a:cs typeface="Calibri" panose="020F0502020204030204" pitchFamily="34" charset="0"/>
            </a:endParaRPr>
          </a:p>
        </p:txBody>
      </p:sp>
      <p:sp>
        <p:nvSpPr>
          <p:cNvPr id="45" name="Flowchart: Magnetic Disk 44">
            <a:extLst>
              <a:ext uri="{FF2B5EF4-FFF2-40B4-BE49-F238E27FC236}">
                <a16:creationId xmlns:a16="http://schemas.microsoft.com/office/drawing/2014/main" id="{5FC8DF2F-4A7F-43D1-827E-7213653CA525}"/>
              </a:ext>
            </a:extLst>
          </p:cNvPr>
          <p:cNvSpPr/>
          <p:nvPr/>
        </p:nvSpPr>
        <p:spPr bwMode="auto">
          <a:xfrm>
            <a:off x="4014909" y="2745316"/>
            <a:ext cx="689665" cy="926196"/>
          </a:xfrm>
          <a:prstGeom prst="flowChartMagneticDisk">
            <a:avLst/>
          </a:prstGeom>
          <a:solidFill>
            <a:schemeClr val="accent6">
              <a:lumMod val="60000"/>
              <a:lumOff val="40000"/>
            </a:schemeClr>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cs typeface="Calibri" panose="020F0502020204030204" pitchFamily="34" charset="0"/>
              </a:rPr>
              <a:t>Load &amp; Transformation</a:t>
            </a:r>
          </a:p>
        </p:txBody>
      </p:sp>
      <p:cxnSp>
        <p:nvCxnSpPr>
          <p:cNvPr id="46" name="Straight Connector 45">
            <a:extLst>
              <a:ext uri="{FF2B5EF4-FFF2-40B4-BE49-F238E27FC236}">
                <a16:creationId xmlns:a16="http://schemas.microsoft.com/office/drawing/2014/main" id="{80CB90B0-52EC-411D-9C46-C860DE41D7A2}"/>
              </a:ext>
            </a:extLst>
          </p:cNvPr>
          <p:cNvCxnSpPr>
            <a:cxnSpLocks/>
          </p:cNvCxnSpPr>
          <p:nvPr/>
        </p:nvCxnSpPr>
        <p:spPr bwMode="auto">
          <a:xfrm flipH="1">
            <a:off x="4515718" y="2354373"/>
            <a:ext cx="499813" cy="615608"/>
          </a:xfrm>
          <a:prstGeom prst="line">
            <a:avLst/>
          </a:prstGeom>
          <a:solidFill>
            <a:schemeClr val="accent1"/>
          </a:solidFill>
          <a:ln w="19050" cap="flat" cmpd="sng" algn="ctr">
            <a:solidFill>
              <a:schemeClr val="bg2">
                <a:lumMod val="50000"/>
              </a:schemeClr>
            </a:solidFill>
            <a:prstDash val="sysDot"/>
            <a:round/>
            <a:headEnd type="none" w="med" len="med"/>
            <a:tailEnd type="none" w="med" len="med"/>
          </a:ln>
          <a:effectLst/>
        </p:spPr>
      </p:cxnSp>
      <p:sp>
        <p:nvSpPr>
          <p:cNvPr id="47" name="TextBox 46">
            <a:extLst>
              <a:ext uri="{FF2B5EF4-FFF2-40B4-BE49-F238E27FC236}">
                <a16:creationId xmlns:a16="http://schemas.microsoft.com/office/drawing/2014/main" id="{25ACF49F-C140-4143-B7C4-52980A9EAA30}"/>
              </a:ext>
            </a:extLst>
          </p:cNvPr>
          <p:cNvSpPr txBox="1"/>
          <p:nvPr/>
        </p:nvSpPr>
        <p:spPr>
          <a:xfrm>
            <a:off x="851654" y="1063767"/>
            <a:ext cx="1242138" cy="261610"/>
          </a:xfrm>
          <a:prstGeom prst="rect">
            <a:avLst/>
          </a:prstGeom>
          <a:noFill/>
        </p:spPr>
        <p:txBody>
          <a:bodyPr wrap="square" rtlCol="0">
            <a:spAutoFit/>
          </a:bodyPr>
          <a:lstStyle/>
          <a:p>
            <a:pPr>
              <a:defRPr/>
            </a:pPr>
            <a:r>
              <a:rPr lang="en-GB" sz="1100" b="1" dirty="0">
                <a:solidFill>
                  <a:prstClr val="black"/>
                </a:solidFill>
                <a:latin typeface="Arial"/>
                <a:cs typeface="Arial" panose="020B0604020202020204" pitchFamily="34" charset="0"/>
              </a:rPr>
              <a:t>Data Sources</a:t>
            </a:r>
          </a:p>
        </p:txBody>
      </p:sp>
      <p:sp>
        <p:nvSpPr>
          <p:cNvPr id="48" name="TextBox 47">
            <a:extLst>
              <a:ext uri="{FF2B5EF4-FFF2-40B4-BE49-F238E27FC236}">
                <a16:creationId xmlns:a16="http://schemas.microsoft.com/office/drawing/2014/main" id="{FB107FD8-C9DE-40B1-B09D-721377B7D584}"/>
              </a:ext>
            </a:extLst>
          </p:cNvPr>
          <p:cNvSpPr txBox="1"/>
          <p:nvPr/>
        </p:nvSpPr>
        <p:spPr>
          <a:xfrm>
            <a:off x="2307935" y="1002798"/>
            <a:ext cx="1602689" cy="430887"/>
          </a:xfrm>
          <a:prstGeom prst="rect">
            <a:avLst/>
          </a:prstGeom>
          <a:noFill/>
        </p:spPr>
        <p:txBody>
          <a:bodyPr wrap="square" rtlCol="0">
            <a:spAutoFit/>
          </a:bodyPr>
          <a:lstStyle/>
          <a:p>
            <a:pPr algn="ctr">
              <a:defRPr/>
            </a:pPr>
            <a:r>
              <a:rPr lang="en-GB" sz="1100" b="1" dirty="0">
                <a:solidFill>
                  <a:prstClr val="black"/>
                </a:solidFill>
                <a:latin typeface="Arial"/>
                <a:cs typeface="Calibri" panose="020F0502020204030204" pitchFamily="34" charset="0"/>
              </a:rPr>
              <a:t>Data Cleansing </a:t>
            </a:r>
          </a:p>
          <a:p>
            <a:pPr algn="ctr">
              <a:defRPr/>
            </a:pPr>
            <a:r>
              <a:rPr lang="en-GB" sz="1100" b="1" dirty="0">
                <a:solidFill>
                  <a:prstClr val="black"/>
                </a:solidFill>
                <a:latin typeface="Arial"/>
                <a:cs typeface="Calibri" panose="020F0502020204030204" pitchFamily="34" charset="0"/>
              </a:rPr>
              <a:t>Process</a:t>
            </a:r>
          </a:p>
        </p:txBody>
      </p:sp>
      <p:sp>
        <p:nvSpPr>
          <p:cNvPr id="49" name="TextBox 48">
            <a:extLst>
              <a:ext uri="{FF2B5EF4-FFF2-40B4-BE49-F238E27FC236}">
                <a16:creationId xmlns:a16="http://schemas.microsoft.com/office/drawing/2014/main" id="{E80FDA76-BE56-4B3B-BDC3-A9AC9DC12DFE}"/>
              </a:ext>
            </a:extLst>
          </p:cNvPr>
          <p:cNvSpPr txBox="1"/>
          <p:nvPr/>
        </p:nvSpPr>
        <p:spPr>
          <a:xfrm>
            <a:off x="4091105" y="1002798"/>
            <a:ext cx="1618423" cy="261610"/>
          </a:xfrm>
          <a:prstGeom prst="rect">
            <a:avLst/>
          </a:prstGeom>
          <a:noFill/>
        </p:spPr>
        <p:txBody>
          <a:bodyPr wrap="square" rtlCol="0">
            <a:spAutoFit/>
          </a:bodyPr>
          <a:lstStyle/>
          <a:p>
            <a:pPr algn="ctr">
              <a:defRPr/>
            </a:pPr>
            <a:r>
              <a:rPr lang="en-GB" sz="1100" b="1" dirty="0">
                <a:solidFill>
                  <a:prstClr val="black"/>
                </a:solidFill>
                <a:latin typeface="Arial"/>
                <a:cs typeface="Calibri" panose="020F0502020204030204" pitchFamily="34" charset="0"/>
              </a:rPr>
              <a:t> Database</a:t>
            </a:r>
          </a:p>
        </p:txBody>
      </p:sp>
      <p:cxnSp>
        <p:nvCxnSpPr>
          <p:cNvPr id="50" name="Straight Connector 49">
            <a:extLst>
              <a:ext uri="{FF2B5EF4-FFF2-40B4-BE49-F238E27FC236}">
                <a16:creationId xmlns:a16="http://schemas.microsoft.com/office/drawing/2014/main" id="{9B55B29C-8DD7-41E8-BBB6-D0AC471D0D43}"/>
              </a:ext>
            </a:extLst>
          </p:cNvPr>
          <p:cNvCxnSpPr>
            <a:cxnSpLocks/>
          </p:cNvCxnSpPr>
          <p:nvPr/>
        </p:nvCxnSpPr>
        <p:spPr bwMode="auto">
          <a:xfrm>
            <a:off x="2403134" y="1455558"/>
            <a:ext cx="0" cy="4068816"/>
          </a:xfrm>
          <a:prstGeom prst="line">
            <a:avLst/>
          </a:prstGeom>
          <a:solidFill>
            <a:schemeClr val="accent1"/>
          </a:solidFill>
          <a:ln w="12700" cap="flat" cmpd="sng" algn="ctr">
            <a:solidFill>
              <a:schemeClr val="tx2"/>
            </a:solidFill>
            <a:prstDash val="dash"/>
            <a:round/>
            <a:headEnd type="none" w="med" len="med"/>
            <a:tailEnd type="none" w="med" len="med"/>
          </a:ln>
          <a:effectLst/>
        </p:spPr>
      </p:cxnSp>
      <p:cxnSp>
        <p:nvCxnSpPr>
          <p:cNvPr id="51" name="Straight Connector 50">
            <a:extLst>
              <a:ext uri="{FF2B5EF4-FFF2-40B4-BE49-F238E27FC236}">
                <a16:creationId xmlns:a16="http://schemas.microsoft.com/office/drawing/2014/main" id="{E07E43D7-CB41-4773-B740-BC1BFE7DC549}"/>
              </a:ext>
            </a:extLst>
          </p:cNvPr>
          <p:cNvCxnSpPr>
            <a:cxnSpLocks/>
          </p:cNvCxnSpPr>
          <p:nvPr/>
        </p:nvCxnSpPr>
        <p:spPr bwMode="auto">
          <a:xfrm flipH="1">
            <a:off x="3907750" y="1406906"/>
            <a:ext cx="31679" cy="4096262"/>
          </a:xfrm>
          <a:prstGeom prst="line">
            <a:avLst/>
          </a:prstGeom>
          <a:solidFill>
            <a:schemeClr val="accent1"/>
          </a:solidFill>
          <a:ln w="12700" cap="flat" cmpd="sng" algn="ctr">
            <a:solidFill>
              <a:schemeClr val="tx2"/>
            </a:solidFill>
            <a:prstDash val="dash"/>
            <a:round/>
            <a:headEnd type="none" w="med" len="med"/>
            <a:tailEnd type="none" w="med" len="med"/>
          </a:ln>
          <a:effectLst/>
        </p:spPr>
      </p:cxnSp>
      <p:cxnSp>
        <p:nvCxnSpPr>
          <p:cNvPr id="52" name="Straight Connector 51">
            <a:extLst>
              <a:ext uri="{FF2B5EF4-FFF2-40B4-BE49-F238E27FC236}">
                <a16:creationId xmlns:a16="http://schemas.microsoft.com/office/drawing/2014/main" id="{54B124FA-E8A5-4F7C-910D-3CBBA3153D93}"/>
              </a:ext>
            </a:extLst>
          </p:cNvPr>
          <p:cNvCxnSpPr>
            <a:cxnSpLocks/>
          </p:cNvCxnSpPr>
          <p:nvPr/>
        </p:nvCxnSpPr>
        <p:spPr bwMode="auto">
          <a:xfrm flipH="1">
            <a:off x="6023207" y="1341219"/>
            <a:ext cx="13383" cy="4118424"/>
          </a:xfrm>
          <a:prstGeom prst="line">
            <a:avLst/>
          </a:prstGeom>
          <a:solidFill>
            <a:schemeClr val="accent1"/>
          </a:solidFill>
          <a:ln w="12700" cap="flat" cmpd="sng" algn="ctr">
            <a:solidFill>
              <a:schemeClr val="tx2"/>
            </a:solidFill>
            <a:prstDash val="dash"/>
            <a:round/>
            <a:headEnd type="none" w="med" len="med"/>
            <a:tailEnd type="none" w="med" len="med"/>
          </a:ln>
          <a:effectLst/>
        </p:spPr>
      </p:cxnSp>
      <p:sp>
        <p:nvSpPr>
          <p:cNvPr id="53" name="Rectangle 52">
            <a:extLst>
              <a:ext uri="{FF2B5EF4-FFF2-40B4-BE49-F238E27FC236}">
                <a16:creationId xmlns:a16="http://schemas.microsoft.com/office/drawing/2014/main" id="{0ECCB13B-87C1-4312-94CA-CC00FAA95022}"/>
              </a:ext>
            </a:extLst>
          </p:cNvPr>
          <p:cNvSpPr/>
          <p:nvPr/>
        </p:nvSpPr>
        <p:spPr bwMode="auto">
          <a:xfrm>
            <a:off x="2537853" y="1595134"/>
            <a:ext cx="1293245" cy="44841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eaLnBrk="0" fontAlgn="base" hangingPunct="0">
              <a:lnSpc>
                <a:spcPct val="80000"/>
              </a:lnSpc>
              <a:spcBef>
                <a:spcPct val="0"/>
              </a:spcBef>
              <a:spcAft>
                <a:spcPct val="0"/>
              </a:spcAft>
            </a:pPr>
            <a:r>
              <a:rPr lang="en-GB" sz="900" b="1" dirty="0">
                <a:solidFill>
                  <a:prstClr val="black"/>
                </a:solidFill>
                <a:latin typeface="Arial"/>
                <a:cs typeface="Calibri" panose="020F0502020204030204" pitchFamily="34" charset="0"/>
              </a:rPr>
              <a:t>Imported downloaded CSV</a:t>
            </a:r>
          </a:p>
        </p:txBody>
      </p:sp>
      <p:sp>
        <p:nvSpPr>
          <p:cNvPr id="54" name="Cloud 53">
            <a:extLst>
              <a:ext uri="{FF2B5EF4-FFF2-40B4-BE49-F238E27FC236}">
                <a16:creationId xmlns:a16="http://schemas.microsoft.com/office/drawing/2014/main" id="{2D4B47F6-8A74-495E-A6B3-BC71C097A714}"/>
              </a:ext>
            </a:extLst>
          </p:cNvPr>
          <p:cNvSpPr/>
          <p:nvPr/>
        </p:nvSpPr>
        <p:spPr bwMode="auto">
          <a:xfrm>
            <a:off x="496005" y="2372169"/>
            <a:ext cx="1639880" cy="1665305"/>
          </a:xfrm>
          <a:prstGeom prst="cloud">
            <a:avLst/>
          </a:prstGeom>
          <a:solidFill>
            <a:schemeClr val="bg1">
              <a:lumMod val="85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r>
              <a:rPr lang="en-US" sz="1000" b="1" dirty="0">
                <a:solidFill>
                  <a:prstClr val="black"/>
                </a:solidFill>
                <a:cs typeface="Calibri" panose="020F0502020204030204" pitchFamily="34" charset="0"/>
              </a:rPr>
              <a:t>North Texas Real Estate Information</a:t>
            </a:r>
            <a:endParaRPr lang="en-GB" sz="1000" b="1" dirty="0">
              <a:solidFill>
                <a:prstClr val="black"/>
              </a:solidFill>
              <a:cs typeface="Calibri" panose="020F0502020204030204" pitchFamily="34" charset="0"/>
            </a:endParaRPr>
          </a:p>
        </p:txBody>
      </p:sp>
      <p:sp>
        <p:nvSpPr>
          <p:cNvPr id="55" name="TextBox 54">
            <a:extLst>
              <a:ext uri="{FF2B5EF4-FFF2-40B4-BE49-F238E27FC236}">
                <a16:creationId xmlns:a16="http://schemas.microsoft.com/office/drawing/2014/main" id="{C7F92B02-2ED0-456B-8EB8-0137803BAF35}"/>
              </a:ext>
            </a:extLst>
          </p:cNvPr>
          <p:cNvSpPr txBox="1"/>
          <p:nvPr/>
        </p:nvSpPr>
        <p:spPr>
          <a:xfrm>
            <a:off x="2532616" y="2182364"/>
            <a:ext cx="1268093" cy="507831"/>
          </a:xfrm>
          <a:prstGeom prst="rect">
            <a:avLst/>
          </a:prstGeom>
          <a:solidFill>
            <a:schemeClr val="accent3">
              <a:lumMod val="20000"/>
              <a:lumOff val="80000"/>
            </a:schemeClr>
          </a:solidFill>
        </p:spPr>
        <p:txBody>
          <a:bodyPr wrap="square" rtlCol="0">
            <a:spAutoFit/>
          </a:bodyPr>
          <a:lstStyle/>
          <a:p>
            <a:pPr algn="ctr">
              <a:defRPr/>
            </a:pPr>
            <a:r>
              <a:rPr lang="en-US" sz="900" b="1" dirty="0">
                <a:solidFill>
                  <a:prstClr val="black"/>
                </a:solidFill>
                <a:cs typeface="Calibri" panose="020F0502020204030204" pitchFamily="34" charset="0"/>
              </a:rPr>
              <a:t>cleaning and processing data format</a:t>
            </a:r>
            <a:endParaRPr lang="en-GB" sz="900" b="1" dirty="0">
              <a:solidFill>
                <a:prstClr val="black"/>
              </a:solidFill>
              <a:latin typeface="Arial"/>
              <a:cs typeface="Calibri" panose="020F0502020204030204" pitchFamily="34" charset="0"/>
            </a:endParaRPr>
          </a:p>
        </p:txBody>
      </p:sp>
      <p:sp>
        <p:nvSpPr>
          <p:cNvPr id="56" name="TextBox 55">
            <a:extLst>
              <a:ext uri="{FF2B5EF4-FFF2-40B4-BE49-F238E27FC236}">
                <a16:creationId xmlns:a16="http://schemas.microsoft.com/office/drawing/2014/main" id="{9A1F13A7-5BC1-47DA-A54C-75E0738EF485}"/>
              </a:ext>
            </a:extLst>
          </p:cNvPr>
          <p:cNvSpPr txBox="1"/>
          <p:nvPr/>
        </p:nvSpPr>
        <p:spPr>
          <a:xfrm>
            <a:off x="8148107" y="1002798"/>
            <a:ext cx="1490825" cy="261610"/>
          </a:xfrm>
          <a:prstGeom prst="rect">
            <a:avLst/>
          </a:prstGeom>
          <a:noFill/>
        </p:spPr>
        <p:txBody>
          <a:bodyPr wrap="square" rtlCol="0">
            <a:spAutoFit/>
          </a:bodyPr>
          <a:lstStyle/>
          <a:p>
            <a:pPr algn="ctr">
              <a:defRPr/>
            </a:pPr>
            <a:r>
              <a:rPr lang="en-GB" sz="1100" b="1" dirty="0">
                <a:solidFill>
                  <a:prstClr val="black"/>
                </a:solidFill>
                <a:latin typeface="Arial"/>
                <a:cs typeface="Calibri" panose="020F0502020204030204" pitchFamily="34" charset="0"/>
              </a:rPr>
              <a:t>Visualizations</a:t>
            </a:r>
          </a:p>
        </p:txBody>
      </p:sp>
      <p:cxnSp>
        <p:nvCxnSpPr>
          <p:cNvPr id="61" name="Straight Arrow Connector 60">
            <a:extLst>
              <a:ext uri="{FF2B5EF4-FFF2-40B4-BE49-F238E27FC236}">
                <a16:creationId xmlns:a16="http://schemas.microsoft.com/office/drawing/2014/main" id="{80222427-F1F7-452A-B761-28707D887832}"/>
              </a:ext>
            </a:extLst>
          </p:cNvPr>
          <p:cNvCxnSpPr>
            <a:cxnSpLocks/>
          </p:cNvCxnSpPr>
          <p:nvPr/>
        </p:nvCxnSpPr>
        <p:spPr>
          <a:xfrm>
            <a:off x="2083254" y="3188232"/>
            <a:ext cx="449363"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62" name="Rectangle 61">
            <a:extLst>
              <a:ext uri="{FF2B5EF4-FFF2-40B4-BE49-F238E27FC236}">
                <a16:creationId xmlns:a16="http://schemas.microsoft.com/office/drawing/2014/main" id="{72885A22-3D84-4BA7-93B2-EC16C9A530AE}"/>
              </a:ext>
            </a:extLst>
          </p:cNvPr>
          <p:cNvSpPr/>
          <p:nvPr/>
        </p:nvSpPr>
        <p:spPr bwMode="auto">
          <a:xfrm>
            <a:off x="2527912" y="2793321"/>
            <a:ext cx="1303193" cy="721808"/>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eaLnBrk="0" fontAlgn="base" hangingPunct="0">
              <a:lnSpc>
                <a:spcPct val="80000"/>
              </a:lnSpc>
              <a:spcBef>
                <a:spcPct val="0"/>
              </a:spcBef>
              <a:spcAft>
                <a:spcPct val="0"/>
              </a:spcAft>
            </a:pPr>
            <a:r>
              <a:rPr lang="en-GB" sz="900" b="1" dirty="0">
                <a:solidFill>
                  <a:prstClr val="black"/>
                </a:solidFill>
                <a:latin typeface="Arial"/>
                <a:cs typeface="Calibri" panose="020F0502020204030204" pitchFamily="34" charset="0"/>
              </a:rPr>
              <a:t>Removed duplicate entries in data, Dropped unneeded columns, Dropped NaN records in data</a:t>
            </a:r>
            <a:endParaRPr lang="en-GB" sz="750" b="1" dirty="0">
              <a:solidFill>
                <a:prstClr val="black"/>
              </a:solidFill>
              <a:latin typeface="Arial"/>
              <a:cs typeface="Calibri" panose="020F0502020204030204" pitchFamily="34" charset="0"/>
            </a:endParaRPr>
          </a:p>
        </p:txBody>
      </p:sp>
      <p:sp>
        <p:nvSpPr>
          <p:cNvPr id="63" name="Rectangle 62">
            <a:extLst>
              <a:ext uri="{FF2B5EF4-FFF2-40B4-BE49-F238E27FC236}">
                <a16:creationId xmlns:a16="http://schemas.microsoft.com/office/drawing/2014/main" id="{BBA81B14-EB58-4144-8FDE-8F6A9EDB77AE}"/>
              </a:ext>
            </a:extLst>
          </p:cNvPr>
          <p:cNvSpPr/>
          <p:nvPr/>
        </p:nvSpPr>
        <p:spPr bwMode="auto">
          <a:xfrm>
            <a:off x="2538962" y="4468302"/>
            <a:ext cx="1302468" cy="716280"/>
          </a:xfrm>
          <a:prstGeom prst="rect">
            <a:avLst/>
          </a:prstGeom>
          <a:solidFill>
            <a:schemeClr val="accent3">
              <a:lumMod val="20000"/>
              <a:lumOff val="80000"/>
            </a:schemeClr>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latin typeface="Arial"/>
                <a:cs typeface="Calibri" panose="020F0502020204030204" pitchFamily="34" charset="0"/>
              </a:rPr>
              <a:t> Aggregated data at multiple levels.</a:t>
            </a:r>
          </a:p>
          <a:p>
            <a:pPr algn="ctr" eaLnBrk="0" fontAlgn="base" hangingPunct="0">
              <a:lnSpc>
                <a:spcPct val="80000"/>
              </a:lnSpc>
              <a:spcBef>
                <a:spcPct val="0"/>
              </a:spcBef>
              <a:spcAft>
                <a:spcPct val="0"/>
              </a:spcAft>
              <a:defRPr/>
            </a:pPr>
            <a:r>
              <a:rPr lang="en-GB" sz="900" b="1" dirty="0">
                <a:solidFill>
                  <a:prstClr val="black"/>
                </a:solidFill>
                <a:cs typeface="Calibri" panose="020F0502020204030204" pitchFamily="34" charset="0"/>
              </a:rPr>
              <a:t>Generated univariate observations (mean/stdv)</a:t>
            </a:r>
            <a:endParaRPr lang="en-GB" sz="900" b="1" dirty="0">
              <a:solidFill>
                <a:prstClr val="black"/>
              </a:solidFill>
              <a:latin typeface="Arial"/>
              <a:cs typeface="Calibri" panose="020F0502020204030204" pitchFamily="34" charset="0"/>
            </a:endParaRPr>
          </a:p>
          <a:p>
            <a:pPr algn="ctr" eaLnBrk="0" fontAlgn="base" hangingPunct="0">
              <a:lnSpc>
                <a:spcPct val="80000"/>
              </a:lnSpc>
              <a:spcBef>
                <a:spcPct val="0"/>
              </a:spcBef>
              <a:spcAft>
                <a:spcPct val="0"/>
              </a:spcAft>
              <a:defRPr/>
            </a:pPr>
            <a:endParaRPr lang="en-GB" sz="900" b="1" dirty="0">
              <a:solidFill>
                <a:prstClr val="black"/>
              </a:solidFill>
              <a:latin typeface="Arial"/>
              <a:cs typeface="Calibri" panose="020F0502020204030204" pitchFamily="34" charset="0"/>
            </a:endParaRPr>
          </a:p>
        </p:txBody>
      </p:sp>
      <p:cxnSp>
        <p:nvCxnSpPr>
          <p:cNvPr id="64" name="Straight Arrow Connector 63">
            <a:extLst>
              <a:ext uri="{FF2B5EF4-FFF2-40B4-BE49-F238E27FC236}">
                <a16:creationId xmlns:a16="http://schemas.microsoft.com/office/drawing/2014/main" id="{F251BF51-CFAF-4CA2-8E17-415CCD54C96D}"/>
              </a:ext>
            </a:extLst>
          </p:cNvPr>
          <p:cNvCxnSpPr>
            <a:cxnSpLocks/>
          </p:cNvCxnSpPr>
          <p:nvPr/>
        </p:nvCxnSpPr>
        <p:spPr>
          <a:xfrm>
            <a:off x="3597106" y="2745316"/>
            <a:ext cx="449363"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65" name="Straight Arrow Connector 64">
            <a:extLst>
              <a:ext uri="{FF2B5EF4-FFF2-40B4-BE49-F238E27FC236}">
                <a16:creationId xmlns:a16="http://schemas.microsoft.com/office/drawing/2014/main" id="{1DE0B705-3043-40E9-8701-2691E523EAE5}"/>
              </a:ext>
            </a:extLst>
          </p:cNvPr>
          <p:cNvCxnSpPr>
            <a:cxnSpLocks/>
          </p:cNvCxnSpPr>
          <p:nvPr/>
        </p:nvCxnSpPr>
        <p:spPr>
          <a:xfrm>
            <a:off x="3597106" y="4407680"/>
            <a:ext cx="449363"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66" name="Straight Arrow Connector 65">
            <a:extLst>
              <a:ext uri="{FF2B5EF4-FFF2-40B4-BE49-F238E27FC236}">
                <a16:creationId xmlns:a16="http://schemas.microsoft.com/office/drawing/2014/main" id="{97F2EECC-065A-4A35-9C77-202F01455EED}"/>
              </a:ext>
            </a:extLst>
          </p:cNvPr>
          <p:cNvCxnSpPr>
            <a:cxnSpLocks/>
          </p:cNvCxnSpPr>
          <p:nvPr/>
        </p:nvCxnSpPr>
        <p:spPr>
          <a:xfrm>
            <a:off x="3597106" y="3610821"/>
            <a:ext cx="449363"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67" name="Straight Connector 66">
            <a:extLst>
              <a:ext uri="{FF2B5EF4-FFF2-40B4-BE49-F238E27FC236}">
                <a16:creationId xmlns:a16="http://schemas.microsoft.com/office/drawing/2014/main" id="{D3D6F299-0063-425D-B5E8-5B1C6F75E353}"/>
              </a:ext>
            </a:extLst>
          </p:cNvPr>
          <p:cNvCxnSpPr>
            <a:cxnSpLocks/>
          </p:cNvCxnSpPr>
          <p:nvPr/>
        </p:nvCxnSpPr>
        <p:spPr bwMode="auto">
          <a:xfrm>
            <a:off x="4610273" y="3217099"/>
            <a:ext cx="469612" cy="0"/>
          </a:xfrm>
          <a:prstGeom prst="line">
            <a:avLst/>
          </a:prstGeom>
          <a:solidFill>
            <a:schemeClr val="accent1"/>
          </a:solidFill>
          <a:ln w="19050" cap="flat" cmpd="sng" algn="ctr">
            <a:solidFill>
              <a:schemeClr val="bg2">
                <a:lumMod val="50000"/>
              </a:schemeClr>
            </a:solidFill>
            <a:prstDash val="sysDot"/>
            <a:round/>
            <a:headEnd type="none" w="med" len="med"/>
            <a:tailEnd type="none" w="med" len="med"/>
          </a:ln>
          <a:effectLst/>
        </p:spPr>
      </p:cxnSp>
      <p:sp>
        <p:nvSpPr>
          <p:cNvPr id="68" name="Rectangle 67">
            <a:extLst>
              <a:ext uri="{FF2B5EF4-FFF2-40B4-BE49-F238E27FC236}">
                <a16:creationId xmlns:a16="http://schemas.microsoft.com/office/drawing/2014/main" id="{BF121587-422F-4A6D-9C9B-B36CA669309E}"/>
              </a:ext>
            </a:extLst>
          </p:cNvPr>
          <p:cNvSpPr/>
          <p:nvPr/>
        </p:nvSpPr>
        <p:spPr bwMode="auto">
          <a:xfrm>
            <a:off x="4938542" y="3915449"/>
            <a:ext cx="957637" cy="773293"/>
          </a:xfrm>
          <a:prstGeom prst="rect">
            <a:avLst/>
          </a:prstGeom>
          <a:solidFill>
            <a:schemeClr val="accent6">
              <a:lumMod val="60000"/>
              <a:lumOff val="40000"/>
            </a:schemeClr>
          </a:solid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cs typeface="Calibri" panose="020F0502020204030204" pitchFamily="34" charset="0"/>
              </a:rPr>
              <a:t> </a:t>
            </a:r>
            <a:r>
              <a:rPr lang="en-US" sz="900" b="1" dirty="0">
                <a:solidFill>
                  <a:prstClr val="black"/>
                </a:solidFill>
                <a:cs typeface="Calibri" panose="020F0502020204030204" pitchFamily="34" charset="0"/>
              </a:rPr>
              <a:t>Python flask app </a:t>
            </a:r>
            <a:endParaRPr lang="en-GB" sz="900" b="1" dirty="0">
              <a:solidFill>
                <a:prstClr val="black"/>
              </a:solidFill>
              <a:cs typeface="Calibri" panose="020F0502020204030204" pitchFamily="34" charset="0"/>
            </a:endParaRPr>
          </a:p>
          <a:p>
            <a:pPr algn="ctr" eaLnBrk="0" fontAlgn="base" hangingPunct="0">
              <a:lnSpc>
                <a:spcPct val="80000"/>
              </a:lnSpc>
              <a:spcBef>
                <a:spcPct val="0"/>
              </a:spcBef>
              <a:spcAft>
                <a:spcPct val="0"/>
              </a:spcAft>
              <a:defRPr/>
            </a:pPr>
            <a:endParaRPr lang="en-GB" sz="900" b="1" dirty="0">
              <a:solidFill>
                <a:prstClr val="black"/>
              </a:solidFill>
              <a:latin typeface="Arial"/>
              <a:cs typeface="Calibri" panose="020F0502020204030204" pitchFamily="34" charset="0"/>
            </a:endParaRPr>
          </a:p>
        </p:txBody>
      </p:sp>
      <p:cxnSp>
        <p:nvCxnSpPr>
          <p:cNvPr id="69" name="Straight Connector 68">
            <a:extLst>
              <a:ext uri="{FF2B5EF4-FFF2-40B4-BE49-F238E27FC236}">
                <a16:creationId xmlns:a16="http://schemas.microsoft.com/office/drawing/2014/main" id="{6F383F17-8716-4E34-AFCC-3767D341E3B8}"/>
              </a:ext>
            </a:extLst>
          </p:cNvPr>
          <p:cNvCxnSpPr>
            <a:cxnSpLocks/>
          </p:cNvCxnSpPr>
          <p:nvPr/>
        </p:nvCxnSpPr>
        <p:spPr bwMode="auto">
          <a:xfrm>
            <a:off x="4618114" y="3393709"/>
            <a:ext cx="405989" cy="632808"/>
          </a:xfrm>
          <a:prstGeom prst="line">
            <a:avLst/>
          </a:prstGeom>
          <a:solidFill>
            <a:schemeClr val="accent1"/>
          </a:solidFill>
          <a:ln w="19050" cap="flat" cmpd="sng" algn="ctr">
            <a:solidFill>
              <a:schemeClr val="bg2">
                <a:lumMod val="50000"/>
              </a:schemeClr>
            </a:solidFill>
            <a:prstDash val="sysDot"/>
            <a:round/>
            <a:headEnd type="none" w="med" len="med"/>
            <a:tailEnd type="none" w="med" len="med"/>
          </a:ln>
          <a:effectLst/>
        </p:spPr>
      </p:cxnSp>
      <p:cxnSp>
        <p:nvCxnSpPr>
          <p:cNvPr id="70" name="Straight Arrow Connector 69">
            <a:extLst>
              <a:ext uri="{FF2B5EF4-FFF2-40B4-BE49-F238E27FC236}">
                <a16:creationId xmlns:a16="http://schemas.microsoft.com/office/drawing/2014/main" id="{2B86258E-D896-4906-A0C5-9FF624172F93}"/>
              </a:ext>
            </a:extLst>
          </p:cNvPr>
          <p:cNvCxnSpPr>
            <a:cxnSpLocks/>
          </p:cNvCxnSpPr>
          <p:nvPr/>
        </p:nvCxnSpPr>
        <p:spPr>
          <a:xfrm>
            <a:off x="7756783" y="2676539"/>
            <a:ext cx="449363"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72" name="Rectangle 71">
            <a:extLst>
              <a:ext uri="{FF2B5EF4-FFF2-40B4-BE49-F238E27FC236}">
                <a16:creationId xmlns:a16="http://schemas.microsoft.com/office/drawing/2014/main" id="{F7BEDF64-9618-4869-BCA3-37E59FD92682}"/>
              </a:ext>
            </a:extLst>
          </p:cNvPr>
          <p:cNvSpPr/>
          <p:nvPr/>
        </p:nvSpPr>
        <p:spPr bwMode="auto">
          <a:xfrm>
            <a:off x="10065499" y="1715246"/>
            <a:ext cx="1669039" cy="961293"/>
          </a:xfrm>
          <a:prstGeom prst="rect">
            <a:avLst/>
          </a:prstGeom>
          <a:no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eaLnBrk="0" fontAlgn="base" hangingPunct="0">
              <a:lnSpc>
                <a:spcPct val="80000"/>
              </a:lnSpc>
              <a:spcBef>
                <a:spcPct val="0"/>
              </a:spcBef>
              <a:spcAft>
                <a:spcPct val="0"/>
              </a:spcAft>
              <a:defRPr/>
            </a:pPr>
            <a:endParaRPr lang="en-GB" sz="900" b="1" dirty="0">
              <a:solidFill>
                <a:prstClr val="black"/>
              </a:solidFill>
              <a:latin typeface="Arial"/>
              <a:cs typeface="Calibri" panose="020F0502020204030204" pitchFamily="34" charset="0"/>
            </a:endParaRPr>
          </a:p>
        </p:txBody>
      </p:sp>
      <p:cxnSp>
        <p:nvCxnSpPr>
          <p:cNvPr id="75" name="Straight Arrow Connector 74">
            <a:extLst>
              <a:ext uri="{FF2B5EF4-FFF2-40B4-BE49-F238E27FC236}">
                <a16:creationId xmlns:a16="http://schemas.microsoft.com/office/drawing/2014/main" id="{A9E26556-B109-4A9C-AC92-18EC357D655C}"/>
              </a:ext>
            </a:extLst>
          </p:cNvPr>
          <p:cNvCxnSpPr>
            <a:cxnSpLocks/>
          </p:cNvCxnSpPr>
          <p:nvPr/>
        </p:nvCxnSpPr>
        <p:spPr>
          <a:xfrm>
            <a:off x="3641742" y="2096685"/>
            <a:ext cx="449363"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76" name="Rectangle 75">
            <a:extLst>
              <a:ext uri="{FF2B5EF4-FFF2-40B4-BE49-F238E27FC236}">
                <a16:creationId xmlns:a16="http://schemas.microsoft.com/office/drawing/2014/main" id="{F350020B-CEBF-4A85-8CE5-56A0B50DFD4C}"/>
              </a:ext>
            </a:extLst>
          </p:cNvPr>
          <p:cNvSpPr/>
          <p:nvPr/>
        </p:nvSpPr>
        <p:spPr bwMode="auto">
          <a:xfrm>
            <a:off x="10168981" y="6941856"/>
            <a:ext cx="1243247" cy="631298"/>
          </a:xfrm>
          <a:prstGeom prst="rect">
            <a:avLst/>
          </a:prstGeom>
          <a:no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cs typeface="Calibri" panose="020F0502020204030204" pitchFamily="34" charset="0"/>
              </a:rPr>
              <a:t> </a:t>
            </a:r>
            <a:endParaRPr lang="en-GB" sz="900" b="1" dirty="0">
              <a:solidFill>
                <a:prstClr val="black"/>
              </a:solidFill>
              <a:latin typeface="Arial"/>
              <a:cs typeface="Calibri" panose="020F0502020204030204" pitchFamily="34" charset="0"/>
            </a:endParaRPr>
          </a:p>
        </p:txBody>
      </p:sp>
      <p:sp>
        <p:nvSpPr>
          <p:cNvPr id="77" name="Rectangle 76">
            <a:extLst>
              <a:ext uri="{FF2B5EF4-FFF2-40B4-BE49-F238E27FC236}">
                <a16:creationId xmlns:a16="http://schemas.microsoft.com/office/drawing/2014/main" id="{523477CB-8AA1-40F3-A264-D117E86A6900}"/>
              </a:ext>
            </a:extLst>
          </p:cNvPr>
          <p:cNvSpPr/>
          <p:nvPr/>
        </p:nvSpPr>
        <p:spPr>
          <a:xfrm>
            <a:off x="5971607" y="3244334"/>
            <a:ext cx="248786" cy="369332"/>
          </a:xfrm>
          <a:prstGeom prst="rect">
            <a:avLst/>
          </a:prstGeom>
        </p:spPr>
        <p:txBody>
          <a:bodyPr wrap="none">
            <a:spAutoFit/>
          </a:bodyPr>
          <a:lstStyle/>
          <a:p>
            <a:r>
              <a:rPr lang="en-US" dirty="0"/>
              <a:t> </a:t>
            </a:r>
          </a:p>
        </p:txBody>
      </p:sp>
      <p:cxnSp>
        <p:nvCxnSpPr>
          <p:cNvPr id="78" name="Straight Connector 77">
            <a:extLst>
              <a:ext uri="{FF2B5EF4-FFF2-40B4-BE49-F238E27FC236}">
                <a16:creationId xmlns:a16="http://schemas.microsoft.com/office/drawing/2014/main" id="{7F18D8C7-97AF-4CAE-A72E-E7A1464FFF53}"/>
              </a:ext>
            </a:extLst>
          </p:cNvPr>
          <p:cNvCxnSpPr>
            <a:cxnSpLocks/>
          </p:cNvCxnSpPr>
          <p:nvPr/>
        </p:nvCxnSpPr>
        <p:spPr bwMode="auto">
          <a:xfrm flipH="1">
            <a:off x="7996486" y="1325377"/>
            <a:ext cx="13383" cy="4118424"/>
          </a:xfrm>
          <a:prstGeom prst="line">
            <a:avLst/>
          </a:prstGeom>
          <a:solidFill>
            <a:schemeClr val="accent1"/>
          </a:solidFill>
          <a:ln w="12700" cap="flat" cmpd="sng" algn="ctr">
            <a:solidFill>
              <a:schemeClr val="tx2"/>
            </a:solidFill>
            <a:prstDash val="dash"/>
            <a:round/>
            <a:headEnd type="none" w="med" len="med"/>
            <a:tailEnd type="none" w="med" len="med"/>
          </a:ln>
          <a:effectLst/>
        </p:spPr>
      </p:cxnSp>
      <p:sp>
        <p:nvSpPr>
          <p:cNvPr id="79" name="Rectangle 78">
            <a:extLst>
              <a:ext uri="{FF2B5EF4-FFF2-40B4-BE49-F238E27FC236}">
                <a16:creationId xmlns:a16="http://schemas.microsoft.com/office/drawing/2014/main" id="{0254389D-7FB1-4E3D-A9D2-3D5099D2F36C}"/>
              </a:ext>
            </a:extLst>
          </p:cNvPr>
          <p:cNvSpPr/>
          <p:nvPr/>
        </p:nvSpPr>
        <p:spPr bwMode="auto">
          <a:xfrm flipV="1">
            <a:off x="925118" y="5734200"/>
            <a:ext cx="781654" cy="949074"/>
          </a:xfrm>
          <a:prstGeom prst="rect">
            <a:avLst/>
          </a:prstGeom>
          <a:no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endParaRPr lang="en-GB" sz="900" b="1" dirty="0">
              <a:solidFill>
                <a:prstClr val="black"/>
              </a:solidFill>
              <a:latin typeface="Arial"/>
              <a:cs typeface="Calibri" panose="020F0502020204030204" pitchFamily="34" charset="0"/>
            </a:endParaRPr>
          </a:p>
        </p:txBody>
      </p:sp>
      <p:sp>
        <p:nvSpPr>
          <p:cNvPr id="80" name="TextBox 79">
            <a:extLst>
              <a:ext uri="{FF2B5EF4-FFF2-40B4-BE49-F238E27FC236}">
                <a16:creationId xmlns:a16="http://schemas.microsoft.com/office/drawing/2014/main" id="{C5DB2ADF-21DC-4F69-8259-93291375FCAC}"/>
              </a:ext>
            </a:extLst>
          </p:cNvPr>
          <p:cNvSpPr txBox="1"/>
          <p:nvPr/>
        </p:nvSpPr>
        <p:spPr>
          <a:xfrm>
            <a:off x="6119606" y="1041293"/>
            <a:ext cx="1618423" cy="261610"/>
          </a:xfrm>
          <a:prstGeom prst="rect">
            <a:avLst/>
          </a:prstGeom>
          <a:noFill/>
        </p:spPr>
        <p:txBody>
          <a:bodyPr wrap="square" rtlCol="0">
            <a:spAutoFit/>
          </a:bodyPr>
          <a:lstStyle/>
          <a:p>
            <a:pPr algn="ctr">
              <a:defRPr/>
            </a:pPr>
            <a:r>
              <a:rPr lang="en-GB" sz="1100" b="1" dirty="0">
                <a:solidFill>
                  <a:prstClr val="black"/>
                </a:solidFill>
                <a:latin typeface="Arial"/>
                <a:cs typeface="Calibri" panose="020F0502020204030204" pitchFamily="34" charset="0"/>
              </a:rPr>
              <a:t>Machine Learning</a:t>
            </a:r>
          </a:p>
        </p:txBody>
      </p:sp>
      <p:cxnSp>
        <p:nvCxnSpPr>
          <p:cNvPr id="84" name="Straight Connector 83">
            <a:extLst>
              <a:ext uri="{FF2B5EF4-FFF2-40B4-BE49-F238E27FC236}">
                <a16:creationId xmlns:a16="http://schemas.microsoft.com/office/drawing/2014/main" id="{AC470F8B-1901-49E1-B164-7477E749BF39}"/>
              </a:ext>
            </a:extLst>
          </p:cNvPr>
          <p:cNvCxnSpPr>
            <a:cxnSpLocks/>
          </p:cNvCxnSpPr>
          <p:nvPr/>
        </p:nvCxnSpPr>
        <p:spPr>
          <a:xfrm>
            <a:off x="389065" y="5607171"/>
            <a:ext cx="11076287"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0C2BE1E5-511C-488A-B1D0-FD069423685F}"/>
              </a:ext>
            </a:extLst>
          </p:cNvPr>
          <p:cNvSpPr/>
          <p:nvPr/>
        </p:nvSpPr>
        <p:spPr bwMode="auto">
          <a:xfrm flipV="1">
            <a:off x="1364985" y="5886600"/>
            <a:ext cx="781654" cy="949074"/>
          </a:xfrm>
          <a:prstGeom prst="rect">
            <a:avLst/>
          </a:prstGeom>
          <a:no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endParaRPr lang="en-GB" sz="900" b="1" dirty="0">
              <a:solidFill>
                <a:prstClr val="black"/>
              </a:solidFill>
              <a:latin typeface="Arial"/>
              <a:cs typeface="Calibri" panose="020F0502020204030204" pitchFamily="34" charset="0"/>
            </a:endParaRPr>
          </a:p>
        </p:txBody>
      </p:sp>
      <p:pic>
        <p:nvPicPr>
          <p:cNvPr id="1026" name="Picture 2" descr="Bootstrap Featured Image - Bootstrap 3 Logo Png - 1600x1331 PNG ...">
            <a:extLst>
              <a:ext uri="{FF2B5EF4-FFF2-40B4-BE49-F238E27FC236}">
                <a16:creationId xmlns:a16="http://schemas.microsoft.com/office/drawing/2014/main" id="{DD524997-D19B-43BA-90D2-1CAB4D8F4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65" y="5720117"/>
            <a:ext cx="1642606" cy="1032794"/>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a:extLst>
              <a:ext uri="{FF2B5EF4-FFF2-40B4-BE49-F238E27FC236}">
                <a16:creationId xmlns:a16="http://schemas.microsoft.com/office/drawing/2014/main" id="{CBF590CF-74BD-43C6-AA54-0C5983AA36C8}"/>
              </a:ext>
            </a:extLst>
          </p:cNvPr>
          <p:cNvSpPr/>
          <p:nvPr/>
        </p:nvSpPr>
        <p:spPr bwMode="auto">
          <a:xfrm>
            <a:off x="3007591" y="5851354"/>
            <a:ext cx="781654" cy="786793"/>
          </a:xfrm>
          <a:prstGeom prst="rect">
            <a:avLst/>
          </a:prstGeom>
          <a:no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endParaRPr lang="en-GB" sz="900" b="1" dirty="0">
              <a:solidFill>
                <a:prstClr val="black"/>
              </a:solidFill>
              <a:latin typeface="Arial"/>
              <a:cs typeface="Calibri" panose="020F0502020204030204" pitchFamily="34" charset="0"/>
            </a:endParaRPr>
          </a:p>
        </p:txBody>
      </p:sp>
      <p:pic>
        <p:nvPicPr>
          <p:cNvPr id="1028" name="Picture 4" descr="Tableau Logo for website - Sybyl">
            <a:extLst>
              <a:ext uri="{FF2B5EF4-FFF2-40B4-BE49-F238E27FC236}">
                <a16:creationId xmlns:a16="http://schemas.microsoft.com/office/drawing/2014/main" id="{B3A6653B-680E-49B4-A563-046F1BB76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6574" y="5684439"/>
            <a:ext cx="1648344" cy="1032794"/>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95">
            <a:extLst>
              <a:ext uri="{FF2B5EF4-FFF2-40B4-BE49-F238E27FC236}">
                <a16:creationId xmlns:a16="http://schemas.microsoft.com/office/drawing/2014/main" id="{93279CF0-4C93-4286-8AD3-10ABA84F380C}"/>
              </a:ext>
            </a:extLst>
          </p:cNvPr>
          <p:cNvSpPr/>
          <p:nvPr/>
        </p:nvSpPr>
        <p:spPr bwMode="auto">
          <a:xfrm>
            <a:off x="5079885" y="4331145"/>
            <a:ext cx="781654" cy="773293"/>
          </a:xfrm>
          <a:prstGeom prst="rect">
            <a:avLst/>
          </a:prstGeom>
          <a:no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cs typeface="Calibri" panose="020F0502020204030204" pitchFamily="34" charset="0"/>
              </a:rPr>
              <a:t> </a:t>
            </a:r>
            <a:endParaRPr lang="en-GB" sz="900" b="1" dirty="0">
              <a:solidFill>
                <a:prstClr val="black"/>
              </a:solidFill>
              <a:latin typeface="Arial"/>
              <a:cs typeface="Calibri" panose="020F0502020204030204" pitchFamily="34" charset="0"/>
            </a:endParaRPr>
          </a:p>
        </p:txBody>
      </p:sp>
      <p:pic>
        <p:nvPicPr>
          <p:cNvPr id="1030" name="Picture 6" descr="Brief introduction to computers and programming - learnBATTA">
            <a:extLst>
              <a:ext uri="{FF2B5EF4-FFF2-40B4-BE49-F238E27FC236}">
                <a16:creationId xmlns:a16="http://schemas.microsoft.com/office/drawing/2014/main" id="{60ED7C74-3CB9-4284-8AA4-7595071D6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983" y="5671525"/>
            <a:ext cx="1470643" cy="1065167"/>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5D7CA337-2857-46CF-B2F7-3913CCCFDFDC}"/>
              </a:ext>
            </a:extLst>
          </p:cNvPr>
          <p:cNvSpPr/>
          <p:nvPr/>
        </p:nvSpPr>
        <p:spPr bwMode="auto">
          <a:xfrm>
            <a:off x="8318504" y="4640375"/>
            <a:ext cx="781654" cy="773293"/>
          </a:xfrm>
          <a:prstGeom prst="rect">
            <a:avLst/>
          </a:prstGeom>
          <a:no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cs typeface="Calibri" panose="020F0502020204030204" pitchFamily="34" charset="0"/>
              </a:rPr>
              <a:t> </a:t>
            </a:r>
            <a:endParaRPr lang="en-GB" sz="900" b="1" dirty="0">
              <a:solidFill>
                <a:prstClr val="black"/>
              </a:solidFill>
              <a:latin typeface="Arial"/>
              <a:cs typeface="Calibri" panose="020F0502020204030204" pitchFamily="34" charset="0"/>
            </a:endParaRPr>
          </a:p>
        </p:txBody>
      </p:sp>
      <p:pic>
        <p:nvPicPr>
          <p:cNvPr id="1034" name="Picture 10" descr="Pycaret: An Auto ML sword for Data Scientist - Analytics Vidhya ...">
            <a:extLst>
              <a:ext uri="{FF2B5EF4-FFF2-40B4-BE49-F238E27FC236}">
                <a16:creationId xmlns:a16="http://schemas.microsoft.com/office/drawing/2014/main" id="{2E327E76-E0D4-4C63-B2E2-7EA4AB83C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5171" y="5684440"/>
            <a:ext cx="1526207" cy="1066281"/>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100">
            <a:extLst>
              <a:ext uri="{FF2B5EF4-FFF2-40B4-BE49-F238E27FC236}">
                <a16:creationId xmlns:a16="http://schemas.microsoft.com/office/drawing/2014/main" id="{44B2196D-F96B-4284-8AFC-448BB9852A0E}"/>
              </a:ext>
            </a:extLst>
          </p:cNvPr>
          <p:cNvSpPr/>
          <p:nvPr/>
        </p:nvSpPr>
        <p:spPr bwMode="auto">
          <a:xfrm>
            <a:off x="7044267" y="3903133"/>
            <a:ext cx="800904" cy="778239"/>
          </a:xfrm>
          <a:prstGeom prst="rect">
            <a:avLst/>
          </a:prstGeom>
          <a:no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r>
              <a:rPr lang="en-GB" sz="900" b="1" dirty="0">
                <a:solidFill>
                  <a:prstClr val="black"/>
                </a:solidFill>
                <a:cs typeface="Calibri" panose="020F0502020204030204" pitchFamily="34" charset="0"/>
              </a:rPr>
              <a:t> </a:t>
            </a:r>
            <a:endParaRPr lang="en-GB" sz="900" b="1" dirty="0">
              <a:solidFill>
                <a:prstClr val="black"/>
              </a:solidFill>
              <a:latin typeface="Arial"/>
              <a:cs typeface="Calibri" panose="020F0502020204030204" pitchFamily="34" charset="0"/>
            </a:endParaRPr>
          </a:p>
        </p:txBody>
      </p:sp>
      <p:pic>
        <p:nvPicPr>
          <p:cNvPr id="1036" name="Picture 12" descr="Flask logo vector">
            <a:extLst>
              <a:ext uri="{FF2B5EF4-FFF2-40B4-BE49-F238E27FC236}">
                <a16:creationId xmlns:a16="http://schemas.microsoft.com/office/drawing/2014/main" id="{B3DC9110-7C76-41F7-A784-73A5943B53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9579" y="5680785"/>
            <a:ext cx="1698341" cy="1066282"/>
          </a:xfrm>
          <a:prstGeom prst="rect">
            <a:avLst/>
          </a:prstGeom>
          <a:noFill/>
          <a:extLst>
            <a:ext uri="{909E8E84-426E-40DD-AFC4-6F175D3DCCD1}">
              <a14:hiddenFill xmlns:a14="http://schemas.microsoft.com/office/drawing/2010/main">
                <a:solidFill>
                  <a:srgbClr val="FFFFFF"/>
                </a:solidFill>
              </a14:hiddenFill>
            </a:ext>
          </a:extLst>
        </p:spPr>
      </p:pic>
      <p:sp>
        <p:nvSpPr>
          <p:cNvPr id="93" name="Oval 92">
            <a:extLst>
              <a:ext uri="{FF2B5EF4-FFF2-40B4-BE49-F238E27FC236}">
                <a16:creationId xmlns:a16="http://schemas.microsoft.com/office/drawing/2014/main" id="{FF42B2E2-905B-4AAE-9BEF-89B696EB1656}"/>
              </a:ext>
            </a:extLst>
          </p:cNvPr>
          <p:cNvSpPr/>
          <p:nvPr/>
        </p:nvSpPr>
        <p:spPr>
          <a:xfrm>
            <a:off x="8295426" y="1438594"/>
            <a:ext cx="1919989" cy="33362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3251A57-ADAF-4CE3-9CA6-D7B64D2BADEA}"/>
              </a:ext>
            </a:extLst>
          </p:cNvPr>
          <p:cNvSpPr/>
          <p:nvPr/>
        </p:nvSpPr>
        <p:spPr>
          <a:xfrm>
            <a:off x="8496561" y="2887470"/>
            <a:ext cx="1493793" cy="43854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lumMod val="95000"/>
                    <a:lumOff val="5000"/>
                  </a:schemeClr>
                </a:solidFill>
              </a:rPr>
              <a:t>Real Estate  Website</a:t>
            </a:r>
          </a:p>
        </p:txBody>
      </p:sp>
      <p:sp>
        <p:nvSpPr>
          <p:cNvPr id="105" name="Rectangle 104">
            <a:extLst>
              <a:ext uri="{FF2B5EF4-FFF2-40B4-BE49-F238E27FC236}">
                <a16:creationId xmlns:a16="http://schemas.microsoft.com/office/drawing/2014/main" id="{045A832E-84EA-4CFD-A46B-C6210B4100F5}"/>
              </a:ext>
            </a:extLst>
          </p:cNvPr>
          <p:cNvSpPr/>
          <p:nvPr/>
        </p:nvSpPr>
        <p:spPr>
          <a:xfrm>
            <a:off x="8496561" y="2164480"/>
            <a:ext cx="1493794" cy="45342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lumMod val="95000"/>
                    <a:lumOff val="5000"/>
                  </a:schemeClr>
                </a:solidFill>
              </a:rPr>
              <a:t>Tableau Visualizations</a:t>
            </a:r>
          </a:p>
        </p:txBody>
      </p:sp>
      <p:sp>
        <p:nvSpPr>
          <p:cNvPr id="112" name="Rectangle 111">
            <a:extLst>
              <a:ext uri="{FF2B5EF4-FFF2-40B4-BE49-F238E27FC236}">
                <a16:creationId xmlns:a16="http://schemas.microsoft.com/office/drawing/2014/main" id="{CB65B51D-C0DA-48FE-B674-AEA43BF2048C}"/>
              </a:ext>
            </a:extLst>
          </p:cNvPr>
          <p:cNvSpPr/>
          <p:nvPr/>
        </p:nvSpPr>
        <p:spPr bwMode="auto">
          <a:xfrm>
            <a:off x="4566422" y="4407680"/>
            <a:ext cx="781654" cy="773293"/>
          </a:xfrm>
          <a:prstGeom prst="rect">
            <a:avLst/>
          </a:prstGeom>
          <a:noFill/>
          <a:ln w="12700" cap="flat" cmpd="sng" algn="ctr">
            <a:noFill/>
            <a:prstDash val="solid"/>
            <a:round/>
            <a:headEnd type="none" w="med" len="med"/>
            <a:tailEnd type="none" w="med" len="med"/>
          </a:ln>
          <a:effectLst/>
        </p:spPr>
        <p:txBody>
          <a:bodyPr vert="horz" wrap="square" lIns="27000" tIns="34290" rIns="27000" bIns="34290" numCol="1" rtlCol="0" anchor="ctr" anchorCtr="0" compatLnSpc="1">
            <a:prstTxWarp prst="textNoShape">
              <a:avLst/>
            </a:prstTxWarp>
          </a:bodyPr>
          <a:lstStyle/>
          <a:p>
            <a:pPr algn="ctr" eaLnBrk="0" fontAlgn="base" hangingPunct="0">
              <a:lnSpc>
                <a:spcPct val="80000"/>
              </a:lnSpc>
              <a:spcBef>
                <a:spcPct val="0"/>
              </a:spcBef>
              <a:spcAft>
                <a:spcPct val="0"/>
              </a:spcAft>
              <a:defRPr/>
            </a:pPr>
            <a:endParaRPr lang="en-GB" sz="900" b="1" dirty="0">
              <a:solidFill>
                <a:prstClr val="black"/>
              </a:solidFill>
              <a:latin typeface="Arial"/>
              <a:cs typeface="Calibri" panose="020F0502020204030204" pitchFamily="34" charset="0"/>
            </a:endParaRPr>
          </a:p>
        </p:txBody>
      </p:sp>
      <p:pic>
        <p:nvPicPr>
          <p:cNvPr id="1038" name="Picture 14" descr="Has the time finally come for PostgreSQL? | ZDNet">
            <a:extLst>
              <a:ext uri="{FF2B5EF4-FFF2-40B4-BE49-F238E27FC236}">
                <a16:creationId xmlns:a16="http://schemas.microsoft.com/office/drawing/2014/main" id="{9E897B6A-895F-4A6C-B8DD-31E65A578C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7106" y="5696058"/>
            <a:ext cx="1846962" cy="1030843"/>
          </a:xfrm>
          <a:prstGeom prst="rect">
            <a:avLst/>
          </a:prstGeom>
          <a:noFill/>
          <a:extLst>
            <a:ext uri="{909E8E84-426E-40DD-AFC4-6F175D3DCCD1}">
              <a14:hiddenFill xmlns:a14="http://schemas.microsoft.com/office/drawing/2010/main">
                <a:solidFill>
                  <a:srgbClr val="FFFFFF"/>
                </a:solidFill>
              </a14:hiddenFill>
            </a:ext>
          </a:extLst>
        </p:spPr>
      </p:pic>
      <p:cxnSp>
        <p:nvCxnSpPr>
          <p:cNvPr id="118" name="Straight Arrow Connector 117">
            <a:extLst>
              <a:ext uri="{FF2B5EF4-FFF2-40B4-BE49-F238E27FC236}">
                <a16:creationId xmlns:a16="http://schemas.microsoft.com/office/drawing/2014/main" id="{43584892-DF3D-4001-BCF8-0A973DBAC3AA}"/>
              </a:ext>
            </a:extLst>
          </p:cNvPr>
          <p:cNvCxnSpPr>
            <a:cxnSpLocks/>
          </p:cNvCxnSpPr>
          <p:nvPr/>
        </p:nvCxnSpPr>
        <p:spPr>
          <a:xfrm>
            <a:off x="5771030" y="2745316"/>
            <a:ext cx="449363"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45551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W_FOOTER" val="Watermark"/>
  <p:tag name="WT_FOOTER" val="Watermark"/>
</p:tagLst>
</file>

<file path=ppt/tags/tag2.xml><?xml version="1.0" encoding="utf-8"?>
<p:tagLst xmlns:a="http://schemas.openxmlformats.org/drawingml/2006/main" xmlns:r="http://schemas.openxmlformats.org/officeDocument/2006/relationships" xmlns:p="http://schemas.openxmlformats.org/presentationml/2006/main">
  <p:tag name="TEXT_TYPE" val="BLUE LINE"/>
</p:tagLst>
</file>

<file path=ppt/theme/theme1.xml><?xml version="1.0" encoding="utf-8"?>
<a:theme xmlns:a="http://schemas.openxmlformats.org/drawingml/2006/main" name="WTW">
  <a:themeElements>
    <a:clrScheme name="WTW Theme">
      <a:dk1>
        <a:sysClr val="windowText" lastClr="000000"/>
      </a:dk1>
      <a:lt1>
        <a:sysClr val="window" lastClr="FFFFFF"/>
      </a:lt1>
      <a:dk2>
        <a:srgbClr val="63666A"/>
      </a:dk2>
      <a:lt2>
        <a:srgbClr val="EEECE1"/>
      </a:lt2>
      <a:accent1>
        <a:srgbClr val="702082"/>
      </a:accent1>
      <a:accent2>
        <a:srgbClr val="FFB81C"/>
      </a:accent2>
      <a:accent3>
        <a:srgbClr val="00A0D2"/>
      </a:accent3>
      <a:accent4>
        <a:srgbClr val="C110A0"/>
      </a:accent4>
      <a:accent5>
        <a:srgbClr val="00C389"/>
      </a:accent5>
      <a:accent6>
        <a:srgbClr val="63666A"/>
      </a:accent6>
      <a:hlink>
        <a:srgbClr val="00A0D2"/>
      </a:hlink>
      <a:folHlink>
        <a:srgbClr val="63666A"/>
      </a:folHlink>
    </a:clrScheme>
    <a:fontScheme name="Willis Towers Wat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WTW Light Gray">
      <a:srgbClr val="D8DBD8"/>
    </a:custClr>
    <a:custClr name="WTW Light Violet">
      <a:srgbClr val="D8D7DF"/>
    </a:custClr>
    <a:custClr name="WTW Pink">
      <a:srgbClr val="DDD0CF"/>
    </a:custClr>
    <a:custClr name="WTW Light Blue">
      <a:srgbClr val="C8D7DF"/>
    </a:custClr>
    <a:custClr name="WTW Light Green">
      <a:srgbClr val="D9E6DC"/>
    </a:custClr>
    <a:custClr name="WTW Light Sand">
      <a:srgbClr val="EFEEDE"/>
    </a:custClr>
  </a:custClrLst>
  <a:extLst>
    <a:ext uri="{05A4C25C-085E-4340-85A3-A5531E510DB2}">
      <thm15:themeFamily xmlns:thm15="http://schemas.microsoft.com/office/thememl/2012/main" name="WTW Strategic Reporting Overview" id="{3D486370-D319-4E75-8092-23578FC28674}" vid="{3687A911-0C08-4980-BC88-8C639265F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TotalTime>
  <Words>100</Words>
  <Application>Microsoft Office PowerPoint</Application>
  <PresentationFormat>Widescreen</PresentationFormat>
  <Paragraphs>25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Frutiger 55 Roman</vt:lpstr>
      <vt:lpstr>Symbol</vt:lpstr>
      <vt:lpstr>UBSHeadline</vt:lpstr>
      <vt:lpstr>Wingdings</vt:lpstr>
      <vt:lpstr>WTW</vt:lpstr>
      <vt:lpstr>     Data Flow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Nhamoinesu, Nyarai</dc:creator>
  <cp:lastModifiedBy>nyara</cp:lastModifiedBy>
  <cp:revision>46</cp:revision>
  <dcterms:created xsi:type="dcterms:W3CDTF">2020-04-17T00:22:41Z</dcterms:created>
  <dcterms:modified xsi:type="dcterms:W3CDTF">2020-05-23T23:46:50Z</dcterms:modified>
</cp:coreProperties>
</file>