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CE3F-218A-4BD9-A454-FD05B0721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A3289-11A6-4B46-B793-4D5825DAC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484E-360A-4F5E-9FC9-7359947C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51B7-9A84-4D05-9D30-E863776A14B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F387-D398-4660-9C29-0D51698B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0981-95D8-4553-A827-E5D08DB8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C3F9-6755-4E13-9A4A-07380F27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5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FAF3-1A54-4E78-838D-A07A329E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506FF-E7CA-4ED2-9CA1-E151F12B3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8161-C2B3-4559-BF34-15FF09B0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51B7-9A84-4D05-9D30-E863776A14B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FE9C-9D3E-430E-8D24-C5152FED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0A70A-D0DB-4644-8517-B1D403F7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C3F9-6755-4E13-9A4A-07380F27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2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4ADCB-3412-4695-8DA9-0D5D7B958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97DFE-9919-489E-B46D-DAE179D1E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EFD62-05E9-45F7-A2C1-23EBA6F4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51B7-9A84-4D05-9D30-E863776A14B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E181-B307-487F-B711-A2BFDF14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59C73-988C-4F5B-8DB2-5F2F0152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C3F9-6755-4E13-9A4A-07380F27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43F2-3C29-42AA-8449-2845A4D1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868D-FFB3-480D-B04A-8A3844A6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176D2-39E5-4A1A-B6F6-7D436A66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51B7-9A84-4D05-9D30-E863776A14B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6CC61-1583-46A5-BFE5-7E66CAA4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2E63-22A9-49DB-B240-6D38B12E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C3F9-6755-4E13-9A4A-07380F27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9E45-C7A1-424F-8D25-1C066E7A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061DE-5173-48DE-998D-EEB3DA2AD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80A3C-E1B1-4A0F-A27B-3B9BC029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51B7-9A84-4D05-9D30-E863776A14B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D420-FD4A-4556-ABFB-36249B08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68013-E6F3-47DC-AE47-9196812A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C3F9-6755-4E13-9A4A-07380F27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8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A153-29E0-4F1D-B7D8-A34834C2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7217-1AA1-474E-B9A1-A7C1D0546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0C57A-E06C-4CA7-9E65-D1F345114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9BE7C-7FDB-4356-B20F-26E4B6A0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51B7-9A84-4D05-9D30-E863776A14B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9B622-B706-47A2-9D1E-447DBEF1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6AB6E-0F81-444B-A600-F1BB62AA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C3F9-6755-4E13-9A4A-07380F27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6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B809-B078-4EC5-8DED-38FE9D86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5279D-C56D-4392-ABDE-5DCFEAC4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38577-BAA3-4A2F-8C43-1AFE65BB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93AA1-507C-43EB-9555-9BAB1389C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039F1-1238-45E2-9BE6-7BF090641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DAF0B-3C0B-4335-B71C-F2CA1D2C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51B7-9A84-4D05-9D30-E863776A14B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A3D9-7060-4A61-8446-62680C7D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4C30D-EAC4-4F4A-A579-3F7EE08B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C3F9-6755-4E13-9A4A-07380F27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8E58-005E-4F68-A9A0-1D727498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01389-F380-4D3B-A818-2CE4400E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51B7-9A84-4D05-9D30-E863776A14B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5E26F-4CB7-4576-BAB4-01EB6295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314D8-ED40-4E23-BEE7-2F8735A4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C3F9-6755-4E13-9A4A-07380F27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2BFB4-C619-4A42-B9C5-9364AA04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51B7-9A84-4D05-9D30-E863776A14B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9B594-9D45-47B5-8938-7AD355EE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4F73A-51BC-4736-9B22-2EA57B2E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C3F9-6755-4E13-9A4A-07380F27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2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233D-A540-46B3-A7F9-44E09702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3FF7-5714-4D61-B52C-50F18A6FF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E6EDE-127D-4379-840D-B9B06610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C3AE5-0669-4D0D-A3E3-2EC57CA4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51B7-9A84-4D05-9D30-E863776A14B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20B42-ECE6-4D61-B3F2-2D828814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CC50A-ACDF-4137-9102-62A861D8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C3F9-6755-4E13-9A4A-07380F27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60E7-D081-41A4-AAC0-A9889515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05B8A-357C-4E2C-8536-E8A549A6C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05224-0588-4DF6-8509-C0C6C3029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F5A1D-2316-4A09-BA4B-0C556176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51B7-9A84-4D05-9D30-E863776A14B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6004D-03A4-405B-8967-99306353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65CC3-A85C-4067-891B-36C47138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C3F9-6755-4E13-9A4A-07380F27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3B932-DB29-4FF4-BD5D-70DDCCF6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4579F-26CF-402B-958A-A1EF2983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A6F0-DEF9-4439-816B-46648AF77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E51B7-9A84-4D05-9D30-E863776A14B1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1D99A-A26B-44D2-A3CD-BB2DEBF1E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B27C-6AB3-45AF-8C4C-A1A83A412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5C3F9-6755-4E13-9A4A-07380F272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4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4EE2B-DAF6-484D-A71F-094B687D0796}"/>
              </a:ext>
            </a:extLst>
          </p:cNvPr>
          <p:cNvSpPr txBox="1"/>
          <p:nvPr/>
        </p:nvSpPr>
        <p:spPr>
          <a:xfrm>
            <a:off x="1278294" y="709127"/>
            <a:ext cx="120364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MLS CSV</a:t>
            </a:r>
          </a:p>
          <a:p>
            <a:r>
              <a:rPr lang="en-US" dirty="0"/>
              <a:t>200K rows</a:t>
            </a:r>
          </a:p>
          <a:p>
            <a:r>
              <a:rPr lang="en-US" dirty="0"/>
              <a:t>(Shane)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42F4D-E165-4102-ADE9-09ABB0D6C691}"/>
              </a:ext>
            </a:extLst>
          </p:cNvPr>
          <p:cNvSpPr txBox="1"/>
          <p:nvPr/>
        </p:nvSpPr>
        <p:spPr>
          <a:xfrm>
            <a:off x="2974269" y="698199"/>
            <a:ext cx="2579243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PANDA CLEANUP</a:t>
            </a:r>
          </a:p>
          <a:p>
            <a:r>
              <a:rPr lang="en-US" dirty="0"/>
              <a:t>135K rows</a:t>
            </a:r>
          </a:p>
          <a:p>
            <a:r>
              <a:rPr lang="en-US" dirty="0"/>
              <a:t>Narrowed down to 5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files posted in slack: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20%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25%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50%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Full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(Shane)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64E797-1F76-4AAF-8A8C-CC76D9288E85}"/>
              </a:ext>
            </a:extLst>
          </p:cNvPr>
          <p:cNvCxnSpPr/>
          <p:nvPr/>
        </p:nvCxnSpPr>
        <p:spPr>
          <a:xfrm>
            <a:off x="2575420" y="1032292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889EDE-8752-4308-82BC-C404FC0D4706}"/>
              </a:ext>
            </a:extLst>
          </p:cNvPr>
          <p:cNvSpPr txBox="1"/>
          <p:nvPr/>
        </p:nvSpPr>
        <p:spPr>
          <a:xfrm>
            <a:off x="5949018" y="694262"/>
            <a:ext cx="1257389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SQL DB</a:t>
            </a:r>
          </a:p>
          <a:p>
            <a:r>
              <a:rPr lang="en-US" dirty="0"/>
              <a:t>1 Table MLS</a:t>
            </a:r>
          </a:p>
          <a:p>
            <a:endParaRPr lang="en-US" dirty="0"/>
          </a:p>
          <a:p>
            <a:r>
              <a:rPr lang="en-US" dirty="0"/>
              <a:t>1 Table for School Ratings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Nyarai</a:t>
            </a:r>
            <a:r>
              <a:rPr lang="en-US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28A2FB-DC0D-4746-AC14-BB46D29C60FA}"/>
              </a:ext>
            </a:extLst>
          </p:cNvPr>
          <p:cNvCxnSpPr/>
          <p:nvPr/>
        </p:nvCxnSpPr>
        <p:spPr>
          <a:xfrm>
            <a:off x="5553512" y="1021364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9F2CC5-6E6C-44D2-92F6-C0BE31CAFB2B}"/>
              </a:ext>
            </a:extLst>
          </p:cNvPr>
          <p:cNvSpPr txBox="1"/>
          <p:nvPr/>
        </p:nvSpPr>
        <p:spPr>
          <a:xfrm>
            <a:off x="7719311" y="570627"/>
            <a:ext cx="158053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Audelia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ADC6D0-4333-4DF0-8CAD-29F333AA4B5E}"/>
              </a:ext>
            </a:extLst>
          </p:cNvPr>
          <p:cNvCxnSpPr/>
          <p:nvPr/>
        </p:nvCxnSpPr>
        <p:spPr>
          <a:xfrm>
            <a:off x="7294054" y="1021364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C66AB1-49C7-456A-92DE-81FB4BBD6569}"/>
              </a:ext>
            </a:extLst>
          </p:cNvPr>
          <p:cNvSpPr txBox="1"/>
          <p:nvPr/>
        </p:nvSpPr>
        <p:spPr>
          <a:xfrm>
            <a:off x="7884824" y="2406359"/>
            <a:ext cx="95518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Tableau</a:t>
            </a:r>
          </a:p>
          <a:p>
            <a:endParaRPr lang="en-US" dirty="0"/>
          </a:p>
          <a:p>
            <a:r>
              <a:rPr lang="en-US" dirty="0"/>
              <a:t>(Shane/</a:t>
            </a:r>
            <a:r>
              <a:rPr lang="en-US" dirty="0" err="1"/>
              <a:t>Cenez</a:t>
            </a:r>
            <a:r>
              <a:rPr lang="en-US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CBF659-F8D8-4F37-8237-15D452F8E4AA}"/>
              </a:ext>
            </a:extLst>
          </p:cNvPr>
          <p:cNvCxnSpPr>
            <a:cxnSpLocks/>
          </p:cNvCxnSpPr>
          <p:nvPr/>
        </p:nvCxnSpPr>
        <p:spPr>
          <a:xfrm>
            <a:off x="7238985" y="1632457"/>
            <a:ext cx="558192" cy="133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79A8F1-8A1A-4330-A8DC-6F5B8B1790BD}"/>
              </a:ext>
            </a:extLst>
          </p:cNvPr>
          <p:cNvSpPr txBox="1"/>
          <p:nvPr/>
        </p:nvSpPr>
        <p:spPr>
          <a:xfrm>
            <a:off x="9852432" y="537517"/>
            <a:ext cx="2127047" cy="3077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Website: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Sample Code, Graphics, Narrative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Tableau (embedded)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(Monica/Stephanie/?)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FFA9A8-9033-4400-AEFF-E251D6D4C1C3}"/>
              </a:ext>
            </a:extLst>
          </p:cNvPr>
          <p:cNvCxnSpPr>
            <a:cxnSpLocks/>
          </p:cNvCxnSpPr>
          <p:nvPr/>
        </p:nvCxnSpPr>
        <p:spPr>
          <a:xfrm>
            <a:off x="9425939" y="1046282"/>
            <a:ext cx="338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A4CD3C-EF7B-48BB-B550-923904C3465C}"/>
              </a:ext>
            </a:extLst>
          </p:cNvPr>
          <p:cNvCxnSpPr>
            <a:cxnSpLocks/>
          </p:cNvCxnSpPr>
          <p:nvPr/>
        </p:nvCxnSpPr>
        <p:spPr>
          <a:xfrm flipV="1">
            <a:off x="8927657" y="2483141"/>
            <a:ext cx="837128" cy="48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19529B-51F1-403A-A6BA-7ED749486DCA}"/>
              </a:ext>
            </a:extLst>
          </p:cNvPr>
          <p:cNvSpPr txBox="1"/>
          <p:nvPr/>
        </p:nvSpPr>
        <p:spPr>
          <a:xfrm>
            <a:off x="3187817" y="4934422"/>
            <a:ext cx="234881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Tableau Quick visuals</a:t>
            </a:r>
          </a:p>
          <a:p>
            <a:endParaRPr lang="en-US" dirty="0"/>
          </a:p>
          <a:p>
            <a:r>
              <a:rPr lang="en-US" dirty="0"/>
              <a:t>(Shane/Team)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D19150-B94D-498E-839A-00A7D4FEF747}"/>
              </a:ext>
            </a:extLst>
          </p:cNvPr>
          <p:cNvCxnSpPr>
            <a:cxnSpLocks/>
          </p:cNvCxnSpPr>
          <p:nvPr/>
        </p:nvCxnSpPr>
        <p:spPr>
          <a:xfrm>
            <a:off x="4202081" y="4114519"/>
            <a:ext cx="0" cy="73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2F97A5-7286-4CE8-9648-BD5183E52C73}"/>
              </a:ext>
            </a:extLst>
          </p:cNvPr>
          <p:cNvCxnSpPr>
            <a:cxnSpLocks/>
          </p:cNvCxnSpPr>
          <p:nvPr/>
        </p:nvCxnSpPr>
        <p:spPr>
          <a:xfrm flipV="1">
            <a:off x="4714613" y="4114519"/>
            <a:ext cx="0" cy="73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8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94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gentry</dc:creator>
  <cp:lastModifiedBy>stephanie gentry</cp:lastModifiedBy>
  <cp:revision>5</cp:revision>
  <dcterms:created xsi:type="dcterms:W3CDTF">2020-05-21T23:53:26Z</dcterms:created>
  <dcterms:modified xsi:type="dcterms:W3CDTF">2020-05-23T14:10:06Z</dcterms:modified>
</cp:coreProperties>
</file>