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43501-ED27-4CDB-8623-5E3E2A13E2D8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2704F-106F-4A77-A117-8756C5A16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68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9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0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2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1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8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5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9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0C4DF-ED4A-4750-B1A4-8014F77B01C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7C77-6B50-45D0-8186-F849E6C1D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9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499321" y="1724405"/>
            <a:ext cx="11360800" cy="8210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2000" dirty="0" smtClean="0"/>
              <a:t>1.  </a:t>
            </a:r>
            <a:r>
              <a:rPr lang="ko-KR" altLang="en-US" sz="2000" dirty="0" smtClean="0"/>
              <a:t>마켓 </a:t>
            </a:r>
            <a:r>
              <a:rPr lang="ko-KR" altLang="en-US" sz="2000" dirty="0" err="1" smtClean="0"/>
              <a:t>플레이스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hlinkClick r:id="rId3"/>
              </a:rPr>
              <a:t>https://marketplace.visualstudio.com/</a:t>
            </a:r>
            <a:r>
              <a:rPr lang="en-US" altLang="ko-KR" sz="2000" dirty="0" smtClean="0"/>
              <a:t>)</a:t>
            </a:r>
          </a:p>
          <a:p>
            <a:pPr algn="l">
              <a:spcBef>
                <a:spcPts val="0"/>
              </a:spcBef>
            </a:pPr>
            <a:r>
              <a:rPr lang="ko-KR" altLang="en-US" sz="2000" dirty="0" smtClean="0"/>
              <a:t> 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확장 프로그램 검색 및 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vsix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 다운로드 진행</a:t>
            </a:r>
            <a:endParaRPr sz="2000" dirty="0"/>
          </a:p>
        </p:txBody>
      </p:sp>
      <p:sp>
        <p:nvSpPr>
          <p:cNvPr id="5" name="Google Shape;54;p13"/>
          <p:cNvSpPr txBox="1">
            <a:spLocks/>
          </p:cNvSpPr>
          <p:nvPr/>
        </p:nvSpPr>
        <p:spPr>
          <a:xfrm>
            <a:off x="499321" y="71939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3200" dirty="0" smtClean="0"/>
              <a:t>Visual Studio </a:t>
            </a:r>
            <a:r>
              <a:rPr lang="ko-KR" altLang="en-US" sz="3200" dirty="0" smtClean="0"/>
              <a:t>확장프로그램 오프라인 설치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697"/>
          <a:stretch/>
        </p:blipFill>
        <p:spPr>
          <a:xfrm>
            <a:off x="930876" y="2668037"/>
            <a:ext cx="4972513" cy="3380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665" y="2670114"/>
            <a:ext cx="4895574" cy="33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6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136" y="2747317"/>
            <a:ext cx="2938887" cy="3785286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V="1">
            <a:off x="1343439" y="3146854"/>
            <a:ext cx="1259718" cy="97617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92628" y="3146854"/>
            <a:ext cx="280086" cy="84849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54;p13"/>
          <p:cNvSpPr txBox="1">
            <a:spLocks/>
          </p:cNvSpPr>
          <p:nvPr/>
        </p:nvSpPr>
        <p:spPr>
          <a:xfrm>
            <a:off x="499321" y="71939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3200" dirty="0" smtClean="0"/>
              <a:t>Visual Studio </a:t>
            </a:r>
            <a:r>
              <a:rPr lang="ko-KR" altLang="en-US" sz="3200" dirty="0" smtClean="0"/>
              <a:t>확장프로그램 오프라인 설치</a:t>
            </a:r>
            <a:endParaRPr lang="ko-KR" altLang="en-US" sz="3200" dirty="0"/>
          </a:p>
        </p:txBody>
      </p:sp>
      <p:sp>
        <p:nvSpPr>
          <p:cNvPr id="20" name="Google Shape;54;p13"/>
          <p:cNvSpPr txBox="1">
            <a:spLocks/>
          </p:cNvSpPr>
          <p:nvPr/>
        </p:nvSpPr>
        <p:spPr>
          <a:xfrm>
            <a:off x="499321" y="1724405"/>
            <a:ext cx="11360800" cy="8210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AutoNum type="arabicPeriod" startAt="2"/>
            </a:pPr>
            <a:r>
              <a:rPr lang="ko-KR" altLang="en-US" sz="2000" dirty="0" smtClean="0"/>
              <a:t>확장 프로그램 탭의 오른쪽 상단에서 줄임표를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 smtClean="0"/>
              <a:t>     VSIX</a:t>
            </a:r>
            <a:r>
              <a:rPr lang="ko-KR" altLang="en-US" sz="2000" dirty="0" smtClean="0"/>
              <a:t>에서 설치를 선택 후 로컬에 저장된 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vsix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파일을 선택하여 확장프로그램을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ko-K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42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와이드스크린</PresentationFormat>
  <Paragraphs>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smsoftlab</dc:creator>
  <cp:lastModifiedBy>smsoftlab</cp:lastModifiedBy>
  <cp:revision>4</cp:revision>
  <dcterms:created xsi:type="dcterms:W3CDTF">2020-12-31T04:04:46Z</dcterms:created>
  <dcterms:modified xsi:type="dcterms:W3CDTF">2020-12-31T04:31:31Z</dcterms:modified>
</cp:coreProperties>
</file>