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DE41-929C-F344-8FB3-659D3F84A00A}" type="datetimeFigureOut">
              <a:rPr lang="en-US" smtClean="0"/>
              <a:pPr/>
              <a:t>10/7/10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016A-F90F-AA44-9527-88C99CA8BF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799" y="823555"/>
            <a:ext cx="7480052" cy="4281845"/>
            <a:chOff x="1066799" y="838200"/>
            <a:chExt cx="7480052" cy="4281845"/>
          </a:xfrm>
        </p:grpSpPr>
        <p:sp>
          <p:nvSpPr>
            <p:cNvPr id="4" name="TextBox 3"/>
            <p:cNvSpPr txBox="1"/>
            <p:nvPr/>
          </p:nvSpPr>
          <p:spPr>
            <a:xfrm>
              <a:off x="1080026" y="4750713"/>
              <a:ext cx="4792410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Relational Database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6800" y="4141113"/>
              <a:ext cx="746759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Full Text Search Engine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80025" y="3379113"/>
              <a:ext cx="219514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Learner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8515" y="3352800"/>
              <a:ext cx="504833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Georgia"/>
                  <a:cs typeface="Georgia"/>
                </a:rPr>
                <a:t>Taggy Matchers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799" y="838200"/>
              <a:ext cx="7480051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Application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2529245"/>
              <a:ext cx="238714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Email Grabber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426" y="1654700"/>
              <a:ext cx="2461550" cy="64633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Instant Messenger Plug-in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84425" y="25409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Taggy Web Service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84425" y="4750713"/>
              <a:ext cx="244997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eorgia"/>
                  <a:cs typeface="Georgia"/>
                </a:rPr>
                <a:t>Attached Files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1219200"/>
            <a:ext cx="32766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Story#1: ~ ~ ~ ~ ~ ~ ~ 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#2: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#3: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#4: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#5: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#6: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#7: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#8: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#9: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Story#10: ~ ~ ~ ~ ~ ~ ~~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User Story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#n: 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~ ~ ~ ~ ~ ~ ~ ~</a:t>
            </a:r>
            <a:r>
              <a:rPr lang="en-US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12873"/>
            <a:ext cx="2207155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From: ~ ~ ~</a:t>
            </a:r>
          </a:p>
          <a:p>
            <a:r>
              <a:rPr lang="en-US" dirty="0" smtClean="0">
                <a:latin typeface="Georgia"/>
                <a:cs typeface="Georgia"/>
              </a:rPr>
              <a:t>To: ~ ~ ~</a:t>
            </a:r>
          </a:p>
          <a:p>
            <a:r>
              <a:rPr lang="en-US" dirty="0" smtClean="0">
                <a:latin typeface="Georgia"/>
                <a:cs typeface="Georgia"/>
              </a:rPr>
              <a:t>At: ~ ~ ~ ~ ~</a:t>
            </a:r>
          </a:p>
          <a:p>
            <a:r>
              <a:rPr lang="en-US" dirty="0" smtClean="0">
                <a:latin typeface="Georgia"/>
                <a:cs typeface="Georgia"/>
              </a:rPr>
              <a:t>Subject: ~ ~ ~</a:t>
            </a:r>
          </a:p>
          <a:p>
            <a:r>
              <a:rPr lang="en-US" dirty="0" smtClean="0">
                <a:latin typeface="Georgia"/>
                <a:cs typeface="Georgia"/>
              </a:rPr>
              <a:t>Body: ~ ~ ~ ~ ~ ~ ~</a:t>
            </a:r>
          </a:p>
          <a:p>
            <a:r>
              <a:rPr lang="en-US" dirty="0" smtClean="0">
                <a:latin typeface="Georgia"/>
                <a:cs typeface="Georgia"/>
              </a:rPr>
              <a:t>Attachments: ~ ~ ~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14600" y="32766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536" y="3011269"/>
            <a:ext cx="15824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User Story#5</a:t>
            </a:r>
          </a:p>
          <a:p>
            <a:r>
              <a:rPr lang="en-US" dirty="0" smtClean="0">
                <a:latin typeface="Georgia"/>
                <a:cs typeface="Georgia"/>
              </a:rPr>
              <a:t>User Story#k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3200400"/>
            <a:ext cx="571302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343400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Email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638800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CBR Library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17" y="3886200"/>
            <a:ext cx="1427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  <a:cs typeface="Georgia"/>
              </a:rPr>
              <a:t>Related </a:t>
            </a:r>
          </a:p>
          <a:p>
            <a:r>
              <a:rPr lang="en-US" dirty="0" smtClean="0">
                <a:latin typeface="Georgia"/>
                <a:cs typeface="Georgia"/>
              </a:rPr>
              <a:t>User Stories</a:t>
            </a:r>
            <a:endParaRPr lang="en-US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221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Calgary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S. M. Sohan</dc:creator>
  <cp:lastModifiedBy>S. M. Sohan</cp:lastModifiedBy>
  <cp:revision>8</cp:revision>
  <dcterms:created xsi:type="dcterms:W3CDTF">2010-10-07T15:38:09Z</dcterms:created>
  <dcterms:modified xsi:type="dcterms:W3CDTF">2010-10-07T15:48:08Z</dcterms:modified>
</cp:coreProperties>
</file>