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diagrams/layout1.xml" ContentType="application/vnd.openxmlformats-officedocument.drawingml.diagram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charts/chart1.xml" ContentType="application/vnd.openxmlformats-officedocument.drawingml.char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diagrams/data1.xml" ContentType="application/vnd.openxmlformats-officedocument.drawingml.diagramData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01" d="100"/>
          <a:sy n="101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0" Type="http://schemas.openxmlformats.org/officeDocument/2006/relationships/presProps" Target="presProps.xml"/><Relationship Id="rId5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printerSettings" Target="printerSettings/printerSettings1.bin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Impact of Training on Relative Weights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241140836151172"/>
          <c:y val="0.140110279723322"/>
          <c:w val="0.736097403606036"/>
          <c:h val="0.469765737155784"/>
        </c:manualLayout>
      </c:layout>
      <c:barChart>
        <c:barDir val="col"/>
        <c:grouping val="clustered"/>
        <c:ser>
          <c:idx val="0"/>
          <c:order val="0"/>
          <c:tx>
            <c:strRef>
              <c:f>Sheet1!$B$18</c:f>
              <c:strCache>
                <c:ptCount val="1"/>
                <c:pt idx="0">
                  <c:v>Before Training</c:v>
                </c:pt>
              </c:strCache>
            </c:strRef>
          </c:tx>
          <c:cat>
            <c:strRef>
              <c:f>Sheet1!$A$19:$A$22</c:f>
              <c:strCache>
                <c:ptCount val="4"/>
                <c:pt idx="0">
                  <c:v>Temporal</c:v>
                </c:pt>
                <c:pt idx="1">
                  <c:v>People</c:v>
                </c:pt>
                <c:pt idx="2">
                  <c:v>Subject</c:v>
                </c:pt>
                <c:pt idx="3">
                  <c:v>Body</c:v>
                </c:pt>
              </c:strCache>
            </c:strRef>
          </c:cat>
          <c:val>
            <c:numRef>
              <c:f>Sheet1!$B$19:$B$22</c:f>
              <c:numCache>
                <c:formatCode>General</c:formatCode>
                <c:ptCount val="4"/>
                <c:pt idx="0">
                  <c:v>25.2</c:v>
                </c:pt>
                <c:pt idx="1">
                  <c:v>13.0</c:v>
                </c:pt>
                <c:pt idx="2">
                  <c:v>39.8</c:v>
                </c:pt>
                <c:pt idx="3">
                  <c:v>22.0</c:v>
                </c:pt>
              </c:numCache>
            </c:numRef>
          </c:val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After Training</c:v>
                </c:pt>
              </c:strCache>
            </c:strRef>
          </c:tx>
          <c:cat>
            <c:strRef>
              <c:f>Sheet1!$A$19:$A$22</c:f>
              <c:strCache>
                <c:ptCount val="4"/>
                <c:pt idx="0">
                  <c:v>Temporal</c:v>
                </c:pt>
                <c:pt idx="1">
                  <c:v>People</c:v>
                </c:pt>
                <c:pt idx="2">
                  <c:v>Subject</c:v>
                </c:pt>
                <c:pt idx="3">
                  <c:v>Body</c:v>
                </c:pt>
              </c:strCache>
            </c:strRef>
          </c:cat>
          <c:val>
            <c:numRef>
              <c:f>Sheet1!$C$19:$C$22</c:f>
              <c:numCache>
                <c:formatCode>General</c:formatCode>
                <c:ptCount val="4"/>
                <c:pt idx="0">
                  <c:v>28.6</c:v>
                </c:pt>
                <c:pt idx="1">
                  <c:v>20.2</c:v>
                </c:pt>
                <c:pt idx="2">
                  <c:v>34.4</c:v>
                </c:pt>
                <c:pt idx="3">
                  <c:v>16.8</c:v>
                </c:pt>
              </c:numCache>
            </c:numRef>
          </c:val>
        </c:ser>
        <c:axId val="484616712"/>
        <c:axId val="484623912"/>
      </c:barChart>
      <c:catAx>
        <c:axId val="4846167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Similarity Measure</a:t>
                </a:r>
              </a:p>
            </c:rich>
          </c:tx>
          <c:layout/>
        </c:title>
        <c:tickLblPos val="nextTo"/>
        <c:crossAx val="484623912"/>
        <c:crosses val="autoZero"/>
        <c:auto val="1"/>
        <c:lblAlgn val="ctr"/>
        <c:lblOffset val="100"/>
      </c:catAx>
      <c:valAx>
        <c:axId val="48462391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Relative Weights</a:t>
                </a:r>
              </a:p>
            </c:rich>
          </c:tx>
          <c:layout/>
        </c:title>
        <c:numFmt formatCode="General" sourceLinked="1"/>
        <c:tickLblPos val="nextTo"/>
        <c:crossAx val="48461671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legend>
      <c:legendPos val="r"/>
      <c:layout>
        <c:manualLayout>
          <c:xMode val="edge"/>
          <c:yMode val="edge"/>
          <c:x val="0.77327494533593"/>
          <c:y val="0.174625440466351"/>
          <c:w val="0.22672505466407"/>
          <c:h val="0.145002827685213"/>
        </c:manualLayout>
      </c:layout>
    </c:legend>
    <c:plotVisOnly val="1"/>
  </c:chart>
  <c:spPr>
    <a:ln>
      <a:solidFill>
        <a:schemeClr val="tx1"/>
      </a:solidFill>
    </a:ln>
  </c:spPr>
  <c:txPr>
    <a:bodyPr/>
    <a:lstStyle/>
    <a:p>
      <a:pPr>
        <a:defRPr sz="1800">
          <a:latin typeface="Georgia"/>
          <a:cs typeface="Georgia"/>
        </a:defRPr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A1705F-E0BA-DC46-8CB0-D1C336D01925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DA908-9425-5948-B05E-6B57AFE792B1}">
      <dgm:prSet phldrT="[Text]" custT="1"/>
      <dgm:spPr/>
      <dgm:t>
        <a:bodyPr/>
        <a:lstStyle/>
        <a:p>
          <a:r>
            <a:rPr lang="en-US" sz="2100" dirty="0" smtClean="0">
              <a:solidFill>
                <a:schemeClr val="tx1"/>
              </a:solidFill>
              <a:latin typeface="Georgia"/>
              <a:cs typeface="Georgia"/>
            </a:rPr>
            <a:t>Random </a:t>
          </a:r>
          <a:r>
            <a:rPr lang="en-US" sz="2000" dirty="0" smtClean="0">
              <a:solidFill>
                <a:schemeClr val="tx1"/>
              </a:solidFill>
              <a:latin typeface="Georgia"/>
              <a:cs typeface="Georgia"/>
            </a:rPr>
            <a:t>Select</a:t>
          </a:r>
          <a:endParaRPr lang="en-US" sz="2000" dirty="0">
            <a:solidFill>
              <a:schemeClr val="tx1"/>
            </a:solidFill>
            <a:latin typeface="Georgia"/>
            <a:cs typeface="Georgia"/>
          </a:endParaRPr>
        </a:p>
      </dgm:t>
    </dgm:pt>
    <dgm:pt modelId="{63227DC4-0F62-DC43-8D8C-9F0F468A4858}" type="parTrans" cxnId="{33A6D84A-E119-DB49-AFED-450C011902EE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FFA5C026-EA14-7241-8A03-C97A7250A135}" type="sibTrans" cxnId="{33A6D84A-E119-DB49-AFED-450C011902EE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A29D0659-DBF3-FF4F-A6FE-4236E1C1E6DC}">
      <dgm:prSet phldrT="[Text]"/>
      <dgm:spPr/>
      <dgm:t>
        <a:bodyPr/>
        <a:lstStyle/>
        <a:p>
          <a:r>
            <a:rPr lang="en-US" dirty="0" smtClean="0">
              <a:latin typeface="Georgia"/>
              <a:cs typeface="Georgia"/>
            </a:rPr>
            <a:t>Select Training Data Set</a:t>
          </a:r>
          <a:endParaRPr lang="en-US" dirty="0">
            <a:latin typeface="Georgia"/>
            <a:cs typeface="Georgia"/>
          </a:endParaRPr>
        </a:p>
      </dgm:t>
    </dgm:pt>
    <dgm:pt modelId="{07A0DEC9-B562-BA42-806A-BE8EA5B75752}" type="parTrans" cxnId="{BF265F81-3CBB-124A-9AB7-2EEE24FB0701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E2018CB6-B69A-CC4A-9310-409C533D1113}" type="sibTrans" cxnId="{BF265F81-3CBB-124A-9AB7-2EEE24FB0701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20A07F48-E1FF-6D4D-A07E-8EB1ECCDEC74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00"/>
              </a:solidFill>
              <a:latin typeface="Georgia"/>
              <a:cs typeface="Georgia"/>
            </a:rPr>
            <a:t>Initialize Relative Weights</a:t>
          </a:r>
          <a:endParaRPr lang="en-US" sz="2000" dirty="0">
            <a:solidFill>
              <a:srgbClr val="000000"/>
            </a:solidFill>
            <a:latin typeface="Georgia"/>
            <a:cs typeface="Georgia"/>
          </a:endParaRPr>
        </a:p>
      </dgm:t>
    </dgm:pt>
    <dgm:pt modelId="{1F7AEE5A-E91D-5444-8E38-00C7BB742E59}" type="parTrans" cxnId="{0EFBB2ED-969A-EA49-9AD1-1C24FFE0F388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AA118DBA-C1DC-1C45-8604-0AA407E0B89D}" type="sibTrans" cxnId="{0EFBB2ED-969A-EA49-9AD1-1C24FFE0F388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6A1A6EFB-CCC9-9D4C-A90B-AE821544A349}">
      <dgm:prSet phldrT="[Text]"/>
      <dgm:spPr/>
      <dgm:t>
        <a:bodyPr/>
        <a:lstStyle/>
        <a:p>
          <a:r>
            <a:rPr lang="en-US" dirty="0" smtClean="0">
              <a:latin typeface="Georgia"/>
              <a:cs typeface="Georgia"/>
            </a:rPr>
            <a:t>Find Initial Relative Weights for Local Similarity</a:t>
          </a:r>
          <a:endParaRPr lang="en-US" dirty="0">
            <a:latin typeface="Georgia"/>
            <a:cs typeface="Georgia"/>
          </a:endParaRPr>
        </a:p>
      </dgm:t>
    </dgm:pt>
    <dgm:pt modelId="{03D5BE02-1767-3545-97F6-F8F68A9A8261}" type="parTrans" cxnId="{C8B3FC37-0AFD-E348-9FAD-28B80AB19495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31132092-A27F-7841-90E9-8E8C25F18BCA}" type="sibTrans" cxnId="{C8B3FC37-0AFD-E348-9FAD-28B80AB19495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83C241C7-BBDA-7945-857F-CB1BECD026F6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00"/>
              </a:solidFill>
              <a:latin typeface="Georgia"/>
              <a:cs typeface="Georgia"/>
            </a:rPr>
            <a:t>Learn</a:t>
          </a:r>
          <a:endParaRPr lang="en-US" sz="2000" dirty="0">
            <a:solidFill>
              <a:srgbClr val="000000"/>
            </a:solidFill>
            <a:latin typeface="Georgia"/>
            <a:cs typeface="Georgia"/>
          </a:endParaRPr>
        </a:p>
      </dgm:t>
    </dgm:pt>
    <dgm:pt modelId="{118064A2-6428-9949-B706-1B864D02B92C}" type="parTrans" cxnId="{CC5C1AFC-F0F2-C949-8EFB-245F4670B115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E2288DE1-6CED-2247-BC54-AB8D6A40BBFC}" type="sibTrans" cxnId="{CC5C1AFC-F0F2-C949-8EFB-245F4670B115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66A96539-6FC5-A946-A7A7-F2153B10B730}">
      <dgm:prSet phldrT="[Text]"/>
      <dgm:spPr/>
      <dgm:t>
        <a:bodyPr/>
        <a:lstStyle/>
        <a:p>
          <a:r>
            <a:rPr lang="en-US" dirty="0" smtClean="0">
              <a:latin typeface="Georgia"/>
              <a:cs typeface="Georgia"/>
            </a:rPr>
            <a:t>Learn Relative Weights</a:t>
          </a:r>
          <a:endParaRPr lang="en-US" dirty="0">
            <a:latin typeface="Georgia"/>
            <a:cs typeface="Georgia"/>
          </a:endParaRPr>
        </a:p>
      </dgm:t>
    </dgm:pt>
    <dgm:pt modelId="{D25CCDE8-8511-FA4F-87DA-C0C6F1811F15}" type="parTrans" cxnId="{58F1DE4D-FC72-6140-8905-ED32E71763EB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8A5A52FC-4171-174C-BE4B-A1676FCB6962}" type="sibTrans" cxnId="{58F1DE4D-FC72-6140-8905-ED32E71763EB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A092C352-1CEA-AF4C-A770-FDFF2A7BB67C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00"/>
              </a:solidFill>
              <a:latin typeface="Georgia"/>
              <a:cs typeface="Georgia"/>
            </a:rPr>
            <a:t>Evaluate</a:t>
          </a:r>
          <a:endParaRPr lang="en-US" sz="2000" dirty="0">
            <a:solidFill>
              <a:srgbClr val="000000"/>
            </a:solidFill>
            <a:latin typeface="Georgia"/>
            <a:cs typeface="Georgia"/>
          </a:endParaRPr>
        </a:p>
      </dgm:t>
    </dgm:pt>
    <dgm:pt modelId="{C3043119-2DE8-654B-8D83-9D8FA84E9B46}" type="parTrans" cxnId="{2F7888CD-C96D-9346-87C6-6BEF656A3601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214BC011-3E84-5A40-ABC3-77DFB0CD1276}" type="sibTrans" cxnId="{2F7888CD-C96D-9346-87C6-6BEF656A3601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D13CD1B0-83D9-5145-BCD6-E51A7326F1D7}">
      <dgm:prSet phldrT="[Text]"/>
      <dgm:spPr/>
      <dgm:t>
        <a:bodyPr/>
        <a:lstStyle/>
        <a:p>
          <a:r>
            <a:rPr lang="en-US" dirty="0" smtClean="0">
              <a:latin typeface="Georgia"/>
              <a:cs typeface="Georgia"/>
            </a:rPr>
            <a:t>Evaluate Auto-Tagging Accuracy </a:t>
          </a:r>
          <a:endParaRPr lang="en-US" dirty="0">
            <a:latin typeface="Georgia"/>
            <a:cs typeface="Georgia"/>
          </a:endParaRPr>
        </a:p>
      </dgm:t>
    </dgm:pt>
    <dgm:pt modelId="{81088E42-74F3-8848-A64A-A0E1DB2508F8}" type="parTrans" cxnId="{23A0A539-B9A6-5344-AFF6-0AC171C5A493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582959C3-0FCE-5D46-B6A8-D6D7FFC80824}" type="sibTrans" cxnId="{23A0A539-B9A6-5344-AFF6-0AC171C5A493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5DA6B6AC-ABA3-2B41-9E84-B287273838D8}" type="pres">
      <dgm:prSet presAssocID="{3BA1705F-E0BA-DC46-8CB0-D1C336D019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00EA9E-1DA7-FB40-9240-59ACE069AF1A}" type="pres">
      <dgm:prSet presAssocID="{A092C352-1CEA-AF4C-A770-FDFF2A7BB67C}" presName="boxAndChildren" presStyleCnt="0"/>
      <dgm:spPr/>
    </dgm:pt>
    <dgm:pt modelId="{102464FE-230A-FF48-B591-F4ED733E0DAD}" type="pres">
      <dgm:prSet presAssocID="{A092C352-1CEA-AF4C-A770-FDFF2A7BB67C}" presName="parentTextBox" presStyleLbl="node1" presStyleIdx="0" presStyleCnt="4"/>
      <dgm:spPr/>
      <dgm:t>
        <a:bodyPr/>
        <a:lstStyle/>
        <a:p>
          <a:endParaRPr lang="en-US"/>
        </a:p>
      </dgm:t>
    </dgm:pt>
    <dgm:pt modelId="{B9F345E9-F1CD-BB46-A37E-D7668551CCE8}" type="pres">
      <dgm:prSet presAssocID="{A092C352-1CEA-AF4C-A770-FDFF2A7BB67C}" presName="entireBox" presStyleLbl="node1" presStyleIdx="0" presStyleCnt="4"/>
      <dgm:spPr/>
      <dgm:t>
        <a:bodyPr/>
        <a:lstStyle/>
        <a:p>
          <a:endParaRPr lang="en-US"/>
        </a:p>
      </dgm:t>
    </dgm:pt>
    <dgm:pt modelId="{E2CA06E6-8965-6940-9F4F-E6FDBE21F282}" type="pres">
      <dgm:prSet presAssocID="{A092C352-1CEA-AF4C-A770-FDFF2A7BB67C}" presName="descendantBox" presStyleCnt="0"/>
      <dgm:spPr/>
    </dgm:pt>
    <dgm:pt modelId="{906C6A75-8DEC-8146-9AA2-78FB30225788}" type="pres">
      <dgm:prSet presAssocID="{D13CD1B0-83D9-5145-BCD6-E51A7326F1D7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37782-AAF3-044A-81E7-D774D64864CD}" type="pres">
      <dgm:prSet presAssocID="{E2288DE1-6CED-2247-BC54-AB8D6A40BBFC}" presName="sp" presStyleCnt="0"/>
      <dgm:spPr/>
    </dgm:pt>
    <dgm:pt modelId="{0AD2129D-F32A-0041-A900-06DAC00272ED}" type="pres">
      <dgm:prSet presAssocID="{83C241C7-BBDA-7945-857F-CB1BECD026F6}" presName="arrowAndChildren" presStyleCnt="0"/>
      <dgm:spPr/>
    </dgm:pt>
    <dgm:pt modelId="{C5C2D940-3F9D-E24B-8BB8-8BF791AF2811}" type="pres">
      <dgm:prSet presAssocID="{83C241C7-BBDA-7945-857F-CB1BECD026F6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22CCF5B1-4963-1144-9615-9CB37A90CE71}" type="pres">
      <dgm:prSet presAssocID="{83C241C7-BBDA-7945-857F-CB1BECD026F6}" presName="arrow" presStyleLbl="node1" presStyleIdx="1" presStyleCnt="4"/>
      <dgm:spPr/>
      <dgm:t>
        <a:bodyPr/>
        <a:lstStyle/>
        <a:p>
          <a:endParaRPr lang="en-US"/>
        </a:p>
      </dgm:t>
    </dgm:pt>
    <dgm:pt modelId="{C772CB13-AAC3-5B40-91C0-DF0EA3DFA7DC}" type="pres">
      <dgm:prSet presAssocID="{83C241C7-BBDA-7945-857F-CB1BECD026F6}" presName="descendantArrow" presStyleCnt="0"/>
      <dgm:spPr/>
    </dgm:pt>
    <dgm:pt modelId="{14AF9E7B-6F59-194A-9916-A0581CF06F66}" type="pres">
      <dgm:prSet presAssocID="{66A96539-6FC5-A946-A7A7-F2153B10B730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F7EE1-6E51-BA4F-86DF-C6D93C7DC5EA}" type="pres">
      <dgm:prSet presAssocID="{AA118DBA-C1DC-1C45-8604-0AA407E0B89D}" presName="sp" presStyleCnt="0"/>
      <dgm:spPr/>
    </dgm:pt>
    <dgm:pt modelId="{9DEB2D5F-44D1-2445-8C7C-F28D1FF03B4D}" type="pres">
      <dgm:prSet presAssocID="{20A07F48-E1FF-6D4D-A07E-8EB1ECCDEC74}" presName="arrowAndChildren" presStyleCnt="0"/>
      <dgm:spPr/>
    </dgm:pt>
    <dgm:pt modelId="{E0726C17-6105-C049-85C3-448117711ED9}" type="pres">
      <dgm:prSet presAssocID="{20A07F48-E1FF-6D4D-A07E-8EB1ECCDEC74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50143F26-D35F-C444-8C04-374705C12AE1}" type="pres">
      <dgm:prSet presAssocID="{20A07F48-E1FF-6D4D-A07E-8EB1ECCDEC74}" presName="arrow" presStyleLbl="node1" presStyleIdx="2" presStyleCnt="4"/>
      <dgm:spPr/>
      <dgm:t>
        <a:bodyPr/>
        <a:lstStyle/>
        <a:p>
          <a:endParaRPr lang="en-US"/>
        </a:p>
      </dgm:t>
    </dgm:pt>
    <dgm:pt modelId="{B711FB0B-FED2-A34A-9121-E223A0A9AE78}" type="pres">
      <dgm:prSet presAssocID="{20A07F48-E1FF-6D4D-A07E-8EB1ECCDEC74}" presName="descendantArrow" presStyleCnt="0"/>
      <dgm:spPr/>
    </dgm:pt>
    <dgm:pt modelId="{89C8B710-8CB0-BA41-B2DB-C3DDDB2EB9B2}" type="pres">
      <dgm:prSet presAssocID="{6A1A6EFB-CCC9-9D4C-A90B-AE821544A349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FCBA5-0A7C-7143-A074-4B0295A9A47E}" type="pres">
      <dgm:prSet presAssocID="{FFA5C026-EA14-7241-8A03-C97A7250A135}" presName="sp" presStyleCnt="0"/>
      <dgm:spPr/>
    </dgm:pt>
    <dgm:pt modelId="{CE8A07AF-6B88-314A-9F97-DE90D40CBF29}" type="pres">
      <dgm:prSet presAssocID="{C52DA908-9425-5948-B05E-6B57AFE792B1}" presName="arrowAndChildren" presStyleCnt="0"/>
      <dgm:spPr/>
    </dgm:pt>
    <dgm:pt modelId="{4E1AEDE4-2C5C-1344-8348-BC71C5A14093}" type="pres">
      <dgm:prSet presAssocID="{C52DA908-9425-5948-B05E-6B57AFE792B1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D14D93E6-8E4D-684A-9FB9-79BDD80F67EF}" type="pres">
      <dgm:prSet presAssocID="{C52DA908-9425-5948-B05E-6B57AFE792B1}" presName="arrow" presStyleLbl="node1" presStyleIdx="3" presStyleCnt="4"/>
      <dgm:spPr/>
      <dgm:t>
        <a:bodyPr/>
        <a:lstStyle/>
        <a:p>
          <a:endParaRPr lang="en-US"/>
        </a:p>
      </dgm:t>
    </dgm:pt>
    <dgm:pt modelId="{BFB3FD57-6AAA-DE46-BE1F-614ED325DF62}" type="pres">
      <dgm:prSet presAssocID="{C52DA908-9425-5948-B05E-6B57AFE792B1}" presName="descendantArrow" presStyleCnt="0"/>
      <dgm:spPr/>
    </dgm:pt>
    <dgm:pt modelId="{A60F040B-F9FF-9E48-8D63-02576270A135}" type="pres">
      <dgm:prSet presAssocID="{A29D0659-DBF3-FF4F-A6FE-4236E1C1E6DC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7888CD-C96D-9346-87C6-6BEF656A3601}" srcId="{3BA1705F-E0BA-DC46-8CB0-D1C336D01925}" destId="{A092C352-1CEA-AF4C-A770-FDFF2A7BB67C}" srcOrd="3" destOrd="0" parTransId="{C3043119-2DE8-654B-8D83-9D8FA84E9B46}" sibTransId="{214BC011-3E84-5A40-ABC3-77DFB0CD1276}"/>
    <dgm:cxn modelId="{1E538F78-A4E2-8340-92F7-B267205055C7}" type="presOf" srcId="{6A1A6EFB-CCC9-9D4C-A90B-AE821544A349}" destId="{89C8B710-8CB0-BA41-B2DB-C3DDDB2EB9B2}" srcOrd="0" destOrd="0" presId="urn:microsoft.com/office/officeart/2005/8/layout/process4"/>
    <dgm:cxn modelId="{44C41705-E151-6C4A-9227-9C4D1F1B4E67}" type="presOf" srcId="{20A07F48-E1FF-6D4D-A07E-8EB1ECCDEC74}" destId="{50143F26-D35F-C444-8C04-374705C12AE1}" srcOrd="1" destOrd="0" presId="urn:microsoft.com/office/officeart/2005/8/layout/process4"/>
    <dgm:cxn modelId="{33A6D84A-E119-DB49-AFED-450C011902EE}" srcId="{3BA1705F-E0BA-DC46-8CB0-D1C336D01925}" destId="{C52DA908-9425-5948-B05E-6B57AFE792B1}" srcOrd="0" destOrd="0" parTransId="{63227DC4-0F62-DC43-8D8C-9F0F468A4858}" sibTransId="{FFA5C026-EA14-7241-8A03-C97A7250A135}"/>
    <dgm:cxn modelId="{233E4350-8A3A-5640-9C61-5B82B20AE5AC}" type="presOf" srcId="{83C241C7-BBDA-7945-857F-CB1BECD026F6}" destId="{C5C2D940-3F9D-E24B-8BB8-8BF791AF2811}" srcOrd="0" destOrd="0" presId="urn:microsoft.com/office/officeart/2005/8/layout/process4"/>
    <dgm:cxn modelId="{CCF6E5E0-2008-3A49-B21B-E3964E4D2C8E}" type="presOf" srcId="{D13CD1B0-83D9-5145-BCD6-E51A7326F1D7}" destId="{906C6A75-8DEC-8146-9AA2-78FB30225788}" srcOrd="0" destOrd="0" presId="urn:microsoft.com/office/officeart/2005/8/layout/process4"/>
    <dgm:cxn modelId="{BF265F81-3CBB-124A-9AB7-2EEE24FB0701}" srcId="{C52DA908-9425-5948-B05E-6B57AFE792B1}" destId="{A29D0659-DBF3-FF4F-A6FE-4236E1C1E6DC}" srcOrd="0" destOrd="0" parTransId="{07A0DEC9-B562-BA42-806A-BE8EA5B75752}" sibTransId="{E2018CB6-B69A-CC4A-9310-409C533D1113}"/>
    <dgm:cxn modelId="{1D36D531-5597-8F4F-84B3-8966D60D201B}" type="presOf" srcId="{20A07F48-E1FF-6D4D-A07E-8EB1ECCDEC74}" destId="{E0726C17-6105-C049-85C3-448117711ED9}" srcOrd="0" destOrd="0" presId="urn:microsoft.com/office/officeart/2005/8/layout/process4"/>
    <dgm:cxn modelId="{0EFBB2ED-969A-EA49-9AD1-1C24FFE0F388}" srcId="{3BA1705F-E0BA-DC46-8CB0-D1C336D01925}" destId="{20A07F48-E1FF-6D4D-A07E-8EB1ECCDEC74}" srcOrd="1" destOrd="0" parTransId="{1F7AEE5A-E91D-5444-8E38-00C7BB742E59}" sibTransId="{AA118DBA-C1DC-1C45-8604-0AA407E0B89D}"/>
    <dgm:cxn modelId="{23A0A539-B9A6-5344-AFF6-0AC171C5A493}" srcId="{A092C352-1CEA-AF4C-A770-FDFF2A7BB67C}" destId="{D13CD1B0-83D9-5145-BCD6-E51A7326F1D7}" srcOrd="0" destOrd="0" parTransId="{81088E42-74F3-8848-A64A-A0E1DB2508F8}" sibTransId="{582959C3-0FCE-5D46-B6A8-D6D7FFC80824}"/>
    <dgm:cxn modelId="{2AFDE8D5-ABCD-7D47-9DCA-E75A55676D92}" type="presOf" srcId="{C52DA908-9425-5948-B05E-6B57AFE792B1}" destId="{D14D93E6-8E4D-684A-9FB9-79BDD80F67EF}" srcOrd="1" destOrd="0" presId="urn:microsoft.com/office/officeart/2005/8/layout/process4"/>
    <dgm:cxn modelId="{742B9177-5097-F34F-A919-488DB3AC03E2}" type="presOf" srcId="{3BA1705F-E0BA-DC46-8CB0-D1C336D01925}" destId="{5DA6B6AC-ABA3-2B41-9E84-B287273838D8}" srcOrd="0" destOrd="0" presId="urn:microsoft.com/office/officeart/2005/8/layout/process4"/>
    <dgm:cxn modelId="{C8B3FC37-0AFD-E348-9FAD-28B80AB19495}" srcId="{20A07F48-E1FF-6D4D-A07E-8EB1ECCDEC74}" destId="{6A1A6EFB-CCC9-9D4C-A90B-AE821544A349}" srcOrd="0" destOrd="0" parTransId="{03D5BE02-1767-3545-97F6-F8F68A9A8261}" sibTransId="{31132092-A27F-7841-90E9-8E8C25F18BCA}"/>
    <dgm:cxn modelId="{4223BEA5-9F63-8D44-B679-046556297DDD}" type="presOf" srcId="{A092C352-1CEA-AF4C-A770-FDFF2A7BB67C}" destId="{B9F345E9-F1CD-BB46-A37E-D7668551CCE8}" srcOrd="1" destOrd="0" presId="urn:microsoft.com/office/officeart/2005/8/layout/process4"/>
    <dgm:cxn modelId="{58F1DE4D-FC72-6140-8905-ED32E71763EB}" srcId="{83C241C7-BBDA-7945-857F-CB1BECD026F6}" destId="{66A96539-6FC5-A946-A7A7-F2153B10B730}" srcOrd="0" destOrd="0" parTransId="{D25CCDE8-8511-FA4F-87DA-C0C6F1811F15}" sibTransId="{8A5A52FC-4171-174C-BE4B-A1676FCB6962}"/>
    <dgm:cxn modelId="{6700744A-3506-F142-B107-6DA83323B3EE}" type="presOf" srcId="{A092C352-1CEA-AF4C-A770-FDFF2A7BB67C}" destId="{102464FE-230A-FF48-B591-F4ED733E0DAD}" srcOrd="0" destOrd="0" presId="urn:microsoft.com/office/officeart/2005/8/layout/process4"/>
    <dgm:cxn modelId="{7F877290-7098-0649-943E-0E54BE25E4A5}" type="presOf" srcId="{83C241C7-BBDA-7945-857F-CB1BECD026F6}" destId="{22CCF5B1-4963-1144-9615-9CB37A90CE71}" srcOrd="1" destOrd="0" presId="urn:microsoft.com/office/officeart/2005/8/layout/process4"/>
    <dgm:cxn modelId="{DF43C1DD-617A-3F48-8DC5-72A1EFFFEEFD}" type="presOf" srcId="{66A96539-6FC5-A946-A7A7-F2153B10B730}" destId="{14AF9E7B-6F59-194A-9916-A0581CF06F66}" srcOrd="0" destOrd="0" presId="urn:microsoft.com/office/officeart/2005/8/layout/process4"/>
    <dgm:cxn modelId="{61B2C8D6-48FB-4241-829D-D1F9A83094B4}" type="presOf" srcId="{A29D0659-DBF3-FF4F-A6FE-4236E1C1E6DC}" destId="{A60F040B-F9FF-9E48-8D63-02576270A135}" srcOrd="0" destOrd="0" presId="urn:microsoft.com/office/officeart/2005/8/layout/process4"/>
    <dgm:cxn modelId="{CC5C1AFC-F0F2-C949-8EFB-245F4670B115}" srcId="{3BA1705F-E0BA-DC46-8CB0-D1C336D01925}" destId="{83C241C7-BBDA-7945-857F-CB1BECD026F6}" srcOrd="2" destOrd="0" parTransId="{118064A2-6428-9949-B706-1B864D02B92C}" sibTransId="{E2288DE1-6CED-2247-BC54-AB8D6A40BBFC}"/>
    <dgm:cxn modelId="{A1F151EF-50B8-514B-AE50-46A69E107304}" type="presOf" srcId="{C52DA908-9425-5948-B05E-6B57AFE792B1}" destId="{4E1AEDE4-2C5C-1344-8348-BC71C5A14093}" srcOrd="0" destOrd="0" presId="urn:microsoft.com/office/officeart/2005/8/layout/process4"/>
    <dgm:cxn modelId="{7B20F977-7C87-234A-887F-5A9CE83A4493}" type="presParOf" srcId="{5DA6B6AC-ABA3-2B41-9E84-B287273838D8}" destId="{A400EA9E-1DA7-FB40-9240-59ACE069AF1A}" srcOrd="0" destOrd="0" presId="urn:microsoft.com/office/officeart/2005/8/layout/process4"/>
    <dgm:cxn modelId="{36D361C0-B082-B349-836C-EA62EFAA9179}" type="presParOf" srcId="{A400EA9E-1DA7-FB40-9240-59ACE069AF1A}" destId="{102464FE-230A-FF48-B591-F4ED733E0DAD}" srcOrd="0" destOrd="0" presId="urn:microsoft.com/office/officeart/2005/8/layout/process4"/>
    <dgm:cxn modelId="{CE826F9D-A69D-434A-9977-B781B21CEE0A}" type="presParOf" srcId="{A400EA9E-1DA7-FB40-9240-59ACE069AF1A}" destId="{B9F345E9-F1CD-BB46-A37E-D7668551CCE8}" srcOrd="1" destOrd="0" presId="urn:microsoft.com/office/officeart/2005/8/layout/process4"/>
    <dgm:cxn modelId="{48F5C405-CECB-5D4C-9926-8CAA1A393923}" type="presParOf" srcId="{A400EA9E-1DA7-FB40-9240-59ACE069AF1A}" destId="{E2CA06E6-8965-6940-9F4F-E6FDBE21F282}" srcOrd="2" destOrd="0" presId="urn:microsoft.com/office/officeart/2005/8/layout/process4"/>
    <dgm:cxn modelId="{8F63F31C-8791-6948-9A02-B4FA4B79F05A}" type="presParOf" srcId="{E2CA06E6-8965-6940-9F4F-E6FDBE21F282}" destId="{906C6A75-8DEC-8146-9AA2-78FB30225788}" srcOrd="0" destOrd="0" presId="urn:microsoft.com/office/officeart/2005/8/layout/process4"/>
    <dgm:cxn modelId="{41FDEFC6-8F3A-314A-9437-1F3F9A25ECCF}" type="presParOf" srcId="{5DA6B6AC-ABA3-2B41-9E84-B287273838D8}" destId="{0E337782-AAF3-044A-81E7-D774D64864CD}" srcOrd="1" destOrd="0" presId="urn:microsoft.com/office/officeart/2005/8/layout/process4"/>
    <dgm:cxn modelId="{60778AC4-1046-584B-8E60-7C8DFFF2004F}" type="presParOf" srcId="{5DA6B6AC-ABA3-2B41-9E84-B287273838D8}" destId="{0AD2129D-F32A-0041-A900-06DAC00272ED}" srcOrd="2" destOrd="0" presId="urn:microsoft.com/office/officeart/2005/8/layout/process4"/>
    <dgm:cxn modelId="{2684F237-0695-7C46-AAC0-4D8419657B12}" type="presParOf" srcId="{0AD2129D-F32A-0041-A900-06DAC00272ED}" destId="{C5C2D940-3F9D-E24B-8BB8-8BF791AF2811}" srcOrd="0" destOrd="0" presId="urn:microsoft.com/office/officeart/2005/8/layout/process4"/>
    <dgm:cxn modelId="{0EE21AE4-5B28-4843-BEDE-DFE2A5128058}" type="presParOf" srcId="{0AD2129D-F32A-0041-A900-06DAC00272ED}" destId="{22CCF5B1-4963-1144-9615-9CB37A90CE71}" srcOrd="1" destOrd="0" presId="urn:microsoft.com/office/officeart/2005/8/layout/process4"/>
    <dgm:cxn modelId="{62FCC71A-EAAB-E446-8DFB-825C2C6F4B9F}" type="presParOf" srcId="{0AD2129D-F32A-0041-A900-06DAC00272ED}" destId="{C772CB13-AAC3-5B40-91C0-DF0EA3DFA7DC}" srcOrd="2" destOrd="0" presId="urn:microsoft.com/office/officeart/2005/8/layout/process4"/>
    <dgm:cxn modelId="{98E99C7B-9BB3-0241-A4D1-68370C343CB5}" type="presParOf" srcId="{C772CB13-AAC3-5B40-91C0-DF0EA3DFA7DC}" destId="{14AF9E7B-6F59-194A-9916-A0581CF06F66}" srcOrd="0" destOrd="0" presId="urn:microsoft.com/office/officeart/2005/8/layout/process4"/>
    <dgm:cxn modelId="{B73D1C2A-D1D1-4A46-B683-E7EC7F1AA7B2}" type="presParOf" srcId="{5DA6B6AC-ABA3-2B41-9E84-B287273838D8}" destId="{902F7EE1-6E51-BA4F-86DF-C6D93C7DC5EA}" srcOrd="3" destOrd="0" presId="urn:microsoft.com/office/officeart/2005/8/layout/process4"/>
    <dgm:cxn modelId="{C3262D3D-6E38-2042-A47F-C523667C5BAE}" type="presParOf" srcId="{5DA6B6AC-ABA3-2B41-9E84-B287273838D8}" destId="{9DEB2D5F-44D1-2445-8C7C-F28D1FF03B4D}" srcOrd="4" destOrd="0" presId="urn:microsoft.com/office/officeart/2005/8/layout/process4"/>
    <dgm:cxn modelId="{AC44C3B7-4B94-E947-8817-6F4E42AAABCA}" type="presParOf" srcId="{9DEB2D5F-44D1-2445-8C7C-F28D1FF03B4D}" destId="{E0726C17-6105-C049-85C3-448117711ED9}" srcOrd="0" destOrd="0" presId="urn:microsoft.com/office/officeart/2005/8/layout/process4"/>
    <dgm:cxn modelId="{C8B794F1-7FCE-134A-846D-C85297611C55}" type="presParOf" srcId="{9DEB2D5F-44D1-2445-8C7C-F28D1FF03B4D}" destId="{50143F26-D35F-C444-8C04-374705C12AE1}" srcOrd="1" destOrd="0" presId="urn:microsoft.com/office/officeart/2005/8/layout/process4"/>
    <dgm:cxn modelId="{2BEBB59A-5804-0745-9255-AED34A304A49}" type="presParOf" srcId="{9DEB2D5F-44D1-2445-8C7C-F28D1FF03B4D}" destId="{B711FB0B-FED2-A34A-9121-E223A0A9AE78}" srcOrd="2" destOrd="0" presId="urn:microsoft.com/office/officeart/2005/8/layout/process4"/>
    <dgm:cxn modelId="{4083302A-90DF-E94B-9204-DDCC22A59B36}" type="presParOf" srcId="{B711FB0B-FED2-A34A-9121-E223A0A9AE78}" destId="{89C8B710-8CB0-BA41-B2DB-C3DDDB2EB9B2}" srcOrd="0" destOrd="0" presId="urn:microsoft.com/office/officeart/2005/8/layout/process4"/>
    <dgm:cxn modelId="{C506BE01-CF7E-2E49-9428-422E32DF48B0}" type="presParOf" srcId="{5DA6B6AC-ABA3-2B41-9E84-B287273838D8}" destId="{142FCBA5-0A7C-7143-A074-4B0295A9A47E}" srcOrd="5" destOrd="0" presId="urn:microsoft.com/office/officeart/2005/8/layout/process4"/>
    <dgm:cxn modelId="{96C8A1C4-6568-B341-B26A-501F68629565}" type="presParOf" srcId="{5DA6B6AC-ABA3-2B41-9E84-B287273838D8}" destId="{CE8A07AF-6B88-314A-9F97-DE90D40CBF29}" srcOrd="6" destOrd="0" presId="urn:microsoft.com/office/officeart/2005/8/layout/process4"/>
    <dgm:cxn modelId="{B338F65F-6DE3-0145-ABA2-D08D5CC953AD}" type="presParOf" srcId="{CE8A07AF-6B88-314A-9F97-DE90D40CBF29}" destId="{4E1AEDE4-2C5C-1344-8348-BC71C5A14093}" srcOrd="0" destOrd="0" presId="urn:microsoft.com/office/officeart/2005/8/layout/process4"/>
    <dgm:cxn modelId="{18AEC259-A5DD-CF48-9E0B-A2CDFFBCF532}" type="presParOf" srcId="{CE8A07AF-6B88-314A-9F97-DE90D40CBF29}" destId="{D14D93E6-8E4D-684A-9FB9-79BDD80F67EF}" srcOrd="1" destOrd="0" presId="urn:microsoft.com/office/officeart/2005/8/layout/process4"/>
    <dgm:cxn modelId="{87D3968B-D54D-C645-AB4D-2558F1C1CA9E}" type="presParOf" srcId="{CE8A07AF-6B88-314A-9F97-DE90D40CBF29}" destId="{BFB3FD57-6AAA-DE46-BE1F-614ED325DF62}" srcOrd="2" destOrd="0" presId="urn:microsoft.com/office/officeart/2005/8/layout/process4"/>
    <dgm:cxn modelId="{C8613596-5B48-E74C-B52C-630EA8DDCD94}" type="presParOf" srcId="{BFB3FD57-6AAA-DE46-BE1F-614ED325DF62}" destId="{A60F040B-F9FF-9E48-8D63-02576270A135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10/27/10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10/27/10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10/27/10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DE41-929C-F344-8FB3-659D3F84A00A}" type="datetimeFigureOut">
              <a:rPr lang="en-US" smtClean="0"/>
              <a:pPr/>
              <a:t>10/27/10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diagramQuickStyle" Target="../diagrams/quickStyle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5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66799" y="823555"/>
            <a:ext cx="7480052" cy="4281845"/>
            <a:chOff x="1066799" y="838200"/>
            <a:chExt cx="7480052" cy="4281845"/>
          </a:xfrm>
        </p:grpSpPr>
        <p:sp>
          <p:nvSpPr>
            <p:cNvPr id="4" name="TextBox 3"/>
            <p:cNvSpPr txBox="1"/>
            <p:nvPr/>
          </p:nvSpPr>
          <p:spPr>
            <a:xfrm>
              <a:off x="1080026" y="4750713"/>
              <a:ext cx="4792410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Relational Database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66800" y="4141113"/>
              <a:ext cx="7467599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Full Text Search Engine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80025" y="3379113"/>
              <a:ext cx="2195149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Georgia"/>
                  <a:cs typeface="Georgia"/>
                </a:rPr>
                <a:t>Taggy Learner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98515" y="3352800"/>
              <a:ext cx="504833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Georgia"/>
                  <a:cs typeface="Georgia"/>
                </a:rPr>
                <a:t>Taggy Matchers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799" y="838200"/>
              <a:ext cx="7480051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Web Application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2529245"/>
              <a:ext cx="238714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Email Grabber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4426" y="1654700"/>
              <a:ext cx="2461550" cy="64633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Instant Messenger Plug-in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84425" y="2540913"/>
              <a:ext cx="2449975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Web Service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84425" y="4750713"/>
              <a:ext cx="2449975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Attached Files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1066799" y="823555"/>
            <a:ext cx="7480052" cy="4281845"/>
            <a:chOff x="1066799" y="838200"/>
            <a:chExt cx="7480052" cy="4281845"/>
          </a:xfrm>
        </p:grpSpPr>
        <p:sp>
          <p:nvSpPr>
            <p:cNvPr id="4" name="TextBox 3"/>
            <p:cNvSpPr txBox="1"/>
            <p:nvPr/>
          </p:nvSpPr>
          <p:spPr>
            <a:xfrm>
              <a:off x="1080026" y="4750713"/>
              <a:ext cx="4792410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Relational Database - </a:t>
              </a:r>
              <a:r>
                <a:rPr lang="en-US" b="1" dirty="0" smtClean="0">
                  <a:latin typeface="Georgia"/>
                  <a:cs typeface="Georgia"/>
                </a:rPr>
                <a:t>MySQL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66800" y="4141113"/>
              <a:ext cx="7467599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Full Text Search Engine – </a:t>
              </a:r>
              <a:r>
                <a:rPr lang="en-US" b="1" dirty="0" smtClean="0">
                  <a:latin typeface="Georgia"/>
                  <a:cs typeface="Georgia"/>
                </a:rPr>
                <a:t>Apache Lucene, Solr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80025" y="3379113"/>
              <a:ext cx="2195149" cy="64633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Learner -</a:t>
              </a:r>
              <a:r>
                <a:rPr lang="en-US" b="1" dirty="0" smtClean="0">
                  <a:latin typeface="Georgia"/>
                  <a:cs typeface="Georgia"/>
                </a:rPr>
                <a:t> Ruby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98515" y="3352800"/>
              <a:ext cx="504833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Matchers -</a:t>
              </a:r>
              <a:r>
                <a:rPr lang="en-US" b="1" dirty="0" smtClean="0">
                  <a:latin typeface="Georgia"/>
                  <a:cs typeface="Georgia"/>
                </a:rPr>
                <a:t> Ruby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799" y="838200"/>
              <a:ext cx="7480051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Web Application – </a:t>
              </a:r>
              <a:r>
                <a:rPr lang="en-US" b="1" dirty="0" smtClean="0">
                  <a:latin typeface="Georgia"/>
                  <a:cs typeface="Georgia"/>
                </a:rPr>
                <a:t>Ruby on Rails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2300645"/>
              <a:ext cx="2387144" cy="92333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Email Grabber</a:t>
              </a:r>
            </a:p>
            <a:p>
              <a:pPr algn="ctr"/>
              <a:r>
                <a:rPr lang="en-US" b="1" dirty="0" smtClean="0">
                  <a:latin typeface="Georgia"/>
                  <a:cs typeface="Georgia"/>
                </a:rPr>
                <a:t>Cron/Scheduled Tasks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4426" y="1654700"/>
              <a:ext cx="2461550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</a:t>
              </a:r>
              <a:r>
                <a:rPr lang="en-US" b="1" dirty="0" smtClean="0">
                  <a:latin typeface="Georgia"/>
                  <a:cs typeface="Georgia"/>
                </a:rPr>
                <a:t>Skype</a:t>
              </a:r>
              <a:r>
                <a:rPr lang="en-US" dirty="0" smtClean="0">
                  <a:latin typeface="Georgia"/>
                  <a:cs typeface="Georgia"/>
                </a:rPr>
                <a:t> Plug-in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84425" y="2540913"/>
              <a:ext cx="2449975" cy="64633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</a:t>
              </a:r>
              <a:r>
                <a:rPr lang="en-US" b="1" dirty="0" smtClean="0">
                  <a:latin typeface="Georgia"/>
                  <a:cs typeface="Georgia"/>
                </a:rPr>
                <a:t>Rails</a:t>
              </a:r>
              <a:r>
                <a:rPr lang="en-US" dirty="0" smtClean="0">
                  <a:latin typeface="Georgia"/>
                  <a:cs typeface="Georgia"/>
                </a:rPr>
                <a:t> Web Service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84425" y="4750713"/>
              <a:ext cx="2449975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Attached Files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4200" y="1219200"/>
            <a:ext cx="3276600" cy="434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Story#1: ~ ~ ~ ~ ~ ~ ~ 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Story#2: ~ ~ ~ ~ ~ ~ ~ 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Story#3: ~ ~ ~ ~ ~ ~ ~ 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Story#4: ~ ~ ~ ~ ~ ~ ~ 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Story#5: ~ ~ ~ ~ ~ ~ ~ 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Story#6: ~ ~ ~ ~ ~ ~ ~ 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Story#7: ~ ~ ~ ~ ~ ~ ~ 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Story#8: ~ ~ ~ ~ ~ ~ ~ 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Story#9: ~ ~ ~ ~ ~ ~ ~ 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Story#10: ~ ~ ~ ~ ~ ~ ~~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Story#n: ~ ~ ~ ~ ~ ~ ~ ~ </a:t>
            </a:r>
            <a:endParaRPr lang="en-US" dirty="0">
              <a:solidFill>
                <a:schemeClr val="tx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512873"/>
            <a:ext cx="2207155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From: ~ ~ ~</a:t>
            </a:r>
          </a:p>
          <a:p>
            <a:r>
              <a:rPr lang="en-US" dirty="0" smtClean="0">
                <a:latin typeface="Georgia"/>
                <a:cs typeface="Georgia"/>
              </a:rPr>
              <a:t>To: ~ ~ ~</a:t>
            </a:r>
          </a:p>
          <a:p>
            <a:r>
              <a:rPr lang="en-US" dirty="0" smtClean="0">
                <a:latin typeface="Georgia"/>
                <a:cs typeface="Georgia"/>
              </a:rPr>
              <a:t>At: ~ ~ ~ ~ ~</a:t>
            </a:r>
          </a:p>
          <a:p>
            <a:r>
              <a:rPr lang="en-US" dirty="0" smtClean="0">
                <a:latin typeface="Georgia"/>
                <a:cs typeface="Georgia"/>
              </a:rPr>
              <a:t>Subject: ~ ~ ~</a:t>
            </a:r>
          </a:p>
          <a:p>
            <a:r>
              <a:rPr lang="en-US" dirty="0" smtClean="0">
                <a:latin typeface="Georgia"/>
                <a:cs typeface="Georgia"/>
              </a:rPr>
              <a:t>Body: ~ ~ ~ ~ ~ ~ ~</a:t>
            </a:r>
          </a:p>
          <a:p>
            <a:r>
              <a:rPr lang="en-US" dirty="0" smtClean="0">
                <a:latin typeface="Georgia"/>
                <a:cs typeface="Georgia"/>
              </a:rPr>
              <a:t>Attachments: ~ ~ ~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514600" y="3276600"/>
            <a:ext cx="571302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0536" y="3011269"/>
            <a:ext cx="15824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User Story#5</a:t>
            </a:r>
          </a:p>
          <a:p>
            <a:r>
              <a:rPr lang="en-US" dirty="0" smtClean="0">
                <a:latin typeface="Georgia"/>
                <a:cs typeface="Georgia"/>
              </a:rPr>
              <a:t>User Story#k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400800" y="3200400"/>
            <a:ext cx="571302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4343400"/>
            <a:ext cx="78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Email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5638800"/>
            <a:ext cx="145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CBR Library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4017" y="3886200"/>
            <a:ext cx="1427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Related </a:t>
            </a:r>
          </a:p>
          <a:p>
            <a:r>
              <a:rPr lang="en-US" dirty="0" smtClean="0">
                <a:latin typeface="Georgia"/>
                <a:cs typeface="Georgia"/>
              </a:rPr>
              <a:t>User Stories</a:t>
            </a:r>
            <a:endParaRPr lang="en-US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971800" y="172501"/>
            <a:ext cx="2370523" cy="2342099"/>
            <a:chOff x="296477" y="1546385"/>
            <a:chExt cx="2370523" cy="2342099"/>
          </a:xfrm>
        </p:grpSpPr>
        <p:pic>
          <p:nvPicPr>
            <p:cNvPr id="20" name="Picture 19" descr="jigsaw-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477" y="1546385"/>
              <a:ext cx="2370523" cy="234209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57200" y="2209800"/>
              <a:ext cx="15255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User Story#2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29877" y="4345684"/>
            <a:ext cx="2370523" cy="2342099"/>
            <a:chOff x="296477" y="1546385"/>
            <a:chExt cx="2370523" cy="2342099"/>
          </a:xfrm>
        </p:grpSpPr>
        <p:pic>
          <p:nvPicPr>
            <p:cNvPr id="23" name="Picture 22" descr="jigsaw-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477" y="1546385"/>
              <a:ext cx="2370523" cy="234209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57200" y="2209800"/>
              <a:ext cx="15303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User Story#n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67200" y="4513001"/>
            <a:ext cx="2362200" cy="2344999"/>
            <a:chOff x="2849177" y="2715984"/>
            <a:chExt cx="2362200" cy="2344999"/>
          </a:xfrm>
        </p:grpSpPr>
        <p:pic>
          <p:nvPicPr>
            <p:cNvPr id="29" name="Picture 28" descr="jigsaw-puzzle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9177" y="2715984"/>
              <a:ext cx="2362200" cy="234499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441429" y="3276600"/>
              <a:ext cx="17699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 smtClean="0">
                <a:solidFill>
                  <a:srgbClr val="FFFFFF"/>
                </a:solidFill>
              </a:endParaRPr>
            </a:p>
            <a:p>
              <a:r>
                <a:rPr lang="en-US" dirty="0" smtClean="0">
                  <a:solidFill>
                    <a:srgbClr val="FFFFFF"/>
                  </a:solidFill>
                </a:rPr>
                <a:t>Email# 3</a:t>
              </a:r>
            </a:p>
            <a:p>
              <a:r>
                <a:rPr lang="en-US" dirty="0" smtClean="0">
                  <a:solidFill>
                    <a:srgbClr val="FFFFFF"/>
                  </a:solidFill>
                </a:rPr>
                <a:t>On User Story# 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590800" y="2667000"/>
            <a:ext cx="2400965" cy="2344999"/>
            <a:chOff x="2590800" y="2667000"/>
            <a:chExt cx="2400965" cy="2344999"/>
          </a:xfrm>
        </p:grpSpPr>
        <p:pic>
          <p:nvPicPr>
            <p:cNvPr id="12" name="Picture 11" descr="jigsaw-puzzle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0800" y="2667000"/>
              <a:ext cx="2362200" cy="234499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221817" y="3276600"/>
              <a:ext cx="17699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 smtClean="0">
                <a:solidFill>
                  <a:srgbClr val="FFFFFF"/>
                </a:solidFill>
              </a:endParaRPr>
            </a:p>
            <a:p>
              <a:r>
                <a:rPr lang="en-US" dirty="0" smtClean="0">
                  <a:solidFill>
                    <a:srgbClr val="FFFFFF"/>
                  </a:solidFill>
                </a:rPr>
                <a:t>Email# 1</a:t>
              </a:r>
            </a:p>
            <a:p>
              <a:r>
                <a:rPr lang="en-US" dirty="0" smtClean="0">
                  <a:solidFill>
                    <a:srgbClr val="FFFFFF"/>
                  </a:solidFill>
                </a:rPr>
                <a:t>On User Story# 1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10200" y="683881"/>
            <a:ext cx="2362200" cy="2344999"/>
            <a:chOff x="2667000" y="2715984"/>
            <a:chExt cx="2362200" cy="2344999"/>
          </a:xfrm>
        </p:grpSpPr>
        <p:pic>
          <p:nvPicPr>
            <p:cNvPr id="32" name="Picture 31" descr="jigsaw-puzzle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0" y="2715984"/>
              <a:ext cx="2362200" cy="2344999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221817" y="3276600"/>
              <a:ext cx="17742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 smtClean="0">
                <a:solidFill>
                  <a:srgbClr val="FFFFFF"/>
                </a:solidFill>
              </a:endParaRPr>
            </a:p>
            <a:p>
              <a:r>
                <a:rPr lang="en-US" dirty="0" smtClean="0">
                  <a:solidFill>
                    <a:srgbClr val="FFFFFF"/>
                  </a:solidFill>
                </a:rPr>
                <a:t>Email# n</a:t>
              </a:r>
            </a:p>
            <a:p>
              <a:r>
                <a:rPr lang="en-US" dirty="0" smtClean="0">
                  <a:solidFill>
                    <a:srgbClr val="FFFFFF"/>
                  </a:solidFill>
                </a:rPr>
                <a:t>On User Story# n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86400" y="2819400"/>
            <a:ext cx="2370523" cy="2342099"/>
            <a:chOff x="457200" y="1584615"/>
            <a:chExt cx="2370523" cy="2342099"/>
          </a:xfrm>
        </p:grpSpPr>
        <p:pic>
          <p:nvPicPr>
            <p:cNvPr id="17" name="Picture 16" descr="jigsaw-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584615"/>
              <a:ext cx="2370523" cy="234209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57200" y="2209800"/>
              <a:ext cx="15255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User Story#3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8600" y="1696501"/>
            <a:ext cx="2370523" cy="2342099"/>
            <a:chOff x="533400" y="1447800"/>
            <a:chExt cx="2370523" cy="2342099"/>
          </a:xfrm>
        </p:grpSpPr>
        <p:pic>
          <p:nvPicPr>
            <p:cNvPr id="6" name="Picture 5" descr="jigsaw-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1447800"/>
              <a:ext cx="2370523" cy="23420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4247" y="2209800"/>
              <a:ext cx="15255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User Story#1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762000" y="685800"/>
          <a:ext cx="6477000" cy="5181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Left Arrow 6"/>
          <p:cNvSpPr/>
          <p:nvPr/>
        </p:nvSpPr>
        <p:spPr>
          <a:xfrm>
            <a:off x="7239000" y="886968"/>
            <a:ext cx="762000" cy="484632"/>
          </a:xfrm>
          <a:prstGeom prst="leftArrow">
            <a:avLst/>
          </a:prstGeom>
          <a:solidFill>
            <a:schemeClr val="accent1">
              <a:alpha val="74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01000" y="990600"/>
            <a:ext cx="216408" cy="4585716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5257800"/>
            <a:ext cx="762000" cy="318516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05800" y="2590800"/>
            <a:ext cx="533400" cy="16002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300" dirty="0" smtClean="0">
                <a:solidFill>
                  <a:srgbClr val="000000"/>
                </a:solidFill>
                <a:latin typeface="Georgia"/>
                <a:cs typeface="Georgia"/>
              </a:rPr>
              <a:t>Iterate</a:t>
            </a:r>
            <a:endParaRPr lang="en-US" sz="2300" dirty="0">
              <a:solidFill>
                <a:srgbClr val="000000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387350" y="1130300"/>
          <a:ext cx="8369300" cy="459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cture 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6705601" cy="3771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7800" y="2819400"/>
            <a:ext cx="5943600" cy="2286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344</Words>
  <Application>Microsoft Macintosh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University of Calgary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S. M. Sohan</dc:creator>
  <cp:lastModifiedBy>S. M. Sohan</cp:lastModifiedBy>
  <cp:revision>32</cp:revision>
  <dcterms:created xsi:type="dcterms:W3CDTF">2010-10-27T15:58:53Z</dcterms:created>
  <dcterms:modified xsi:type="dcterms:W3CDTF">2010-10-27T20:27:09Z</dcterms:modified>
</cp:coreProperties>
</file>