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57" r:id="rId4"/>
    <p:sldId id="258" r:id="rId5"/>
    <p:sldId id="273" r:id="rId6"/>
    <p:sldId id="259" r:id="rId7"/>
    <p:sldId id="272" r:id="rId8"/>
    <p:sldId id="260" r:id="rId9"/>
    <p:sldId id="261" r:id="rId10"/>
    <p:sldId id="262" r:id="rId11"/>
    <p:sldId id="275" r:id="rId12"/>
    <p:sldId id="276" r:id="rId13"/>
    <p:sldId id="277" r:id="rId14"/>
    <p:sldId id="278" r:id="rId15"/>
    <p:sldId id="279" r:id="rId16"/>
    <p:sldId id="280" r:id="rId17"/>
    <p:sldId id="263" r:id="rId18"/>
    <p:sldId id="274" r:id="rId19"/>
    <p:sldId id="268" r:id="rId20"/>
    <p:sldId id="264" r:id="rId21"/>
    <p:sldId id="265" r:id="rId22"/>
    <p:sldId id="266" r:id="rId23"/>
    <p:sldId id="267" r:id="rId24"/>
    <p:sldId id="271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9823A-935D-4CA3-A3E5-B6E1587BB0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C296AF-3D1C-44B6-AC75-5531CA985948}">
      <dgm:prSet/>
      <dgm:spPr/>
      <dgm:t>
        <a:bodyPr/>
        <a:lstStyle/>
        <a:p>
          <a:r>
            <a:rPr lang="en-US" dirty="0" err="1"/>
            <a:t>Boost.Atomic</a:t>
          </a:r>
          <a:endParaRPr lang="en-US" dirty="0"/>
        </a:p>
      </dgm:t>
    </dgm:pt>
    <dgm:pt modelId="{FFCC4E4C-6735-4918-B746-7BDAA2E39549}" type="parTrans" cxnId="{B21F5659-9936-4AAE-A21A-87EFEB9431F6}">
      <dgm:prSet/>
      <dgm:spPr/>
      <dgm:t>
        <a:bodyPr/>
        <a:lstStyle/>
        <a:p>
          <a:endParaRPr lang="en-US"/>
        </a:p>
      </dgm:t>
    </dgm:pt>
    <dgm:pt modelId="{4E99C230-2E3B-4417-A416-4B3470BA573F}" type="sibTrans" cxnId="{B21F5659-9936-4AAE-A21A-87EFEB9431F6}">
      <dgm:prSet/>
      <dgm:spPr/>
      <dgm:t>
        <a:bodyPr/>
        <a:lstStyle/>
        <a:p>
          <a:endParaRPr lang="en-US"/>
        </a:p>
      </dgm:t>
    </dgm:pt>
    <dgm:pt modelId="{3A148A1A-207D-4D70-BC61-1A15F8F8049A}">
      <dgm:prSet/>
      <dgm:spPr/>
      <dgm:t>
        <a:bodyPr/>
        <a:lstStyle/>
        <a:p>
          <a:r>
            <a:rPr lang="en-US"/>
            <a:t>Basic Commands</a:t>
          </a:r>
        </a:p>
      </dgm:t>
    </dgm:pt>
    <dgm:pt modelId="{FFE536F0-3895-4F8D-9071-19DB06D48A9B}" type="parTrans" cxnId="{6EEB8F90-51DE-4CD3-BBB8-68423186A5A7}">
      <dgm:prSet/>
      <dgm:spPr/>
      <dgm:t>
        <a:bodyPr/>
        <a:lstStyle/>
        <a:p>
          <a:endParaRPr lang="en-US"/>
        </a:p>
      </dgm:t>
    </dgm:pt>
    <dgm:pt modelId="{0E3750D5-A47D-422B-A0F8-7A89F59DAEC9}" type="sibTrans" cxnId="{6EEB8F90-51DE-4CD3-BBB8-68423186A5A7}">
      <dgm:prSet/>
      <dgm:spPr/>
      <dgm:t>
        <a:bodyPr/>
        <a:lstStyle/>
        <a:p>
          <a:endParaRPr lang="en-US"/>
        </a:p>
      </dgm:t>
    </dgm:pt>
    <dgm:pt modelId="{AD274C5F-179A-465B-BCFA-33F29335FDBB}">
      <dgm:prSet/>
      <dgm:spPr/>
      <dgm:t>
        <a:bodyPr/>
        <a:lstStyle/>
        <a:p>
          <a:r>
            <a:rPr lang="en-US"/>
            <a:t>Increment Using boost::atomic</a:t>
          </a:r>
        </a:p>
      </dgm:t>
    </dgm:pt>
    <dgm:pt modelId="{66829D5F-35CA-4D5A-85B4-84E9C6171491}" type="parTrans" cxnId="{5D7977C0-147E-4F31-A4A8-CDDEF8A37E07}">
      <dgm:prSet/>
      <dgm:spPr/>
      <dgm:t>
        <a:bodyPr/>
        <a:lstStyle/>
        <a:p>
          <a:endParaRPr lang="en-US"/>
        </a:p>
      </dgm:t>
    </dgm:pt>
    <dgm:pt modelId="{4D847B2D-D3E8-4C12-934C-E152526F4DE7}" type="sibTrans" cxnId="{5D7977C0-147E-4F31-A4A8-CDDEF8A37E07}">
      <dgm:prSet/>
      <dgm:spPr/>
      <dgm:t>
        <a:bodyPr/>
        <a:lstStyle/>
        <a:p>
          <a:endParaRPr lang="en-US"/>
        </a:p>
      </dgm:t>
    </dgm:pt>
    <dgm:pt modelId="{34B183E9-0FC0-43B6-8B18-F6A3DBBB98CA}">
      <dgm:prSet/>
      <dgm:spPr/>
      <dgm:t>
        <a:bodyPr/>
        <a:lstStyle/>
        <a:p>
          <a:r>
            <a:rPr lang="en-US"/>
            <a:t>Lock-free</a:t>
          </a:r>
        </a:p>
      </dgm:t>
    </dgm:pt>
    <dgm:pt modelId="{DB77CE40-E321-46CA-A0DC-5B15C6DBF30A}" type="parTrans" cxnId="{24C852F5-D3C6-4A98-96EE-FAAC740C2E2D}">
      <dgm:prSet/>
      <dgm:spPr/>
      <dgm:t>
        <a:bodyPr/>
        <a:lstStyle/>
        <a:p>
          <a:endParaRPr lang="en-US"/>
        </a:p>
      </dgm:t>
    </dgm:pt>
    <dgm:pt modelId="{5B9A9CF3-2897-4FA3-AED2-92545F6A573E}" type="sibTrans" cxnId="{24C852F5-D3C6-4A98-96EE-FAAC740C2E2D}">
      <dgm:prSet/>
      <dgm:spPr/>
      <dgm:t>
        <a:bodyPr/>
        <a:lstStyle/>
        <a:p>
          <a:endParaRPr lang="en-US"/>
        </a:p>
      </dgm:t>
    </dgm:pt>
    <dgm:pt modelId="{E28EC73B-DE56-4623-9465-9EE70A84A8EB}">
      <dgm:prSet/>
      <dgm:spPr/>
      <dgm:t>
        <a:bodyPr/>
        <a:lstStyle/>
        <a:p>
          <a:r>
            <a:rPr lang="en-US"/>
            <a:t>Sequential Consistency</a:t>
          </a:r>
        </a:p>
      </dgm:t>
    </dgm:pt>
    <dgm:pt modelId="{39BC0807-C12D-48A6-839A-1BCF94E12A11}" type="parTrans" cxnId="{251E96BC-097D-4F80-B80B-8150100BD827}">
      <dgm:prSet/>
      <dgm:spPr/>
      <dgm:t>
        <a:bodyPr/>
        <a:lstStyle/>
        <a:p>
          <a:endParaRPr lang="en-US"/>
        </a:p>
      </dgm:t>
    </dgm:pt>
    <dgm:pt modelId="{098513AA-94FD-4AB5-B2DC-FC25B44D1B8E}" type="sibTrans" cxnId="{251E96BC-097D-4F80-B80B-8150100BD827}">
      <dgm:prSet/>
      <dgm:spPr/>
      <dgm:t>
        <a:bodyPr/>
        <a:lstStyle/>
        <a:p>
          <a:endParaRPr lang="en-US"/>
        </a:p>
      </dgm:t>
    </dgm:pt>
    <dgm:pt modelId="{C0247440-E691-41DC-84B6-1EE4A8859464}">
      <dgm:prSet/>
      <dgm:spPr/>
      <dgm:t>
        <a:bodyPr/>
        <a:lstStyle/>
        <a:p>
          <a:r>
            <a:rPr lang="en-US"/>
            <a:t>Relaxed</a:t>
          </a:r>
        </a:p>
      </dgm:t>
    </dgm:pt>
    <dgm:pt modelId="{1478825F-E570-4E11-AC65-EC41F20B0B44}" type="parTrans" cxnId="{2BA02C43-F539-4ADB-A0F3-154CE271A5EF}">
      <dgm:prSet/>
      <dgm:spPr/>
      <dgm:t>
        <a:bodyPr/>
        <a:lstStyle/>
        <a:p>
          <a:endParaRPr lang="en-US"/>
        </a:p>
      </dgm:t>
    </dgm:pt>
    <dgm:pt modelId="{786CF632-53AF-4902-960C-0983BBF51DCF}" type="sibTrans" cxnId="{2BA02C43-F539-4ADB-A0F3-154CE271A5EF}">
      <dgm:prSet/>
      <dgm:spPr/>
      <dgm:t>
        <a:bodyPr/>
        <a:lstStyle/>
        <a:p>
          <a:endParaRPr lang="en-US"/>
        </a:p>
      </dgm:t>
    </dgm:pt>
    <dgm:pt modelId="{AB490DE7-043C-45D5-B75D-0D6975ECE959}">
      <dgm:prSet/>
      <dgm:spPr/>
      <dgm:t>
        <a:bodyPr/>
        <a:lstStyle/>
        <a:p>
          <a:r>
            <a:rPr lang="en-US"/>
            <a:t>Release &amp; Acquire</a:t>
          </a:r>
        </a:p>
      </dgm:t>
    </dgm:pt>
    <dgm:pt modelId="{F7E2BE91-B992-43D2-84B4-0AE3DB06A8F1}" type="parTrans" cxnId="{E2F7953D-BE60-4FFA-8DE7-5B1E12471BEF}">
      <dgm:prSet/>
      <dgm:spPr/>
      <dgm:t>
        <a:bodyPr/>
        <a:lstStyle/>
        <a:p>
          <a:endParaRPr lang="en-US"/>
        </a:p>
      </dgm:t>
    </dgm:pt>
    <dgm:pt modelId="{5CEA9971-572E-4701-A5F2-B6EA5B3AED6A}" type="sibTrans" cxnId="{E2F7953D-BE60-4FFA-8DE7-5B1E12471BEF}">
      <dgm:prSet/>
      <dgm:spPr/>
      <dgm:t>
        <a:bodyPr/>
        <a:lstStyle/>
        <a:p>
          <a:endParaRPr lang="en-US"/>
        </a:p>
      </dgm:t>
    </dgm:pt>
    <dgm:pt modelId="{9557F0DA-43F8-4ACF-BD4A-FC11E780E4F9}">
      <dgm:prSet/>
      <dgm:spPr/>
      <dgm:t>
        <a:bodyPr/>
        <a:lstStyle/>
        <a:p>
          <a:r>
            <a:rPr lang="en-US" dirty="0" err="1"/>
            <a:t>Boost.Lockfree</a:t>
          </a:r>
          <a:endParaRPr lang="en-US" dirty="0"/>
        </a:p>
      </dgm:t>
    </dgm:pt>
    <dgm:pt modelId="{D3E89A64-C1CB-4ED9-B9EF-1A2696E651D6}" type="parTrans" cxnId="{38C1C382-7052-41AF-8F36-0F8068466361}">
      <dgm:prSet/>
      <dgm:spPr/>
      <dgm:t>
        <a:bodyPr/>
        <a:lstStyle/>
        <a:p>
          <a:endParaRPr lang="en-US"/>
        </a:p>
      </dgm:t>
    </dgm:pt>
    <dgm:pt modelId="{3260ED8A-596B-4218-989E-002CA0A3F3B5}" type="sibTrans" cxnId="{38C1C382-7052-41AF-8F36-0F8068466361}">
      <dgm:prSet/>
      <dgm:spPr/>
      <dgm:t>
        <a:bodyPr/>
        <a:lstStyle/>
        <a:p>
          <a:endParaRPr lang="en-US"/>
        </a:p>
      </dgm:t>
    </dgm:pt>
    <dgm:pt modelId="{364F262D-99BA-46B5-9402-DBE01EC955ED}">
      <dgm:prSet/>
      <dgm:spPr/>
      <dgm:t>
        <a:bodyPr/>
        <a:lstStyle/>
        <a:p>
          <a:r>
            <a:rPr lang="en-US"/>
            <a:t>Single Producer / Single Consumer</a:t>
          </a:r>
        </a:p>
      </dgm:t>
    </dgm:pt>
    <dgm:pt modelId="{56C81F46-9A89-4018-A0C5-FC712D6FC5B9}" type="parTrans" cxnId="{643D4A82-5ED2-4452-AB6D-82AFC26F15DA}">
      <dgm:prSet/>
      <dgm:spPr/>
      <dgm:t>
        <a:bodyPr/>
        <a:lstStyle/>
        <a:p>
          <a:endParaRPr lang="en-US"/>
        </a:p>
      </dgm:t>
    </dgm:pt>
    <dgm:pt modelId="{227EE94E-1833-42F3-ABF5-9D2447E1F7E8}" type="sibTrans" cxnId="{643D4A82-5ED2-4452-AB6D-82AFC26F15DA}">
      <dgm:prSet/>
      <dgm:spPr/>
      <dgm:t>
        <a:bodyPr/>
        <a:lstStyle/>
        <a:p>
          <a:endParaRPr lang="en-US"/>
        </a:p>
      </dgm:t>
    </dgm:pt>
    <dgm:pt modelId="{B9771608-E3F6-4F75-B077-6C0B0365D08C}">
      <dgm:prSet/>
      <dgm:spPr/>
      <dgm:t>
        <a:bodyPr/>
        <a:lstStyle/>
        <a:p>
          <a:r>
            <a:rPr lang="en-US"/>
            <a:t>Capacity</a:t>
          </a:r>
        </a:p>
      </dgm:t>
    </dgm:pt>
    <dgm:pt modelId="{595E5E59-D987-44A2-99C4-F4E42F792A1C}" type="parTrans" cxnId="{BF60F42A-E551-437A-A647-C432C481CA09}">
      <dgm:prSet/>
      <dgm:spPr/>
      <dgm:t>
        <a:bodyPr/>
        <a:lstStyle/>
        <a:p>
          <a:endParaRPr lang="en-US"/>
        </a:p>
      </dgm:t>
    </dgm:pt>
    <dgm:pt modelId="{E250AC42-31AB-433F-B0D5-D50B4D479062}" type="sibTrans" cxnId="{BF60F42A-E551-437A-A647-C432C481CA09}">
      <dgm:prSet/>
      <dgm:spPr/>
      <dgm:t>
        <a:bodyPr/>
        <a:lstStyle/>
        <a:p>
          <a:endParaRPr lang="en-US"/>
        </a:p>
      </dgm:t>
    </dgm:pt>
    <dgm:pt modelId="{6446CBB1-9990-4A3F-85A4-FDE8C0F70704}">
      <dgm:prSet/>
      <dgm:spPr/>
      <dgm:t>
        <a:bodyPr/>
        <a:lstStyle/>
        <a:p>
          <a:r>
            <a:rPr lang="en-US"/>
            <a:t>Queue with variable container size</a:t>
          </a:r>
        </a:p>
      </dgm:t>
    </dgm:pt>
    <dgm:pt modelId="{25262F0F-FED7-4D6D-A067-97EC69F0773A}" type="parTrans" cxnId="{54767F3A-9312-4EA3-8C59-F273780096B6}">
      <dgm:prSet/>
      <dgm:spPr/>
      <dgm:t>
        <a:bodyPr/>
        <a:lstStyle/>
        <a:p>
          <a:endParaRPr lang="en-US"/>
        </a:p>
      </dgm:t>
    </dgm:pt>
    <dgm:pt modelId="{8AFE9B8C-3C54-42AF-9F4C-030F75F11833}" type="sibTrans" cxnId="{54767F3A-9312-4EA3-8C59-F273780096B6}">
      <dgm:prSet/>
      <dgm:spPr/>
      <dgm:t>
        <a:bodyPr/>
        <a:lstStyle/>
        <a:p>
          <a:endParaRPr lang="en-US"/>
        </a:p>
      </dgm:t>
    </dgm:pt>
    <dgm:pt modelId="{E078D7A5-1674-456F-A64F-C3F16FB931FC}">
      <dgm:prSet/>
      <dgm:spPr/>
      <dgm:t>
        <a:bodyPr/>
        <a:lstStyle/>
        <a:p>
          <a:r>
            <a:rPr lang="en-US"/>
            <a:t>Queue with constant container size</a:t>
          </a:r>
        </a:p>
      </dgm:t>
    </dgm:pt>
    <dgm:pt modelId="{0899FD74-1429-4E3B-80A5-F1DBE62FB656}" type="parTrans" cxnId="{7B7744B9-A559-4411-A9DC-CA39007C781A}">
      <dgm:prSet/>
      <dgm:spPr/>
      <dgm:t>
        <a:bodyPr/>
        <a:lstStyle/>
        <a:p>
          <a:endParaRPr lang="en-US"/>
        </a:p>
      </dgm:t>
    </dgm:pt>
    <dgm:pt modelId="{6CFAFE13-A6A0-45D3-9A46-9EFC13BACBB5}" type="sibTrans" cxnId="{7B7744B9-A559-4411-A9DC-CA39007C781A}">
      <dgm:prSet/>
      <dgm:spPr/>
      <dgm:t>
        <a:bodyPr/>
        <a:lstStyle/>
        <a:p>
          <a:endParaRPr lang="en-US"/>
        </a:p>
      </dgm:t>
    </dgm:pt>
    <dgm:pt modelId="{86C39189-3BC8-4F0E-B82E-F74EDEC07474}">
      <dgm:prSet/>
      <dgm:spPr/>
      <dgm:t>
        <a:bodyPr/>
        <a:lstStyle/>
        <a:p>
          <a:r>
            <a:rPr lang="en-US"/>
            <a:t>References</a:t>
          </a:r>
        </a:p>
      </dgm:t>
    </dgm:pt>
    <dgm:pt modelId="{4F8C20DF-A613-43C0-867A-76E6A046212E}" type="parTrans" cxnId="{B520FA6C-8B9E-4695-9FED-9A88E735EFF6}">
      <dgm:prSet/>
      <dgm:spPr/>
      <dgm:t>
        <a:bodyPr/>
        <a:lstStyle/>
        <a:p>
          <a:endParaRPr lang="en-US"/>
        </a:p>
      </dgm:t>
    </dgm:pt>
    <dgm:pt modelId="{60607A80-1A2C-4CDC-95E4-0CAE73065E75}" type="sibTrans" cxnId="{B520FA6C-8B9E-4695-9FED-9A88E735EFF6}">
      <dgm:prSet/>
      <dgm:spPr/>
      <dgm:t>
        <a:bodyPr/>
        <a:lstStyle/>
        <a:p>
          <a:endParaRPr lang="en-US"/>
        </a:p>
      </dgm:t>
    </dgm:pt>
    <dgm:pt modelId="{10E40405-20B8-47E0-B5A7-FCAF3DFFF409}" type="pres">
      <dgm:prSet presAssocID="{C269823A-935D-4CA3-A3E5-B6E1587BB005}" presName="linear" presStyleCnt="0">
        <dgm:presLayoutVars>
          <dgm:animLvl val="lvl"/>
          <dgm:resizeHandles val="exact"/>
        </dgm:presLayoutVars>
      </dgm:prSet>
      <dgm:spPr/>
    </dgm:pt>
    <dgm:pt modelId="{489B98CD-9EA9-4C9C-83CF-6E2723D390F4}" type="pres">
      <dgm:prSet presAssocID="{1FC296AF-3D1C-44B6-AC75-5531CA985948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1C86F0BA-7761-449B-8D04-287ACA6286B2}" type="pres">
      <dgm:prSet presAssocID="{4E99C230-2E3B-4417-A416-4B3470BA573F}" presName="spacer" presStyleCnt="0"/>
      <dgm:spPr/>
    </dgm:pt>
    <dgm:pt modelId="{31F5C5EA-0FA3-41E1-A325-E15EE8CCD072}" type="pres">
      <dgm:prSet presAssocID="{3A148A1A-207D-4D70-BC61-1A15F8F8049A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29C8991A-57D2-4B36-883C-614D586133B6}" type="pres">
      <dgm:prSet presAssocID="{0E3750D5-A47D-422B-A0F8-7A89F59DAEC9}" presName="spacer" presStyleCnt="0"/>
      <dgm:spPr/>
    </dgm:pt>
    <dgm:pt modelId="{39634E42-822D-442F-8480-257F6A670403}" type="pres">
      <dgm:prSet presAssocID="{AD274C5F-179A-465B-BCFA-33F29335FDBB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2801D6FD-5F94-42FF-88C2-EDB0D35B84F4}" type="pres">
      <dgm:prSet presAssocID="{4D847B2D-D3E8-4C12-934C-E152526F4DE7}" presName="spacer" presStyleCnt="0"/>
      <dgm:spPr/>
    </dgm:pt>
    <dgm:pt modelId="{81A620A2-D95C-42BD-AF52-558EFBD8241F}" type="pres">
      <dgm:prSet presAssocID="{34B183E9-0FC0-43B6-8B18-F6A3DBBB98CA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750B767D-21BF-4F50-9ECF-2ACA2FD053A2}" type="pres">
      <dgm:prSet presAssocID="{5B9A9CF3-2897-4FA3-AED2-92545F6A573E}" presName="spacer" presStyleCnt="0"/>
      <dgm:spPr/>
    </dgm:pt>
    <dgm:pt modelId="{CE6B7EBC-C66E-4219-B044-D470B48F33DB}" type="pres">
      <dgm:prSet presAssocID="{E28EC73B-DE56-4623-9465-9EE70A84A8EB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61B65069-1F00-4358-9B62-0E1B41F84065}" type="pres">
      <dgm:prSet presAssocID="{098513AA-94FD-4AB5-B2DC-FC25B44D1B8E}" presName="spacer" presStyleCnt="0"/>
      <dgm:spPr/>
    </dgm:pt>
    <dgm:pt modelId="{4A5C8C2A-6833-4CB9-A8D0-ED896820F342}" type="pres">
      <dgm:prSet presAssocID="{C0247440-E691-41DC-84B6-1EE4A8859464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952D7797-8248-434C-9D1D-F8114CDFC592}" type="pres">
      <dgm:prSet presAssocID="{786CF632-53AF-4902-960C-0983BBF51DCF}" presName="spacer" presStyleCnt="0"/>
      <dgm:spPr/>
    </dgm:pt>
    <dgm:pt modelId="{08513527-B06D-4B99-9C11-E921A7C3F2CE}" type="pres">
      <dgm:prSet presAssocID="{AB490DE7-043C-45D5-B75D-0D6975ECE959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72D725F2-536B-4D6A-AD27-CD5518990393}" type="pres">
      <dgm:prSet presAssocID="{5CEA9971-572E-4701-A5F2-B6EA5B3AED6A}" presName="spacer" presStyleCnt="0"/>
      <dgm:spPr/>
    </dgm:pt>
    <dgm:pt modelId="{C6AD8BBA-C6A6-4727-8287-87CA093A3C30}" type="pres">
      <dgm:prSet presAssocID="{9557F0DA-43F8-4ACF-BD4A-FC11E780E4F9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9E4C7EE1-55AB-47A5-8F84-6022EE0993B3}" type="pres">
      <dgm:prSet presAssocID="{3260ED8A-596B-4218-989E-002CA0A3F3B5}" presName="spacer" presStyleCnt="0"/>
      <dgm:spPr/>
    </dgm:pt>
    <dgm:pt modelId="{8853EFA6-A083-4391-B4E2-43BE54CBF79B}" type="pres">
      <dgm:prSet presAssocID="{364F262D-99BA-46B5-9402-DBE01EC955ED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F02FC691-1B58-451F-AC5D-87C1738745CB}" type="pres">
      <dgm:prSet presAssocID="{227EE94E-1833-42F3-ABF5-9D2447E1F7E8}" presName="spacer" presStyleCnt="0"/>
      <dgm:spPr/>
    </dgm:pt>
    <dgm:pt modelId="{CBF935A9-5534-4046-9442-53F76A8F8890}" type="pres">
      <dgm:prSet presAssocID="{B9771608-E3F6-4F75-B077-6C0B0365D08C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4AA4540E-B7C9-43C4-8FE7-9EF55DAF6711}" type="pres">
      <dgm:prSet presAssocID="{E250AC42-31AB-433F-B0D5-D50B4D479062}" presName="spacer" presStyleCnt="0"/>
      <dgm:spPr/>
    </dgm:pt>
    <dgm:pt modelId="{35AEEC57-EC02-4A71-ABC0-487B2D62802E}" type="pres">
      <dgm:prSet presAssocID="{6446CBB1-9990-4A3F-85A4-FDE8C0F70704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AE565963-5245-47A1-9803-5A663B4DBDD8}" type="pres">
      <dgm:prSet presAssocID="{8AFE9B8C-3C54-42AF-9F4C-030F75F11833}" presName="spacer" presStyleCnt="0"/>
      <dgm:spPr/>
    </dgm:pt>
    <dgm:pt modelId="{AE789B9A-89BE-4A53-B060-AEAA0046BA2E}" type="pres">
      <dgm:prSet presAssocID="{E078D7A5-1674-456F-A64F-C3F16FB931FC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F72AC090-0148-459C-8A7F-08DF492A574A}" type="pres">
      <dgm:prSet presAssocID="{6CFAFE13-A6A0-45D3-9A46-9EFC13BACBB5}" presName="spacer" presStyleCnt="0"/>
      <dgm:spPr/>
    </dgm:pt>
    <dgm:pt modelId="{56A6445B-ABD1-4000-BFAB-1AA61DEE0CC7}" type="pres">
      <dgm:prSet presAssocID="{86C39189-3BC8-4F0E-B82E-F74EDEC07474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9C79D703-CAF9-4D03-9ADF-07566A5215E4}" type="presOf" srcId="{AB490DE7-043C-45D5-B75D-0D6975ECE959}" destId="{08513527-B06D-4B99-9C11-E921A7C3F2CE}" srcOrd="0" destOrd="0" presId="urn:microsoft.com/office/officeart/2005/8/layout/vList2"/>
    <dgm:cxn modelId="{3CDEB506-E78F-4FA5-B3AF-6307969E182D}" type="presOf" srcId="{C269823A-935D-4CA3-A3E5-B6E1587BB005}" destId="{10E40405-20B8-47E0-B5A7-FCAF3DFFF409}" srcOrd="0" destOrd="0" presId="urn:microsoft.com/office/officeart/2005/8/layout/vList2"/>
    <dgm:cxn modelId="{BD1B2C1B-F85F-416E-A08B-DA4B20A01B98}" type="presOf" srcId="{E078D7A5-1674-456F-A64F-C3F16FB931FC}" destId="{AE789B9A-89BE-4A53-B060-AEAA0046BA2E}" srcOrd="0" destOrd="0" presId="urn:microsoft.com/office/officeart/2005/8/layout/vList2"/>
    <dgm:cxn modelId="{49FCE825-58A0-4E4A-A4B5-5AFBDDB4B025}" type="presOf" srcId="{364F262D-99BA-46B5-9402-DBE01EC955ED}" destId="{8853EFA6-A083-4391-B4E2-43BE54CBF79B}" srcOrd="0" destOrd="0" presId="urn:microsoft.com/office/officeart/2005/8/layout/vList2"/>
    <dgm:cxn modelId="{BF60F42A-E551-437A-A647-C432C481CA09}" srcId="{C269823A-935D-4CA3-A3E5-B6E1587BB005}" destId="{B9771608-E3F6-4F75-B077-6C0B0365D08C}" srcOrd="9" destOrd="0" parTransId="{595E5E59-D987-44A2-99C4-F4E42F792A1C}" sibTransId="{E250AC42-31AB-433F-B0D5-D50B4D479062}"/>
    <dgm:cxn modelId="{174D9D2D-C825-4D70-A6FB-B8E253AECAA2}" type="presOf" srcId="{C0247440-E691-41DC-84B6-1EE4A8859464}" destId="{4A5C8C2A-6833-4CB9-A8D0-ED896820F342}" srcOrd="0" destOrd="0" presId="urn:microsoft.com/office/officeart/2005/8/layout/vList2"/>
    <dgm:cxn modelId="{1E5AA033-2826-42D5-B95C-801FF2773363}" type="presOf" srcId="{E28EC73B-DE56-4623-9465-9EE70A84A8EB}" destId="{CE6B7EBC-C66E-4219-B044-D470B48F33DB}" srcOrd="0" destOrd="0" presId="urn:microsoft.com/office/officeart/2005/8/layout/vList2"/>
    <dgm:cxn modelId="{54767F3A-9312-4EA3-8C59-F273780096B6}" srcId="{C269823A-935D-4CA3-A3E5-B6E1587BB005}" destId="{6446CBB1-9990-4A3F-85A4-FDE8C0F70704}" srcOrd="10" destOrd="0" parTransId="{25262F0F-FED7-4D6D-A067-97EC69F0773A}" sibTransId="{8AFE9B8C-3C54-42AF-9F4C-030F75F11833}"/>
    <dgm:cxn modelId="{E2F7953D-BE60-4FFA-8DE7-5B1E12471BEF}" srcId="{C269823A-935D-4CA3-A3E5-B6E1587BB005}" destId="{AB490DE7-043C-45D5-B75D-0D6975ECE959}" srcOrd="6" destOrd="0" parTransId="{F7E2BE91-B992-43D2-84B4-0AE3DB06A8F1}" sibTransId="{5CEA9971-572E-4701-A5F2-B6EA5B3AED6A}"/>
    <dgm:cxn modelId="{2BA02C43-F539-4ADB-A0F3-154CE271A5EF}" srcId="{C269823A-935D-4CA3-A3E5-B6E1587BB005}" destId="{C0247440-E691-41DC-84B6-1EE4A8859464}" srcOrd="5" destOrd="0" parTransId="{1478825F-E570-4E11-AC65-EC41F20B0B44}" sibTransId="{786CF632-53AF-4902-960C-0983BBF51DCF}"/>
    <dgm:cxn modelId="{B520FA6C-8B9E-4695-9FED-9A88E735EFF6}" srcId="{C269823A-935D-4CA3-A3E5-B6E1587BB005}" destId="{86C39189-3BC8-4F0E-B82E-F74EDEC07474}" srcOrd="12" destOrd="0" parTransId="{4F8C20DF-A613-43C0-867A-76E6A046212E}" sibTransId="{60607A80-1A2C-4CDC-95E4-0CAE73065E75}"/>
    <dgm:cxn modelId="{98C1516E-D2CF-4C19-96E6-2F920ACC9821}" type="presOf" srcId="{3A148A1A-207D-4D70-BC61-1A15F8F8049A}" destId="{31F5C5EA-0FA3-41E1-A325-E15EE8CCD072}" srcOrd="0" destOrd="0" presId="urn:microsoft.com/office/officeart/2005/8/layout/vList2"/>
    <dgm:cxn modelId="{E069ED73-7FE1-4377-9C4E-A927D5DF4F40}" type="presOf" srcId="{B9771608-E3F6-4F75-B077-6C0B0365D08C}" destId="{CBF935A9-5534-4046-9442-53F76A8F8890}" srcOrd="0" destOrd="0" presId="urn:microsoft.com/office/officeart/2005/8/layout/vList2"/>
    <dgm:cxn modelId="{B21F5659-9936-4AAE-A21A-87EFEB9431F6}" srcId="{C269823A-935D-4CA3-A3E5-B6E1587BB005}" destId="{1FC296AF-3D1C-44B6-AC75-5531CA985948}" srcOrd="0" destOrd="0" parTransId="{FFCC4E4C-6735-4918-B746-7BDAA2E39549}" sibTransId="{4E99C230-2E3B-4417-A416-4B3470BA573F}"/>
    <dgm:cxn modelId="{9C69F681-1386-48D3-A949-E14B151C085E}" type="presOf" srcId="{1FC296AF-3D1C-44B6-AC75-5531CA985948}" destId="{489B98CD-9EA9-4C9C-83CF-6E2723D390F4}" srcOrd="0" destOrd="0" presId="urn:microsoft.com/office/officeart/2005/8/layout/vList2"/>
    <dgm:cxn modelId="{643D4A82-5ED2-4452-AB6D-82AFC26F15DA}" srcId="{C269823A-935D-4CA3-A3E5-B6E1587BB005}" destId="{364F262D-99BA-46B5-9402-DBE01EC955ED}" srcOrd="8" destOrd="0" parTransId="{56C81F46-9A89-4018-A0C5-FC712D6FC5B9}" sibTransId="{227EE94E-1833-42F3-ABF5-9D2447E1F7E8}"/>
    <dgm:cxn modelId="{38C1C382-7052-41AF-8F36-0F8068466361}" srcId="{C269823A-935D-4CA3-A3E5-B6E1587BB005}" destId="{9557F0DA-43F8-4ACF-BD4A-FC11E780E4F9}" srcOrd="7" destOrd="0" parTransId="{D3E89A64-C1CB-4ED9-B9EF-1A2696E651D6}" sibTransId="{3260ED8A-596B-4218-989E-002CA0A3F3B5}"/>
    <dgm:cxn modelId="{6EEB8F90-51DE-4CD3-BBB8-68423186A5A7}" srcId="{C269823A-935D-4CA3-A3E5-B6E1587BB005}" destId="{3A148A1A-207D-4D70-BC61-1A15F8F8049A}" srcOrd="1" destOrd="0" parTransId="{FFE536F0-3895-4F8D-9071-19DB06D48A9B}" sibTransId="{0E3750D5-A47D-422B-A0F8-7A89F59DAEC9}"/>
    <dgm:cxn modelId="{A7C809B8-0D86-4B53-84EE-CBBD9FD89BA8}" type="presOf" srcId="{86C39189-3BC8-4F0E-B82E-F74EDEC07474}" destId="{56A6445B-ABD1-4000-BFAB-1AA61DEE0CC7}" srcOrd="0" destOrd="0" presId="urn:microsoft.com/office/officeart/2005/8/layout/vList2"/>
    <dgm:cxn modelId="{7B7744B9-A559-4411-A9DC-CA39007C781A}" srcId="{C269823A-935D-4CA3-A3E5-B6E1587BB005}" destId="{E078D7A5-1674-456F-A64F-C3F16FB931FC}" srcOrd="11" destOrd="0" parTransId="{0899FD74-1429-4E3B-80A5-F1DBE62FB656}" sibTransId="{6CFAFE13-A6A0-45D3-9A46-9EFC13BACBB5}"/>
    <dgm:cxn modelId="{566292BB-DFFE-4E32-A316-A594391082DF}" type="presOf" srcId="{AD274C5F-179A-465B-BCFA-33F29335FDBB}" destId="{39634E42-822D-442F-8480-257F6A670403}" srcOrd="0" destOrd="0" presId="urn:microsoft.com/office/officeart/2005/8/layout/vList2"/>
    <dgm:cxn modelId="{251E96BC-097D-4F80-B80B-8150100BD827}" srcId="{C269823A-935D-4CA3-A3E5-B6E1587BB005}" destId="{E28EC73B-DE56-4623-9465-9EE70A84A8EB}" srcOrd="4" destOrd="0" parTransId="{39BC0807-C12D-48A6-839A-1BCF94E12A11}" sibTransId="{098513AA-94FD-4AB5-B2DC-FC25B44D1B8E}"/>
    <dgm:cxn modelId="{5D7977C0-147E-4F31-A4A8-CDDEF8A37E07}" srcId="{C269823A-935D-4CA3-A3E5-B6E1587BB005}" destId="{AD274C5F-179A-465B-BCFA-33F29335FDBB}" srcOrd="2" destOrd="0" parTransId="{66829D5F-35CA-4D5A-85B4-84E9C6171491}" sibTransId="{4D847B2D-D3E8-4C12-934C-E152526F4DE7}"/>
    <dgm:cxn modelId="{D95C7BE5-6097-48E8-B601-9DE1332C3DF4}" type="presOf" srcId="{34B183E9-0FC0-43B6-8B18-F6A3DBBB98CA}" destId="{81A620A2-D95C-42BD-AF52-558EFBD8241F}" srcOrd="0" destOrd="0" presId="urn:microsoft.com/office/officeart/2005/8/layout/vList2"/>
    <dgm:cxn modelId="{65C3DEF0-45E1-4705-93B2-D08E69889A0D}" type="presOf" srcId="{9557F0DA-43F8-4ACF-BD4A-FC11E780E4F9}" destId="{C6AD8BBA-C6A6-4727-8287-87CA093A3C30}" srcOrd="0" destOrd="0" presId="urn:microsoft.com/office/officeart/2005/8/layout/vList2"/>
    <dgm:cxn modelId="{40090CF4-9B1E-462E-A13A-690232CC68BF}" type="presOf" srcId="{6446CBB1-9990-4A3F-85A4-FDE8C0F70704}" destId="{35AEEC57-EC02-4A71-ABC0-487B2D62802E}" srcOrd="0" destOrd="0" presId="urn:microsoft.com/office/officeart/2005/8/layout/vList2"/>
    <dgm:cxn modelId="{24C852F5-D3C6-4A98-96EE-FAAC740C2E2D}" srcId="{C269823A-935D-4CA3-A3E5-B6E1587BB005}" destId="{34B183E9-0FC0-43B6-8B18-F6A3DBBB98CA}" srcOrd="3" destOrd="0" parTransId="{DB77CE40-E321-46CA-A0DC-5B15C6DBF30A}" sibTransId="{5B9A9CF3-2897-4FA3-AED2-92545F6A573E}"/>
    <dgm:cxn modelId="{3FECD6CE-C752-4BC8-A6DC-E266D9E0A035}" type="presParOf" srcId="{10E40405-20B8-47E0-B5A7-FCAF3DFFF409}" destId="{489B98CD-9EA9-4C9C-83CF-6E2723D390F4}" srcOrd="0" destOrd="0" presId="urn:microsoft.com/office/officeart/2005/8/layout/vList2"/>
    <dgm:cxn modelId="{CF5D31DB-93CB-4AEB-90B2-104F2E06F67E}" type="presParOf" srcId="{10E40405-20B8-47E0-B5A7-FCAF3DFFF409}" destId="{1C86F0BA-7761-449B-8D04-287ACA6286B2}" srcOrd="1" destOrd="0" presId="urn:microsoft.com/office/officeart/2005/8/layout/vList2"/>
    <dgm:cxn modelId="{E806AE82-008F-451E-ABF9-0DBD3257C72C}" type="presParOf" srcId="{10E40405-20B8-47E0-B5A7-FCAF3DFFF409}" destId="{31F5C5EA-0FA3-41E1-A325-E15EE8CCD072}" srcOrd="2" destOrd="0" presId="urn:microsoft.com/office/officeart/2005/8/layout/vList2"/>
    <dgm:cxn modelId="{6206041D-47D0-45ED-A29B-35056266573A}" type="presParOf" srcId="{10E40405-20B8-47E0-B5A7-FCAF3DFFF409}" destId="{29C8991A-57D2-4B36-883C-614D586133B6}" srcOrd="3" destOrd="0" presId="urn:microsoft.com/office/officeart/2005/8/layout/vList2"/>
    <dgm:cxn modelId="{EB509B8D-3EBC-4C68-B5A3-448117A2D4A8}" type="presParOf" srcId="{10E40405-20B8-47E0-B5A7-FCAF3DFFF409}" destId="{39634E42-822D-442F-8480-257F6A670403}" srcOrd="4" destOrd="0" presId="urn:microsoft.com/office/officeart/2005/8/layout/vList2"/>
    <dgm:cxn modelId="{C2E59FFC-B192-422A-9340-99477DD03052}" type="presParOf" srcId="{10E40405-20B8-47E0-B5A7-FCAF3DFFF409}" destId="{2801D6FD-5F94-42FF-88C2-EDB0D35B84F4}" srcOrd="5" destOrd="0" presId="urn:microsoft.com/office/officeart/2005/8/layout/vList2"/>
    <dgm:cxn modelId="{B58E5974-5EAA-4BAC-AC34-65AE0B46B23D}" type="presParOf" srcId="{10E40405-20B8-47E0-B5A7-FCAF3DFFF409}" destId="{81A620A2-D95C-42BD-AF52-558EFBD8241F}" srcOrd="6" destOrd="0" presId="urn:microsoft.com/office/officeart/2005/8/layout/vList2"/>
    <dgm:cxn modelId="{20D4D6BB-8F60-4733-AABD-C6E72AB5AE0F}" type="presParOf" srcId="{10E40405-20B8-47E0-B5A7-FCAF3DFFF409}" destId="{750B767D-21BF-4F50-9ECF-2ACA2FD053A2}" srcOrd="7" destOrd="0" presId="urn:microsoft.com/office/officeart/2005/8/layout/vList2"/>
    <dgm:cxn modelId="{F8CDFCA6-F88D-44E2-BCA6-A21C56B0F19D}" type="presParOf" srcId="{10E40405-20B8-47E0-B5A7-FCAF3DFFF409}" destId="{CE6B7EBC-C66E-4219-B044-D470B48F33DB}" srcOrd="8" destOrd="0" presId="urn:microsoft.com/office/officeart/2005/8/layout/vList2"/>
    <dgm:cxn modelId="{248E1130-9346-4B07-B31A-CADD1E12D1C6}" type="presParOf" srcId="{10E40405-20B8-47E0-B5A7-FCAF3DFFF409}" destId="{61B65069-1F00-4358-9B62-0E1B41F84065}" srcOrd="9" destOrd="0" presId="urn:microsoft.com/office/officeart/2005/8/layout/vList2"/>
    <dgm:cxn modelId="{E311E694-8F63-4717-B485-2E5C738FA27D}" type="presParOf" srcId="{10E40405-20B8-47E0-B5A7-FCAF3DFFF409}" destId="{4A5C8C2A-6833-4CB9-A8D0-ED896820F342}" srcOrd="10" destOrd="0" presId="urn:microsoft.com/office/officeart/2005/8/layout/vList2"/>
    <dgm:cxn modelId="{CB8D7936-D811-4522-B546-DA6BF5520001}" type="presParOf" srcId="{10E40405-20B8-47E0-B5A7-FCAF3DFFF409}" destId="{952D7797-8248-434C-9D1D-F8114CDFC592}" srcOrd="11" destOrd="0" presId="urn:microsoft.com/office/officeart/2005/8/layout/vList2"/>
    <dgm:cxn modelId="{96906533-FDA4-46E9-83FD-E66FC95150D9}" type="presParOf" srcId="{10E40405-20B8-47E0-B5A7-FCAF3DFFF409}" destId="{08513527-B06D-4B99-9C11-E921A7C3F2CE}" srcOrd="12" destOrd="0" presId="urn:microsoft.com/office/officeart/2005/8/layout/vList2"/>
    <dgm:cxn modelId="{4A7334BD-3F42-4B06-B064-B842DDEAF26F}" type="presParOf" srcId="{10E40405-20B8-47E0-B5A7-FCAF3DFFF409}" destId="{72D725F2-536B-4D6A-AD27-CD5518990393}" srcOrd="13" destOrd="0" presId="urn:microsoft.com/office/officeart/2005/8/layout/vList2"/>
    <dgm:cxn modelId="{9238A98B-2173-4654-8635-ED5011EB3ABB}" type="presParOf" srcId="{10E40405-20B8-47E0-B5A7-FCAF3DFFF409}" destId="{C6AD8BBA-C6A6-4727-8287-87CA093A3C30}" srcOrd="14" destOrd="0" presId="urn:microsoft.com/office/officeart/2005/8/layout/vList2"/>
    <dgm:cxn modelId="{EC707387-7FFE-43B5-B3EE-85A3FAFA9658}" type="presParOf" srcId="{10E40405-20B8-47E0-B5A7-FCAF3DFFF409}" destId="{9E4C7EE1-55AB-47A5-8F84-6022EE0993B3}" srcOrd="15" destOrd="0" presId="urn:microsoft.com/office/officeart/2005/8/layout/vList2"/>
    <dgm:cxn modelId="{EF99C3FC-87B3-43DD-A1BC-FD752BCE7BE3}" type="presParOf" srcId="{10E40405-20B8-47E0-B5A7-FCAF3DFFF409}" destId="{8853EFA6-A083-4391-B4E2-43BE54CBF79B}" srcOrd="16" destOrd="0" presId="urn:microsoft.com/office/officeart/2005/8/layout/vList2"/>
    <dgm:cxn modelId="{455F6517-9891-40B3-83C1-F4D93AF27384}" type="presParOf" srcId="{10E40405-20B8-47E0-B5A7-FCAF3DFFF409}" destId="{F02FC691-1B58-451F-AC5D-87C1738745CB}" srcOrd="17" destOrd="0" presId="urn:microsoft.com/office/officeart/2005/8/layout/vList2"/>
    <dgm:cxn modelId="{C3D416F8-AF84-4D7A-9A3F-CC1B458E34D8}" type="presParOf" srcId="{10E40405-20B8-47E0-B5A7-FCAF3DFFF409}" destId="{CBF935A9-5534-4046-9442-53F76A8F8890}" srcOrd="18" destOrd="0" presId="urn:microsoft.com/office/officeart/2005/8/layout/vList2"/>
    <dgm:cxn modelId="{A53945CF-2854-4671-B2FA-D3BBEF917469}" type="presParOf" srcId="{10E40405-20B8-47E0-B5A7-FCAF3DFFF409}" destId="{4AA4540E-B7C9-43C4-8FE7-9EF55DAF6711}" srcOrd="19" destOrd="0" presId="urn:microsoft.com/office/officeart/2005/8/layout/vList2"/>
    <dgm:cxn modelId="{58DEDE66-643C-428A-9FBF-232F1CD3244A}" type="presParOf" srcId="{10E40405-20B8-47E0-B5A7-FCAF3DFFF409}" destId="{35AEEC57-EC02-4A71-ABC0-487B2D62802E}" srcOrd="20" destOrd="0" presId="urn:microsoft.com/office/officeart/2005/8/layout/vList2"/>
    <dgm:cxn modelId="{A247C667-3061-486D-95CC-CDACBB0A60D4}" type="presParOf" srcId="{10E40405-20B8-47E0-B5A7-FCAF3DFFF409}" destId="{AE565963-5245-47A1-9803-5A663B4DBDD8}" srcOrd="21" destOrd="0" presId="urn:microsoft.com/office/officeart/2005/8/layout/vList2"/>
    <dgm:cxn modelId="{F76EAED5-2148-4366-848F-7DF9CDE0E07B}" type="presParOf" srcId="{10E40405-20B8-47E0-B5A7-FCAF3DFFF409}" destId="{AE789B9A-89BE-4A53-B060-AEAA0046BA2E}" srcOrd="22" destOrd="0" presId="urn:microsoft.com/office/officeart/2005/8/layout/vList2"/>
    <dgm:cxn modelId="{5EE9B059-20D6-47B1-BE60-44EA114D78EC}" type="presParOf" srcId="{10E40405-20B8-47E0-B5A7-FCAF3DFFF409}" destId="{F72AC090-0148-459C-8A7F-08DF492A574A}" srcOrd="23" destOrd="0" presId="urn:microsoft.com/office/officeart/2005/8/layout/vList2"/>
    <dgm:cxn modelId="{8C2E35D9-924C-4A4B-A58F-38E7B54D49DC}" type="presParOf" srcId="{10E40405-20B8-47E0-B5A7-FCAF3DFFF409}" destId="{56A6445B-ABD1-4000-BFAB-1AA61DEE0CC7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98CD-9EA9-4C9C-83CF-6E2723D390F4}">
      <dsp:nvSpPr>
        <dsp:cNvPr id="0" name=""/>
        <dsp:cNvSpPr/>
      </dsp:nvSpPr>
      <dsp:spPr>
        <a:xfrm>
          <a:off x="0" y="170333"/>
          <a:ext cx="6900512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Boost.Atomic</a:t>
          </a:r>
          <a:endParaRPr lang="en-US" sz="1500" kern="1200" dirty="0"/>
        </a:p>
      </dsp:txBody>
      <dsp:txXfrm>
        <a:off x="17563" y="187896"/>
        <a:ext cx="6865386" cy="324648"/>
      </dsp:txXfrm>
    </dsp:sp>
    <dsp:sp modelId="{31F5C5EA-0FA3-41E1-A325-E15EE8CCD072}">
      <dsp:nvSpPr>
        <dsp:cNvPr id="0" name=""/>
        <dsp:cNvSpPr/>
      </dsp:nvSpPr>
      <dsp:spPr>
        <a:xfrm>
          <a:off x="0" y="573308"/>
          <a:ext cx="6900512" cy="359774"/>
        </a:xfrm>
        <a:prstGeom prst="roundRect">
          <a:avLst/>
        </a:prstGeom>
        <a:solidFill>
          <a:schemeClr val="accent5">
            <a:hueOff val="-563212"/>
            <a:satOff val="-1452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Basic Commands</a:t>
          </a:r>
        </a:p>
      </dsp:txBody>
      <dsp:txXfrm>
        <a:off x="17563" y="590871"/>
        <a:ext cx="6865386" cy="324648"/>
      </dsp:txXfrm>
    </dsp:sp>
    <dsp:sp modelId="{39634E42-822D-442F-8480-257F6A670403}">
      <dsp:nvSpPr>
        <dsp:cNvPr id="0" name=""/>
        <dsp:cNvSpPr/>
      </dsp:nvSpPr>
      <dsp:spPr>
        <a:xfrm>
          <a:off x="0" y="976283"/>
          <a:ext cx="6900512" cy="359774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Increment Using boost::atomic</a:t>
          </a:r>
        </a:p>
      </dsp:txBody>
      <dsp:txXfrm>
        <a:off x="17563" y="993846"/>
        <a:ext cx="6865386" cy="324648"/>
      </dsp:txXfrm>
    </dsp:sp>
    <dsp:sp modelId="{81A620A2-D95C-42BD-AF52-558EFBD8241F}">
      <dsp:nvSpPr>
        <dsp:cNvPr id="0" name=""/>
        <dsp:cNvSpPr/>
      </dsp:nvSpPr>
      <dsp:spPr>
        <a:xfrm>
          <a:off x="0" y="1379258"/>
          <a:ext cx="6900512" cy="35977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Lock-free</a:t>
          </a:r>
        </a:p>
      </dsp:txBody>
      <dsp:txXfrm>
        <a:off x="17563" y="1396821"/>
        <a:ext cx="6865386" cy="324648"/>
      </dsp:txXfrm>
    </dsp:sp>
    <dsp:sp modelId="{CE6B7EBC-C66E-4219-B044-D470B48F33DB}">
      <dsp:nvSpPr>
        <dsp:cNvPr id="0" name=""/>
        <dsp:cNvSpPr/>
      </dsp:nvSpPr>
      <dsp:spPr>
        <a:xfrm>
          <a:off x="0" y="1782233"/>
          <a:ext cx="6900512" cy="3597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Sequential Consistency</a:t>
          </a:r>
        </a:p>
      </dsp:txBody>
      <dsp:txXfrm>
        <a:off x="17563" y="1799796"/>
        <a:ext cx="6865386" cy="324648"/>
      </dsp:txXfrm>
    </dsp:sp>
    <dsp:sp modelId="{4A5C8C2A-6833-4CB9-A8D0-ED896820F342}">
      <dsp:nvSpPr>
        <dsp:cNvPr id="0" name=""/>
        <dsp:cNvSpPr/>
      </dsp:nvSpPr>
      <dsp:spPr>
        <a:xfrm>
          <a:off x="0" y="2185208"/>
          <a:ext cx="6900512" cy="359774"/>
        </a:xfrm>
        <a:prstGeom prst="roundRect">
          <a:avLst/>
        </a:prstGeom>
        <a:solidFill>
          <a:schemeClr val="accent5">
            <a:hueOff val="-2816059"/>
            <a:satOff val="-7258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Relaxed</a:t>
          </a:r>
        </a:p>
      </dsp:txBody>
      <dsp:txXfrm>
        <a:off x="17563" y="2202771"/>
        <a:ext cx="6865386" cy="324648"/>
      </dsp:txXfrm>
    </dsp:sp>
    <dsp:sp modelId="{08513527-B06D-4B99-9C11-E921A7C3F2CE}">
      <dsp:nvSpPr>
        <dsp:cNvPr id="0" name=""/>
        <dsp:cNvSpPr/>
      </dsp:nvSpPr>
      <dsp:spPr>
        <a:xfrm>
          <a:off x="0" y="2588183"/>
          <a:ext cx="6900512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Release &amp; Acquire</a:t>
          </a:r>
        </a:p>
      </dsp:txBody>
      <dsp:txXfrm>
        <a:off x="17563" y="2605746"/>
        <a:ext cx="6865386" cy="324648"/>
      </dsp:txXfrm>
    </dsp:sp>
    <dsp:sp modelId="{C6AD8BBA-C6A6-4727-8287-87CA093A3C30}">
      <dsp:nvSpPr>
        <dsp:cNvPr id="0" name=""/>
        <dsp:cNvSpPr/>
      </dsp:nvSpPr>
      <dsp:spPr>
        <a:xfrm>
          <a:off x="0" y="2991158"/>
          <a:ext cx="6900512" cy="359774"/>
        </a:xfrm>
        <a:prstGeom prst="roundRect">
          <a:avLst/>
        </a:prstGeom>
        <a:solidFill>
          <a:schemeClr val="accent5">
            <a:hueOff val="-3942483"/>
            <a:satOff val="-10161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Boost.Lockfree</a:t>
          </a:r>
          <a:endParaRPr lang="en-US" sz="1500" kern="1200" dirty="0"/>
        </a:p>
      </dsp:txBody>
      <dsp:txXfrm>
        <a:off x="17563" y="3008721"/>
        <a:ext cx="6865386" cy="324648"/>
      </dsp:txXfrm>
    </dsp:sp>
    <dsp:sp modelId="{8853EFA6-A083-4391-B4E2-43BE54CBF79B}">
      <dsp:nvSpPr>
        <dsp:cNvPr id="0" name=""/>
        <dsp:cNvSpPr/>
      </dsp:nvSpPr>
      <dsp:spPr>
        <a:xfrm>
          <a:off x="0" y="3394133"/>
          <a:ext cx="6900512" cy="3597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Single Producer / Single Consumer</a:t>
          </a:r>
        </a:p>
      </dsp:txBody>
      <dsp:txXfrm>
        <a:off x="17563" y="3411696"/>
        <a:ext cx="6865386" cy="324648"/>
      </dsp:txXfrm>
    </dsp:sp>
    <dsp:sp modelId="{CBF935A9-5534-4046-9442-53F76A8F8890}">
      <dsp:nvSpPr>
        <dsp:cNvPr id="0" name=""/>
        <dsp:cNvSpPr/>
      </dsp:nvSpPr>
      <dsp:spPr>
        <a:xfrm>
          <a:off x="0" y="3797108"/>
          <a:ext cx="6900512" cy="35977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Capacity</a:t>
          </a:r>
        </a:p>
      </dsp:txBody>
      <dsp:txXfrm>
        <a:off x="17563" y="3814671"/>
        <a:ext cx="6865386" cy="324648"/>
      </dsp:txXfrm>
    </dsp:sp>
    <dsp:sp modelId="{35AEEC57-EC02-4A71-ABC0-487B2D62802E}">
      <dsp:nvSpPr>
        <dsp:cNvPr id="0" name=""/>
        <dsp:cNvSpPr/>
      </dsp:nvSpPr>
      <dsp:spPr>
        <a:xfrm>
          <a:off x="0" y="4200083"/>
          <a:ext cx="6900512" cy="359774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Queue with variable container size</a:t>
          </a:r>
        </a:p>
      </dsp:txBody>
      <dsp:txXfrm>
        <a:off x="17563" y="4217646"/>
        <a:ext cx="6865386" cy="324648"/>
      </dsp:txXfrm>
    </dsp:sp>
    <dsp:sp modelId="{AE789B9A-89BE-4A53-B060-AEAA0046BA2E}">
      <dsp:nvSpPr>
        <dsp:cNvPr id="0" name=""/>
        <dsp:cNvSpPr/>
      </dsp:nvSpPr>
      <dsp:spPr>
        <a:xfrm>
          <a:off x="0" y="4603058"/>
          <a:ext cx="6900512" cy="359774"/>
        </a:xfrm>
        <a:prstGeom prst="roundRect">
          <a:avLst/>
        </a:prstGeom>
        <a:solidFill>
          <a:schemeClr val="accent5">
            <a:hueOff val="-6195331"/>
            <a:satOff val="-15967"/>
            <a:lumOff val="-1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Queue with constant container size</a:t>
          </a:r>
        </a:p>
      </dsp:txBody>
      <dsp:txXfrm>
        <a:off x="17563" y="4620621"/>
        <a:ext cx="6865386" cy="324648"/>
      </dsp:txXfrm>
    </dsp:sp>
    <dsp:sp modelId="{56A6445B-ABD1-4000-BFAB-1AA61DEE0CC7}">
      <dsp:nvSpPr>
        <dsp:cNvPr id="0" name=""/>
        <dsp:cNvSpPr/>
      </dsp:nvSpPr>
      <dsp:spPr>
        <a:xfrm>
          <a:off x="0" y="5006032"/>
          <a:ext cx="6900512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References</a:t>
          </a:r>
        </a:p>
      </dsp:txBody>
      <dsp:txXfrm>
        <a:off x="17563" y="5023595"/>
        <a:ext cx="68653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B006-CA8A-4F50-BD81-17B63DBCE853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911A2-45B3-4D27-80E1-B7CBA8791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033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911A2-45B3-4D27-80E1-B7CBA87911B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37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911A2-45B3-4D27-80E1-B7CBA87911B3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106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39F8-C150-4DF9-AB87-DDCE30CA5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4EC6-349A-4B57-8A63-7609DC94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FFA1-1D4B-45AF-B073-5440013B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C76E-6180-4F52-9312-907A651D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225E-4E70-4CA0-93B1-B5E7E1C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37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78DD-0DBD-4F61-875A-F10ECEF5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1384-6B4A-48B3-8EBF-D77214065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0CBF-B784-41CC-815C-955A18E9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FB87-0B47-4AB3-8F6D-424DA63E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1B09-503F-4245-AFB7-780E91DB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65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15D11-9563-4379-888A-F5E43EF4B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8A0A-CBEC-45C2-B9C6-823776637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7492-1192-4A45-8EB8-38A81A5C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2B2A-5CB7-4077-BF5B-5C318FDF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E38E-F7EF-44F3-9F3D-F4469A86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0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F68-BE5C-4089-A3E4-86BBB526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2CAC-DFBD-482A-BA0A-B25123DE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8784-DC5E-4DF5-AB33-CC6E4346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64DC-1226-4949-9817-CAA683A5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2027-8470-4070-9601-DEEA7FC0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2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11F1-0CDE-4944-A577-0AA91231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FF18-6DF4-4C0F-9EFC-99F3F6C3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BE80-24EB-44EE-A677-93A5F71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DDC2-E2F3-4BE4-95AB-B447758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B9E4-F6FB-4D39-8EDB-BE7C178B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27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B1F6-3643-4EF2-A2AF-21EF460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955C-B9A6-4561-A19A-7B9C67CED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4149-9E42-477B-B602-7524233E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DAE5-2AF0-463D-9CE7-B9B0C63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72A7A-5CD0-45AD-BFD2-FE6A32E1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89EF-14C5-44C1-BB2E-322131FF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8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CD1D-0DE5-4753-B06D-063B8AA3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0D859-9772-40E1-9751-07D182AB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9E876-6E65-45FE-AEA9-B87AF6A3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2EFD3-D790-4ED9-85C6-7F5CA51CE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65530-A5FC-4436-AF29-B2AC17C1C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E1B9F-6EE7-4651-96A9-72A583B5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B7FE1-2460-4BA8-B3F1-6579FD6C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6C1CD-FA9E-48D8-990C-461C5152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7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88E2-1D4E-43C1-A6DC-754AD42F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4A7CA-770F-4E25-95FC-87C9593E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38337-54C5-4A0F-B272-EA216E2A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27E3A-5C2A-4860-BB87-EED9475B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278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BDD8D-73A3-4A12-8F7F-8AE537A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97528-73F9-4BB6-8138-77090269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C320-CAE7-4061-B684-C6231B1D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882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012A-B22D-4E5E-8750-3EAD8E90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C84B-91D0-4D0A-815D-69D615FD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4D5BD-F7B6-4028-89F1-B3F8D19E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F9FC-8FFB-445E-AC93-F1595764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AD67B-FDF8-4A1D-85A5-49B6D698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6651F-732D-4C80-93F3-06496FE1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78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1E18-B0BD-4511-936F-90A7CEE2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706A1-FA27-4240-A23F-7CF6C2672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6F894-2937-47A4-82FC-3DC6E3B0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F2169-87CE-4363-B534-B348DF4A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F5A3-DEA8-49B8-BFE7-D21AF73D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C1EB-3EDA-4235-AA4F-FA836BA5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363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FA279-4435-49A8-86E3-F56ED505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DF85-01D9-4AC6-BD1B-B108E7A8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9E82-9C36-40B2-B0E1-37D8F5E00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AFB5-D9C8-4821-98F2-6AF0713F17D0}" type="datetimeFigureOut">
              <a:rPr lang="en-DE" smtClean="0"/>
              <a:t>04/05/2021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9074-216E-4831-8D29-FB5265DDD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C4BF-222C-4CAF-93D5-33C26270A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CA30-CB34-4C14-B65C-A35C9E9CB1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698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atomic/atomic/atomic/" TargetMode="External"/><Relationship Id="rId2" Type="http://schemas.openxmlformats.org/officeDocument/2006/relationships/hyperlink" Target="https://www.boost.org/doc/libs/1_54_0/doc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atomic/atomic/fetch_add" TargetMode="External"/><Relationship Id="rId5" Type="http://schemas.openxmlformats.org/officeDocument/2006/relationships/hyperlink" Target="https://theboostcpplibraries.com/boost.lockfree" TargetMode="External"/><Relationship Id="rId4" Type="http://schemas.openxmlformats.org/officeDocument/2006/relationships/hyperlink" Target="https://theboostcpplibraries.com/boost.atomi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4A3512-F7FF-40DA-8D95-D61D67D8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Boost.Atomic &amp; Boost.LockFree</a:t>
            </a:r>
            <a:endParaRPr lang="en-DE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00F6-15CA-4C1F-99A0-81AF5603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Presenter: Syed Muhammad Saim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Subject: Distributed System</a:t>
            </a:r>
            <a:endParaRPr lang="en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5BB8C-12CF-4423-BC6D-2798768A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Release and Aquire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AA0C64-B15D-4F7E-8D34-CF734E4D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73" y="0"/>
            <a:ext cx="81573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8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5D60-0D3C-464C-8406-99718FD8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Objects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C721-8FCA-492D-A526-01B54FEF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boost::atomic&lt;T&gt; template class</a:t>
            </a:r>
          </a:p>
          <a:p>
            <a:r>
              <a:rPr lang="en-US" dirty="0"/>
              <a:t>boost::atomic&lt;integral&gt; template class</a:t>
            </a:r>
          </a:p>
          <a:p>
            <a:r>
              <a:rPr lang="en-US" dirty="0"/>
              <a:t>boost::atomic&lt;pointer&gt; template class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4766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C82D-6D9F-4CF4-8E92-D9B74C98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boost::atomic&lt;T&gt;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C0193F-D59A-42CE-8725-666834B1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175"/>
            <a:ext cx="12192000" cy="50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656F5-54F9-4E5D-94B3-9706F801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boost::atomic&lt;integral&gt;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53A48B5-B583-454F-847B-CC3659836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1877948"/>
            <a:ext cx="12173712" cy="49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7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0688B-BF6A-4065-9D85-5622CF7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2700"/>
              <a:t>boost::atomic&lt;pointer&gt;</a:t>
            </a:r>
            <a:endParaRPr lang="en-DE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9C94DF9-A441-4D37-808E-16014635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EB3FDF-8492-435F-AD59-9CA229850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139"/>
            <a:ext cx="12192000" cy="26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502F-2E2C-4BF0-8391-E7B12710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Fences</a:t>
            </a:r>
            <a:endParaRPr lang="en-DE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3E2AE7-B6D7-4B4A-B8CF-CDCA9AF4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DB048-9342-4F66-BBA3-EAC2C1206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139"/>
            <a:ext cx="12192000" cy="31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6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111BA-29EB-4D8E-9706-0E4CCD82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MACROS</a:t>
            </a:r>
            <a:endParaRPr lang="en-DE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421514-1F9E-43FE-BB1D-1E2C607F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388A2-2F19-4AD3-BD61-2B26C752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5879"/>
            <a:ext cx="12192000" cy="43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9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F5C2F-2E4C-4477-8159-912A69F4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Boost.LockFree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A543-8594-4F35-9850-A2704BD0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295" y="2978220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Thread-safe and Lock-free containers</a:t>
            </a:r>
          </a:p>
          <a:p>
            <a:r>
              <a:rPr lang="en-US" sz="2400" dirty="0"/>
              <a:t>Provides the class boost::lockfree</a:t>
            </a:r>
          </a:p>
          <a:p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61017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A6D87-1873-4D9C-9346-183A283C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Basic Commands</a:t>
            </a:r>
            <a:endParaRPr lang="en-D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09AFBD-8078-410C-9514-898518903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317400" tIns="0" rIns="0" bIns="7935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DE" sz="2200" dirty="0"/>
              <a:t>b</a:t>
            </a:r>
            <a:r>
              <a:rPr kumimoji="0" lang="en-US" altLang="en-DE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oost::lockfree::queue</a:t>
            </a:r>
            <a:br>
              <a:rPr kumimoji="0" lang="en-US" altLang="en-DE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DE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boost::lockfree</a:t>
            </a:r>
            <a:r>
              <a:rPr lang="en-US" altLang="en-DE" sz="2200" dirty="0"/>
              <a:t>::stack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DE" sz="2200" dirty="0"/>
              <a:t>b</a:t>
            </a:r>
            <a:r>
              <a:rPr kumimoji="0" lang="en-US" altLang="en-DE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oost::lockfree::spsc_queue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DE" sz="2200" dirty="0"/>
              <a:t>boost::lockfree::fixed_size</a:t>
            </a:r>
            <a:br>
              <a:rPr lang="en-US" altLang="en-DE" sz="2200" dirty="0"/>
            </a:br>
            <a:r>
              <a:rPr lang="en-US" altLang="en-DE" sz="2200" dirty="0"/>
              <a:t>boost::lockfree::capacity</a:t>
            </a:r>
            <a:br>
              <a:rPr lang="en-US" altLang="en-DE" sz="2200" dirty="0"/>
            </a:br>
            <a:r>
              <a:rPr lang="en-US" altLang="en-DE" sz="2200" dirty="0"/>
              <a:t>boost::lockfree::allocator</a:t>
            </a:r>
            <a:endParaRPr kumimoji="0" lang="en-DE" altLang="en-DE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9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8D2-EE23-4DEF-9FD0-A85F915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Implementation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Computer script on a screen">
            <a:extLst>
              <a:ext uri="{FF2B5EF4-FFF2-40B4-BE49-F238E27FC236}">
                <a16:creationId xmlns:a16="http://schemas.microsoft.com/office/drawing/2014/main" id="{65546DC1-E10E-4C6B-8D37-12DCE681F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565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1D226-3A5D-48EB-961F-E24B9D81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Contents</a:t>
            </a:r>
            <a:endParaRPr lang="en-DE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16E2E-325C-45EE-BB79-563051CD0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8135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10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BD34C-763F-40C4-8A8E-0175C4EC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80" y="2586196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Single producer / Single consumer</a:t>
            </a:r>
            <a:endParaRPr lang="en-DE" sz="50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C95D2D-3712-4387-A4EE-28A91448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11" y="6023728"/>
            <a:ext cx="1150730" cy="194192"/>
          </a:xfrm>
        </p:spPr>
        <p:txBody>
          <a:bodyPr anchor="t">
            <a:normAutofit fontScale="40000" lnSpcReduction="20000"/>
          </a:bodyPr>
          <a:lstStyle/>
          <a:p>
            <a:endParaRPr lang="en-US" sz="2200" dirty="0"/>
          </a:p>
        </p:txBody>
      </p:sp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6FE5088-443B-4DF3-8FFB-B395F5760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08" y="18288"/>
            <a:ext cx="6985263" cy="68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8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DE45-D4BF-4330-8AB5-CB0BAAB4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Capacity</a:t>
            </a:r>
            <a:br>
              <a:rPr lang="en-US" sz="5400"/>
            </a:br>
            <a:endParaRPr lang="en-D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3DD2BB-F100-4CEA-B968-8B46B3AE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C8E2E5-FC7D-4965-92D8-241618538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81" y="-9426"/>
            <a:ext cx="7978219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6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2E6CD-A831-4FCD-B016-80625C08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Queue with variable container size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94324A2-096E-406B-9151-1D58306D4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4" y="135020"/>
            <a:ext cx="6994187" cy="65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558B8-520E-4D5E-AB05-FAF8405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Queue with constant container size</a:t>
            </a:r>
            <a:endParaRPr lang="en-DE" sz="3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2CD61E-936B-4E2F-97EE-9F4AE083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32B9061-8DC6-4FF1-8B32-35A5B7FC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8" y="222568"/>
            <a:ext cx="6848272" cy="64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4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C921D-9B3C-4C0E-94F7-062D8BEA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  <a:endParaRPr lang="en-D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C0FE67-FC3C-4C7E-8906-0AF21705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https://www.boost.org/doc/libs/1_54_0/doc/html/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https://www.cplusplus.com/reference/atomic/atomic/atomic/</a:t>
            </a:r>
            <a:endParaRPr lang="en-US" sz="2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https://theboostcpplibraries.com/boost.atomic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https://theboostcpplibraries.com/boost.lockfree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https://en.cppreference.com/w/cpp/atomic/atomic/fetch_add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FD391-8D70-4455-AE3A-D1420DE4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Boost.Atomic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CB88-EDFE-48D7-BC84-D4295DB7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Library that provides atomic data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Atomic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Use: coordinating multiple threads and faster alternatives</a:t>
            </a:r>
          </a:p>
          <a:p>
            <a:r>
              <a:rPr lang="en-US" sz="2400" dirty="0"/>
              <a:t>Processor-specific instructions</a:t>
            </a:r>
          </a:p>
          <a:p>
            <a:r>
              <a:rPr lang="en-US" sz="2400" dirty="0"/>
              <a:t>Implements the interface of C++11</a:t>
            </a:r>
          </a:p>
          <a:p>
            <a:r>
              <a:rPr lang="en-US" sz="2400" dirty="0"/>
              <a:t>Provides the class boost::atomic</a:t>
            </a:r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190A-F8AD-4206-8031-7C9D87CF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IMPLEMENTATION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Computer script on a screen">
            <a:extLst>
              <a:ext uri="{FF2B5EF4-FFF2-40B4-BE49-F238E27FC236}">
                <a16:creationId xmlns:a16="http://schemas.microsoft.com/office/drawing/2014/main" id="{D9569914-9CDC-459F-819E-532E5FD35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872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0187E-9700-4E81-A956-70D5769E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Basic Commands</a:t>
            </a:r>
            <a:endParaRPr lang="en-DE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0250B2-A519-4D78-AE1D-3A38F69C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5D5B39-0545-4D05-9784-D39AEC12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39"/>
            <a:ext cx="12192000" cy="44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8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A369-24BD-4BB6-A01A-B53C2459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Increment Using boost::atomic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65B60AF-48BC-4414-A5D7-51E93530B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92" y="0"/>
            <a:ext cx="7981308" cy="67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94032-7B74-4D09-976D-C0C8DBDA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9D31169-278A-4802-BBCE-C2A85B17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72" y="0"/>
            <a:ext cx="8157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59942-D52A-4696-A780-DAEF7DD5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 Consistency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D49C3E4-FA59-4329-A0CE-1DD1BED4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46" y="0"/>
            <a:ext cx="7981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59728-B6F3-4DCA-9880-268BED0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Relaxed</a:t>
            </a:r>
            <a:endParaRPr lang="en-D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06F8A3B-C6E4-4894-9D68-186059E4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6" y="-5747"/>
            <a:ext cx="7671816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E81C91-C22D-424C-A677-87CF788B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1" y="4564954"/>
            <a:ext cx="2106233" cy="1428487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133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294</Words>
  <Application>Microsoft Office PowerPoint</Application>
  <PresentationFormat>Widescreen</PresentationFormat>
  <Paragraphs>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Boost.Atomic &amp; Boost.LockFree</vt:lpstr>
      <vt:lpstr>Contents</vt:lpstr>
      <vt:lpstr>Boost.Atomic</vt:lpstr>
      <vt:lpstr>IMPLEMENTATION</vt:lpstr>
      <vt:lpstr>Basic Commands</vt:lpstr>
      <vt:lpstr>Increment Using boost::atomic</vt:lpstr>
      <vt:lpstr>Lock</vt:lpstr>
      <vt:lpstr>Sequential Consistency</vt:lpstr>
      <vt:lpstr>Relaxed</vt:lpstr>
      <vt:lpstr>Release and Aquire</vt:lpstr>
      <vt:lpstr>Atomic Objects</vt:lpstr>
      <vt:lpstr>boost::atomic&lt;T&gt;</vt:lpstr>
      <vt:lpstr>boost::atomic&lt;integral&gt;</vt:lpstr>
      <vt:lpstr>boost::atomic&lt;pointer&gt;</vt:lpstr>
      <vt:lpstr>Fences</vt:lpstr>
      <vt:lpstr>MACROS</vt:lpstr>
      <vt:lpstr>Boost.LockFree </vt:lpstr>
      <vt:lpstr>Basic Commands</vt:lpstr>
      <vt:lpstr>Implementation</vt:lpstr>
      <vt:lpstr>Single producer / Single consumer</vt:lpstr>
      <vt:lpstr>Capacity </vt:lpstr>
      <vt:lpstr>Queue with variable container size</vt:lpstr>
      <vt:lpstr>Queue with constant container size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Atomic &amp; LockFree</dc:title>
  <dc:creator>abdullah zafar</dc:creator>
  <cp:lastModifiedBy>abdullah zafar</cp:lastModifiedBy>
  <cp:revision>23</cp:revision>
  <dcterms:created xsi:type="dcterms:W3CDTF">2021-05-01T14:48:09Z</dcterms:created>
  <dcterms:modified xsi:type="dcterms:W3CDTF">2021-05-04T07:36:15Z</dcterms:modified>
</cp:coreProperties>
</file>