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1" r:id="rId6"/>
    <p:sldId id="275" r:id="rId7"/>
    <p:sldId id="276" r:id="rId8"/>
    <p:sldId id="277" r:id="rId9"/>
    <p:sldId id="264" r:id="rId10"/>
    <p:sldId id="265" r:id="rId11"/>
    <p:sldId id="274" r:id="rId12"/>
    <p:sldId id="278" r:id="rId13"/>
    <p:sldId id="270" r:id="rId14"/>
    <p:sldId id="273" r:id="rId15"/>
    <p:sldId id="272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73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AC251-9203-45DF-B6A2-36DB5E97935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D69854-D4C2-4296-A389-91888B228B84}">
      <dgm:prSet/>
      <dgm:spPr/>
      <dgm:t>
        <a:bodyPr/>
        <a:lstStyle/>
        <a:p>
          <a:r>
            <a:rPr lang="en-US"/>
            <a:t>What is CSP?</a:t>
          </a:r>
        </a:p>
      </dgm:t>
    </dgm:pt>
    <dgm:pt modelId="{4FFD8BDF-4B4B-44A4-B3B0-9DF2360181EE}" type="parTrans" cxnId="{B743C546-A337-4C2C-A14A-2DA6F7766473}">
      <dgm:prSet/>
      <dgm:spPr/>
      <dgm:t>
        <a:bodyPr/>
        <a:lstStyle/>
        <a:p>
          <a:endParaRPr lang="en-US"/>
        </a:p>
      </dgm:t>
    </dgm:pt>
    <dgm:pt modelId="{6413D62D-B39B-4CDA-8595-632028DB6729}" type="sibTrans" cxnId="{B743C546-A337-4C2C-A14A-2DA6F7766473}">
      <dgm:prSet/>
      <dgm:spPr/>
      <dgm:t>
        <a:bodyPr/>
        <a:lstStyle/>
        <a:p>
          <a:endParaRPr lang="en-US"/>
        </a:p>
      </dgm:t>
    </dgm:pt>
    <dgm:pt modelId="{46FC32EF-42EF-4F54-9D77-0678CD856471}">
      <dgm:prSet/>
      <dgm:spPr/>
      <dgm:t>
        <a:bodyPr/>
        <a:lstStyle/>
        <a:p>
          <a:r>
            <a:rPr lang="en-US"/>
            <a:t>Notation of describing patterns of communication by algebraic expressions.</a:t>
          </a:r>
        </a:p>
      </dgm:t>
    </dgm:pt>
    <dgm:pt modelId="{2CFD87D0-5D49-43BB-9A61-82362D136F43}" type="parTrans" cxnId="{11525342-36BE-4689-90F5-551E3CB29514}">
      <dgm:prSet/>
      <dgm:spPr/>
      <dgm:t>
        <a:bodyPr/>
        <a:lstStyle/>
        <a:p>
          <a:endParaRPr lang="en-US"/>
        </a:p>
      </dgm:t>
    </dgm:pt>
    <dgm:pt modelId="{6898588A-FB5A-4A3C-91E4-6274F525ECDD}" type="sibTrans" cxnId="{11525342-36BE-4689-90F5-551E3CB29514}">
      <dgm:prSet/>
      <dgm:spPr/>
      <dgm:t>
        <a:bodyPr/>
        <a:lstStyle/>
        <a:p>
          <a:endParaRPr lang="en-US"/>
        </a:p>
      </dgm:t>
    </dgm:pt>
    <dgm:pt modelId="{506C3941-5A3B-46B3-B880-2D2E70B75267}">
      <dgm:prSet/>
      <dgm:spPr/>
      <dgm:t>
        <a:bodyPr/>
        <a:lstStyle/>
        <a:p>
          <a:r>
            <a:rPr lang="en-US"/>
            <a:t>Based on the theory of </a:t>
          </a:r>
          <a:r>
            <a:rPr lang="en-US" i="1"/>
            <a:t>failures</a:t>
          </a:r>
          <a:r>
            <a:rPr lang="en-US"/>
            <a:t> &amp; </a:t>
          </a:r>
          <a:r>
            <a:rPr lang="en-US" i="1"/>
            <a:t>divergneces</a:t>
          </a:r>
          <a:endParaRPr lang="en-US"/>
        </a:p>
      </dgm:t>
    </dgm:pt>
    <dgm:pt modelId="{856BFC1E-A23E-43E6-963C-1CFE604D9835}" type="parTrans" cxnId="{B7A9B24A-4857-45F5-ACE6-CAF66E0F808D}">
      <dgm:prSet/>
      <dgm:spPr/>
      <dgm:t>
        <a:bodyPr/>
        <a:lstStyle/>
        <a:p>
          <a:endParaRPr lang="en-US"/>
        </a:p>
      </dgm:t>
    </dgm:pt>
    <dgm:pt modelId="{7D2612C4-A896-4618-B4A2-C57F8FEDFDB0}" type="sibTrans" cxnId="{B7A9B24A-4857-45F5-ACE6-CAF66E0F808D}">
      <dgm:prSet/>
      <dgm:spPr/>
      <dgm:t>
        <a:bodyPr/>
        <a:lstStyle/>
        <a:p>
          <a:endParaRPr lang="en-US"/>
        </a:p>
      </dgm:t>
    </dgm:pt>
    <dgm:pt modelId="{1671B098-ADE6-4ECD-B71C-D9682057D3CA}">
      <dgm:prSet/>
      <dgm:spPr/>
      <dgm:t>
        <a:bodyPr/>
        <a:lstStyle/>
        <a:p>
          <a:r>
            <a:rPr lang="en-US"/>
            <a:t>CSP is not</a:t>
          </a:r>
        </a:p>
      </dgm:t>
    </dgm:pt>
    <dgm:pt modelId="{7D079602-3DAF-4C76-AEEE-0855CC9DDFA8}" type="parTrans" cxnId="{8A6A2960-07F4-4921-813F-1D824951A361}">
      <dgm:prSet/>
      <dgm:spPr/>
      <dgm:t>
        <a:bodyPr/>
        <a:lstStyle/>
        <a:p>
          <a:endParaRPr lang="en-US"/>
        </a:p>
      </dgm:t>
    </dgm:pt>
    <dgm:pt modelId="{11AAA9FA-668F-45CB-B573-612FF0A328D4}" type="sibTrans" cxnId="{8A6A2960-07F4-4921-813F-1D824951A361}">
      <dgm:prSet/>
      <dgm:spPr/>
      <dgm:t>
        <a:bodyPr/>
        <a:lstStyle/>
        <a:p>
          <a:endParaRPr lang="en-US"/>
        </a:p>
      </dgm:t>
    </dgm:pt>
    <dgm:pt modelId="{2265D7E8-045E-4D1E-9797-7CCA6F75BFBB}">
      <dgm:prSet/>
      <dgm:spPr/>
      <dgm:t>
        <a:bodyPr/>
        <a:lstStyle/>
        <a:p>
          <a:r>
            <a:rPr lang="en-US"/>
            <a:t>Programming language</a:t>
          </a:r>
        </a:p>
      </dgm:t>
    </dgm:pt>
    <dgm:pt modelId="{6E22B162-8FEA-46AF-8AA3-5F4E4980CD2D}" type="parTrans" cxnId="{C74FD0C5-F795-4ABD-8E85-7C2AE99F6888}">
      <dgm:prSet/>
      <dgm:spPr/>
      <dgm:t>
        <a:bodyPr/>
        <a:lstStyle/>
        <a:p>
          <a:endParaRPr lang="en-US"/>
        </a:p>
      </dgm:t>
    </dgm:pt>
    <dgm:pt modelId="{A4D299DD-3C56-4720-B8D5-DAE877A99077}" type="sibTrans" cxnId="{C74FD0C5-F795-4ABD-8E85-7C2AE99F6888}">
      <dgm:prSet/>
      <dgm:spPr/>
      <dgm:t>
        <a:bodyPr/>
        <a:lstStyle/>
        <a:p>
          <a:endParaRPr lang="en-US"/>
        </a:p>
      </dgm:t>
    </dgm:pt>
    <dgm:pt modelId="{46D06F83-7593-4533-8839-B67DB838533C}" type="pres">
      <dgm:prSet presAssocID="{32DAC251-9203-45DF-B6A2-36DB5E979354}" presName="linear" presStyleCnt="0">
        <dgm:presLayoutVars>
          <dgm:dir/>
          <dgm:animLvl val="lvl"/>
          <dgm:resizeHandles val="exact"/>
        </dgm:presLayoutVars>
      </dgm:prSet>
      <dgm:spPr/>
    </dgm:pt>
    <dgm:pt modelId="{4178EA15-376F-48F5-8CF6-CE5E0213F93E}" type="pres">
      <dgm:prSet presAssocID="{15D69854-D4C2-4296-A389-91888B228B84}" presName="parentLin" presStyleCnt="0"/>
      <dgm:spPr/>
    </dgm:pt>
    <dgm:pt modelId="{C963ECE8-70BF-4C9F-AA9A-51B312E43A82}" type="pres">
      <dgm:prSet presAssocID="{15D69854-D4C2-4296-A389-91888B228B84}" presName="parentLeftMargin" presStyleLbl="node1" presStyleIdx="0" presStyleCnt="2"/>
      <dgm:spPr/>
    </dgm:pt>
    <dgm:pt modelId="{1A1AF8EA-906C-49C1-A458-C0AF60EE1BC4}" type="pres">
      <dgm:prSet presAssocID="{15D69854-D4C2-4296-A389-91888B228B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37E110-F524-4B5C-AD3A-D2D8DAD319B8}" type="pres">
      <dgm:prSet presAssocID="{15D69854-D4C2-4296-A389-91888B228B84}" presName="negativeSpace" presStyleCnt="0"/>
      <dgm:spPr/>
    </dgm:pt>
    <dgm:pt modelId="{4FF50285-A305-4B06-BFAD-0AFE9CFB2171}" type="pres">
      <dgm:prSet presAssocID="{15D69854-D4C2-4296-A389-91888B228B84}" presName="childText" presStyleLbl="conFgAcc1" presStyleIdx="0" presStyleCnt="2">
        <dgm:presLayoutVars>
          <dgm:bulletEnabled val="1"/>
        </dgm:presLayoutVars>
      </dgm:prSet>
      <dgm:spPr/>
    </dgm:pt>
    <dgm:pt modelId="{2CBE5A13-F755-4DB6-9B12-5A3EBE303E26}" type="pres">
      <dgm:prSet presAssocID="{6413D62D-B39B-4CDA-8595-632028DB6729}" presName="spaceBetweenRectangles" presStyleCnt="0"/>
      <dgm:spPr/>
    </dgm:pt>
    <dgm:pt modelId="{33FA3DAF-D616-454A-9397-E781FA04E228}" type="pres">
      <dgm:prSet presAssocID="{1671B098-ADE6-4ECD-B71C-D9682057D3CA}" presName="parentLin" presStyleCnt="0"/>
      <dgm:spPr/>
    </dgm:pt>
    <dgm:pt modelId="{449A0CED-25A7-42CF-B9DA-B3AC585B74EE}" type="pres">
      <dgm:prSet presAssocID="{1671B098-ADE6-4ECD-B71C-D9682057D3CA}" presName="parentLeftMargin" presStyleLbl="node1" presStyleIdx="0" presStyleCnt="2"/>
      <dgm:spPr/>
    </dgm:pt>
    <dgm:pt modelId="{F105E923-BB0A-4AF5-91A1-8C3B90C0388C}" type="pres">
      <dgm:prSet presAssocID="{1671B098-ADE6-4ECD-B71C-D9682057D3C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206817-075E-4773-967D-FF43D51C5ED5}" type="pres">
      <dgm:prSet presAssocID="{1671B098-ADE6-4ECD-B71C-D9682057D3CA}" presName="negativeSpace" presStyleCnt="0"/>
      <dgm:spPr/>
    </dgm:pt>
    <dgm:pt modelId="{ABBA6D38-156F-469D-9E30-ED7D34B7162A}" type="pres">
      <dgm:prSet presAssocID="{1671B098-ADE6-4ECD-B71C-D9682057D3C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CA453E-E544-47AA-9BB7-64986FC739B7}" type="presOf" srcId="{15D69854-D4C2-4296-A389-91888B228B84}" destId="{1A1AF8EA-906C-49C1-A458-C0AF60EE1BC4}" srcOrd="1" destOrd="0" presId="urn:microsoft.com/office/officeart/2005/8/layout/list1"/>
    <dgm:cxn modelId="{8A6A2960-07F4-4921-813F-1D824951A361}" srcId="{32DAC251-9203-45DF-B6A2-36DB5E979354}" destId="{1671B098-ADE6-4ECD-B71C-D9682057D3CA}" srcOrd="1" destOrd="0" parTransId="{7D079602-3DAF-4C76-AEEE-0855CC9DDFA8}" sibTransId="{11AAA9FA-668F-45CB-B573-612FF0A328D4}"/>
    <dgm:cxn modelId="{11525342-36BE-4689-90F5-551E3CB29514}" srcId="{15D69854-D4C2-4296-A389-91888B228B84}" destId="{46FC32EF-42EF-4F54-9D77-0678CD856471}" srcOrd="0" destOrd="0" parTransId="{2CFD87D0-5D49-43BB-9A61-82362D136F43}" sibTransId="{6898588A-FB5A-4A3C-91E4-6274F525ECDD}"/>
    <dgm:cxn modelId="{51434163-F6BF-4732-9463-1FFF0416862C}" type="presOf" srcId="{46FC32EF-42EF-4F54-9D77-0678CD856471}" destId="{4FF50285-A305-4B06-BFAD-0AFE9CFB2171}" srcOrd="0" destOrd="0" presId="urn:microsoft.com/office/officeart/2005/8/layout/list1"/>
    <dgm:cxn modelId="{B743C546-A337-4C2C-A14A-2DA6F7766473}" srcId="{32DAC251-9203-45DF-B6A2-36DB5E979354}" destId="{15D69854-D4C2-4296-A389-91888B228B84}" srcOrd="0" destOrd="0" parTransId="{4FFD8BDF-4B4B-44A4-B3B0-9DF2360181EE}" sibTransId="{6413D62D-B39B-4CDA-8595-632028DB6729}"/>
    <dgm:cxn modelId="{B7A9B24A-4857-45F5-ACE6-CAF66E0F808D}" srcId="{15D69854-D4C2-4296-A389-91888B228B84}" destId="{506C3941-5A3B-46B3-B880-2D2E70B75267}" srcOrd="1" destOrd="0" parTransId="{856BFC1E-A23E-43E6-963C-1CFE604D9835}" sibTransId="{7D2612C4-A896-4618-B4A2-C57F8FEDFDB0}"/>
    <dgm:cxn modelId="{B669754D-445B-4CF7-B017-959EBAD57127}" type="presOf" srcId="{1671B098-ADE6-4ECD-B71C-D9682057D3CA}" destId="{F105E923-BB0A-4AF5-91A1-8C3B90C0388C}" srcOrd="1" destOrd="0" presId="urn:microsoft.com/office/officeart/2005/8/layout/list1"/>
    <dgm:cxn modelId="{D20B087E-1FD0-4D7D-B128-611A521BA4B3}" type="presOf" srcId="{32DAC251-9203-45DF-B6A2-36DB5E979354}" destId="{46D06F83-7593-4533-8839-B67DB838533C}" srcOrd="0" destOrd="0" presId="urn:microsoft.com/office/officeart/2005/8/layout/list1"/>
    <dgm:cxn modelId="{C682EC8D-06E8-4AAD-9CE3-BEAAA6118E34}" type="presOf" srcId="{15D69854-D4C2-4296-A389-91888B228B84}" destId="{C963ECE8-70BF-4C9F-AA9A-51B312E43A82}" srcOrd="0" destOrd="0" presId="urn:microsoft.com/office/officeart/2005/8/layout/list1"/>
    <dgm:cxn modelId="{C87603AD-5FA1-4680-A893-CC010E73704B}" type="presOf" srcId="{1671B098-ADE6-4ECD-B71C-D9682057D3CA}" destId="{449A0CED-25A7-42CF-B9DA-B3AC585B74EE}" srcOrd="0" destOrd="0" presId="urn:microsoft.com/office/officeart/2005/8/layout/list1"/>
    <dgm:cxn modelId="{C74FD0C5-F795-4ABD-8E85-7C2AE99F6888}" srcId="{1671B098-ADE6-4ECD-B71C-D9682057D3CA}" destId="{2265D7E8-045E-4D1E-9797-7CCA6F75BFBB}" srcOrd="0" destOrd="0" parTransId="{6E22B162-8FEA-46AF-8AA3-5F4E4980CD2D}" sibTransId="{A4D299DD-3C56-4720-B8D5-DAE877A99077}"/>
    <dgm:cxn modelId="{C27259E8-69B9-4E80-A561-500AA31D3912}" type="presOf" srcId="{506C3941-5A3B-46B3-B880-2D2E70B75267}" destId="{4FF50285-A305-4B06-BFAD-0AFE9CFB2171}" srcOrd="0" destOrd="1" presId="urn:microsoft.com/office/officeart/2005/8/layout/list1"/>
    <dgm:cxn modelId="{751A5CF3-1774-4484-91F6-D38E94E6EC5D}" type="presOf" srcId="{2265D7E8-045E-4D1E-9797-7CCA6F75BFBB}" destId="{ABBA6D38-156F-469D-9E30-ED7D34B7162A}" srcOrd="0" destOrd="0" presId="urn:microsoft.com/office/officeart/2005/8/layout/list1"/>
    <dgm:cxn modelId="{F9785EDB-E8D5-4C3F-9410-75E12B0F5E8A}" type="presParOf" srcId="{46D06F83-7593-4533-8839-B67DB838533C}" destId="{4178EA15-376F-48F5-8CF6-CE5E0213F93E}" srcOrd="0" destOrd="0" presId="urn:microsoft.com/office/officeart/2005/8/layout/list1"/>
    <dgm:cxn modelId="{7F69C12C-A1A0-4018-9D06-EE33319092FB}" type="presParOf" srcId="{4178EA15-376F-48F5-8CF6-CE5E0213F93E}" destId="{C963ECE8-70BF-4C9F-AA9A-51B312E43A82}" srcOrd="0" destOrd="0" presId="urn:microsoft.com/office/officeart/2005/8/layout/list1"/>
    <dgm:cxn modelId="{E4D630C7-FD4A-4A83-8642-C6E1EC27E71C}" type="presParOf" srcId="{4178EA15-376F-48F5-8CF6-CE5E0213F93E}" destId="{1A1AF8EA-906C-49C1-A458-C0AF60EE1BC4}" srcOrd="1" destOrd="0" presId="urn:microsoft.com/office/officeart/2005/8/layout/list1"/>
    <dgm:cxn modelId="{F6AD1FF6-0BC8-4980-8C61-F71F41BF5213}" type="presParOf" srcId="{46D06F83-7593-4533-8839-B67DB838533C}" destId="{C737E110-F524-4B5C-AD3A-D2D8DAD319B8}" srcOrd="1" destOrd="0" presId="urn:microsoft.com/office/officeart/2005/8/layout/list1"/>
    <dgm:cxn modelId="{AFB40EB9-6114-4546-AB9E-DF9B2AED0D29}" type="presParOf" srcId="{46D06F83-7593-4533-8839-B67DB838533C}" destId="{4FF50285-A305-4B06-BFAD-0AFE9CFB2171}" srcOrd="2" destOrd="0" presId="urn:microsoft.com/office/officeart/2005/8/layout/list1"/>
    <dgm:cxn modelId="{F12F4768-198F-4E10-95BD-F84D3EC05503}" type="presParOf" srcId="{46D06F83-7593-4533-8839-B67DB838533C}" destId="{2CBE5A13-F755-4DB6-9B12-5A3EBE303E26}" srcOrd="3" destOrd="0" presId="urn:microsoft.com/office/officeart/2005/8/layout/list1"/>
    <dgm:cxn modelId="{EC802C04-E159-421D-B5A0-CC8692ADB203}" type="presParOf" srcId="{46D06F83-7593-4533-8839-B67DB838533C}" destId="{33FA3DAF-D616-454A-9397-E781FA04E228}" srcOrd="4" destOrd="0" presId="urn:microsoft.com/office/officeart/2005/8/layout/list1"/>
    <dgm:cxn modelId="{4EB3BF5F-3CEB-4A4E-9957-CBE9FE01E5B3}" type="presParOf" srcId="{33FA3DAF-D616-454A-9397-E781FA04E228}" destId="{449A0CED-25A7-42CF-B9DA-B3AC585B74EE}" srcOrd="0" destOrd="0" presId="urn:microsoft.com/office/officeart/2005/8/layout/list1"/>
    <dgm:cxn modelId="{6D50296F-B2CB-4B5C-A1B4-184C62720DA3}" type="presParOf" srcId="{33FA3DAF-D616-454A-9397-E781FA04E228}" destId="{F105E923-BB0A-4AF5-91A1-8C3B90C0388C}" srcOrd="1" destOrd="0" presId="urn:microsoft.com/office/officeart/2005/8/layout/list1"/>
    <dgm:cxn modelId="{D16A01FC-C8DA-4062-82CE-EE9D735740AA}" type="presParOf" srcId="{46D06F83-7593-4533-8839-B67DB838533C}" destId="{EB206817-075E-4773-967D-FF43D51C5ED5}" srcOrd="5" destOrd="0" presId="urn:microsoft.com/office/officeart/2005/8/layout/list1"/>
    <dgm:cxn modelId="{0B035317-B496-492A-9848-D21B5071A5A1}" type="presParOf" srcId="{46D06F83-7593-4533-8839-B67DB838533C}" destId="{ABBA6D38-156F-469D-9E30-ED7D34B7162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50285-A305-4B06-BFAD-0AFE9CFB2171}">
      <dsp:nvSpPr>
        <dsp:cNvPr id="0" name=""/>
        <dsp:cNvSpPr/>
      </dsp:nvSpPr>
      <dsp:spPr>
        <a:xfrm>
          <a:off x="0" y="521468"/>
          <a:ext cx="6263640" cy="302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624840" rIns="48612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Notation of describing patterns of communication by algebraic expressions.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Based on the theory of </a:t>
          </a:r>
          <a:r>
            <a:rPr lang="en-US" sz="3000" i="1" kern="1200"/>
            <a:t>failures</a:t>
          </a:r>
          <a:r>
            <a:rPr lang="en-US" sz="3000" kern="1200"/>
            <a:t> &amp; </a:t>
          </a:r>
          <a:r>
            <a:rPr lang="en-US" sz="3000" i="1" kern="1200"/>
            <a:t>divergneces</a:t>
          </a:r>
          <a:endParaRPr lang="en-US" sz="3000" kern="1200"/>
        </a:p>
      </dsp:txBody>
      <dsp:txXfrm>
        <a:off x="0" y="521468"/>
        <a:ext cx="6263640" cy="3024000"/>
      </dsp:txXfrm>
    </dsp:sp>
    <dsp:sp modelId="{1A1AF8EA-906C-49C1-A458-C0AF60EE1BC4}">
      <dsp:nvSpPr>
        <dsp:cNvPr id="0" name=""/>
        <dsp:cNvSpPr/>
      </dsp:nvSpPr>
      <dsp:spPr>
        <a:xfrm>
          <a:off x="313182" y="78668"/>
          <a:ext cx="4384548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is CSP?</a:t>
          </a:r>
        </a:p>
      </dsp:txBody>
      <dsp:txXfrm>
        <a:off x="356413" y="121899"/>
        <a:ext cx="4298086" cy="799138"/>
      </dsp:txXfrm>
    </dsp:sp>
    <dsp:sp modelId="{ABBA6D38-156F-469D-9E30-ED7D34B7162A}">
      <dsp:nvSpPr>
        <dsp:cNvPr id="0" name=""/>
        <dsp:cNvSpPr/>
      </dsp:nvSpPr>
      <dsp:spPr>
        <a:xfrm>
          <a:off x="0" y="4150269"/>
          <a:ext cx="626364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624840" rIns="48612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Programming language</a:t>
          </a:r>
        </a:p>
      </dsp:txBody>
      <dsp:txXfrm>
        <a:off x="0" y="4150269"/>
        <a:ext cx="6263640" cy="1275750"/>
      </dsp:txXfrm>
    </dsp:sp>
    <dsp:sp modelId="{F105E923-BB0A-4AF5-91A1-8C3B90C0388C}">
      <dsp:nvSpPr>
        <dsp:cNvPr id="0" name=""/>
        <dsp:cNvSpPr/>
      </dsp:nvSpPr>
      <dsp:spPr>
        <a:xfrm>
          <a:off x="313182" y="3707469"/>
          <a:ext cx="4384548" cy="8856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CSP is not</a:t>
          </a:r>
        </a:p>
      </dsp:txBody>
      <dsp:txXfrm>
        <a:off x="356413" y="3750700"/>
        <a:ext cx="4298086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3ACC-3EC6-462C-AB25-6E1570371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1A6CA-91FD-4630-BF27-50D9B1CB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D1D3E-73CE-4A25-BACB-DD8AA5EC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DA1-C15D-480C-BF90-8109C9561164}" type="datetimeFigureOut">
              <a:rPr lang="en-DE" smtClean="0"/>
              <a:t>20/01/2022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9E344-C79B-4818-BF2A-A580197F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CB76-3FA8-4322-9CDD-7382E20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75F8-A362-4C16-B993-25203AC96F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651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8DA7-9F47-4958-B1BA-C77254D4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E2FBC-1BC3-4093-BAE2-1464EF237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B6B7-0C35-4113-9821-9B81D56A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DA1-C15D-480C-BF90-8109C9561164}" type="datetimeFigureOut">
              <a:rPr lang="en-DE" smtClean="0"/>
              <a:t>20/01/2022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70789-7CFD-4AF3-A116-F1EDF262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77E91-298A-4282-9BC3-97635EE9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75F8-A362-4C16-B993-25203AC96F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705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641D0-3C18-43CC-B076-7C9DCF920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58444-91A0-4714-B22D-A47850670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5010-388A-4442-9C87-E797656F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DA1-C15D-480C-BF90-8109C9561164}" type="datetimeFigureOut">
              <a:rPr lang="en-DE" smtClean="0"/>
              <a:t>20/01/2022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9118-BF2D-445B-AD3E-D2FC4BC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D9F3D-5C93-41B4-BBFA-B467D4F5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75F8-A362-4C16-B993-25203AC96F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043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4244-32F7-4543-B701-B9BEB4AA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F338-4B02-41D7-8424-5CE1834A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54C3-DC01-420D-9422-0009558D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DA1-C15D-480C-BF90-8109C9561164}" type="datetimeFigureOut">
              <a:rPr lang="en-DE" smtClean="0"/>
              <a:t>20/01/2022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F0D5-8BA4-4726-BF4A-806E957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6052-CFE1-491D-8912-2496B45F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75F8-A362-4C16-B993-25203AC96F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4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8BB5-C587-4A91-98ED-E40851C7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04DD3-F54C-4D60-B9A1-86CC8827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3E10-1051-45E7-BAA0-71C2449F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DA1-C15D-480C-BF90-8109C9561164}" type="datetimeFigureOut">
              <a:rPr lang="en-DE" smtClean="0"/>
              <a:t>20/01/2022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166E9-3AF3-4EF9-A9CC-839DF959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414F-47CB-4F99-B461-B4571362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75F8-A362-4C16-B993-25203AC96F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330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10D3-4715-476E-A523-FE497519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200B-081E-458F-9942-2952BEABD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B9185-774C-4551-8C90-A42CEB850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F4DCB-A5F1-4E45-A721-450060C3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DA1-C15D-480C-BF90-8109C9561164}" type="datetimeFigureOut">
              <a:rPr lang="en-DE" smtClean="0"/>
              <a:t>20/01/2022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84F64-49B2-4B93-B815-817A1C75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FDED6-C904-4161-80C7-DF7A2076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75F8-A362-4C16-B993-25203AC96F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808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C5CD-37FE-48CB-B812-B3CA5F7E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261BE-2826-4352-AB08-F4BB0903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9CBDA-DE35-41C6-A3C1-76906CCEA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C60ED-2638-46B6-BEDD-AAB433724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F37CC-48FB-4A04-BE16-8D95D1E8A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866F0-A54F-4E31-9370-DB4F1C17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DA1-C15D-480C-BF90-8109C9561164}" type="datetimeFigureOut">
              <a:rPr lang="en-DE" smtClean="0"/>
              <a:t>20/01/2022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5CD19-C573-4736-ADB5-B81C83C8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479F0-394C-408E-89D7-F5AD878A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75F8-A362-4C16-B993-25203AC96F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70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1DD1-AE49-44BA-AFC4-17D3594C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B31CF-A42B-457F-AA04-58DED38A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DA1-C15D-480C-BF90-8109C9561164}" type="datetimeFigureOut">
              <a:rPr lang="en-DE" smtClean="0"/>
              <a:t>20/01/2022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BFA3E-423A-44E1-985B-29C08929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CE7D6-3466-47AF-B3EA-91B84019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75F8-A362-4C16-B993-25203AC96F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632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002EA-926A-451B-AC42-A9DE6C24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DA1-C15D-480C-BF90-8109C9561164}" type="datetimeFigureOut">
              <a:rPr lang="en-DE" smtClean="0"/>
              <a:t>20/01/2022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EA3F0-328C-429F-A95E-A00263BD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2758E-9524-4DEA-8BDB-A575901A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75F8-A362-4C16-B993-25203AC96F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56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3BC8-7F22-4FB1-B5A8-8635FD04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2FB3-67B5-4C07-86F9-682331C2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5F83E-F4BA-477F-8B90-2A2E6C4CD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FC1D7-1349-42B2-ABF7-1F562C50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DA1-C15D-480C-BF90-8109C9561164}" type="datetimeFigureOut">
              <a:rPr lang="en-DE" smtClean="0"/>
              <a:t>20/01/2022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EBC0D-BC0A-4C49-AF2D-A547A697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A70D4-D742-43EE-A239-EE803931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75F8-A362-4C16-B993-25203AC96F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887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E431-3C2A-490E-8A13-A6D23812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5F254-1F51-48EA-84FB-B90D32499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B7187-C5D0-486A-B422-5239B69AA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F49C3-FB17-4D9F-A6A1-F2E8CD5F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DDA1-C15D-480C-BF90-8109C9561164}" type="datetimeFigureOut">
              <a:rPr lang="en-DE" smtClean="0"/>
              <a:t>20/01/2022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4910C-4D0F-4603-9ABC-C380D437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CD925-BB07-481D-9066-B0F65EAA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75F8-A362-4C16-B993-25203AC96F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413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9D1D4-6935-4D3E-8B42-453184B3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AC62-EB26-4C66-AFCE-F34AC55C3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D31F6-E8B8-4D5A-815F-39C54C47A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DDA1-C15D-480C-BF90-8109C9561164}" type="datetimeFigureOut">
              <a:rPr lang="en-DE" smtClean="0"/>
              <a:t>20/01/2022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94298-3019-48EF-9BD3-CF17C7A62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E6789-1A47-4514-BC71-CB60B6BBA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B75F8-A362-4C16-B993-25203AC96F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601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4CC24-5088-49DC-8212-68ED84501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Communicating Sequential Processes</a:t>
            </a:r>
            <a:endParaRPr lang="en-DE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D2C12-8579-47AD-85B1-69DF39320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Syed Muhammad Saim</a:t>
            </a:r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A7859-9402-4329-AB02-B4D392BDBBBE}"/>
              </a:ext>
            </a:extLst>
          </p:cNvPr>
          <p:cNvSpPr txBox="1"/>
          <p:nvPr/>
        </p:nvSpPr>
        <p:spPr>
          <a:xfrm>
            <a:off x="11771850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894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DB2A-15FB-4106-AD93-EEEBC91B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Remote- Controlled Car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E4523-B5BC-45C1-B04B-A720A6D97007}"/>
              </a:ext>
            </a:extLst>
          </p:cNvPr>
          <p:cNvSpPr txBox="1"/>
          <p:nvPr/>
        </p:nvSpPr>
        <p:spPr>
          <a:xfrm>
            <a:off x="11682919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#10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778FE-2003-4849-8F66-0019308647E9}"/>
              </a:ext>
            </a:extLst>
          </p:cNvPr>
          <p:cNvSpPr txBox="1"/>
          <p:nvPr/>
        </p:nvSpPr>
        <p:spPr>
          <a:xfrm>
            <a:off x="5282120" y="6235430"/>
            <a:ext cx="81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ref[7]</a:t>
            </a:r>
            <a:endParaRPr lang="en-DE" dirty="0"/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2AF07682-FBFB-4F1F-86EE-D3BDACE47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63" y="1690688"/>
            <a:ext cx="9393739" cy="4078257"/>
          </a:xfrm>
        </p:spPr>
      </p:pic>
    </p:spTree>
    <p:extLst>
      <p:ext uri="{BB962C8B-B14F-4D97-AF65-F5344CB8AC3E}">
        <p14:creationId xmlns:p14="http://schemas.microsoft.com/office/powerpoint/2010/main" val="277610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030195-EA17-459F-8478-E61F8CFB3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4" y="634482"/>
            <a:ext cx="10269894" cy="580912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6FA0C6-F98B-42B2-9007-EEC3A828ECEC}"/>
              </a:ext>
            </a:extLst>
          </p:cNvPr>
          <p:cNvSpPr txBox="1"/>
          <p:nvPr/>
        </p:nvSpPr>
        <p:spPr>
          <a:xfrm>
            <a:off x="2695903" y="6488668"/>
            <a:ext cx="461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5. Description of a CSP model in PAT3 [7]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970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9CA8E8-A382-466A-88D9-C98CC7251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24" y="643466"/>
            <a:ext cx="7330351" cy="5571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188542-7DD4-47C7-ABC9-AB7DAD16AD89}"/>
              </a:ext>
            </a:extLst>
          </p:cNvPr>
          <p:cNvSpPr txBox="1"/>
          <p:nvPr/>
        </p:nvSpPr>
        <p:spPr>
          <a:xfrm>
            <a:off x="11657879" y="653596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#11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27C78-3913-44DA-9F4E-22A8CDE5D438}"/>
              </a:ext>
            </a:extLst>
          </p:cNvPr>
          <p:cNvSpPr txBox="1"/>
          <p:nvPr/>
        </p:nvSpPr>
        <p:spPr>
          <a:xfrm>
            <a:off x="2430824" y="6455979"/>
            <a:ext cx="539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6. Output Results of deadlock-free verification[7]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309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ABA92-B82C-4F07-A177-E244D7CD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28A0C-8E95-4653-8193-BE13CE2E4B5D}"/>
              </a:ext>
            </a:extLst>
          </p:cNvPr>
          <p:cNvSpPr txBox="1"/>
          <p:nvPr/>
        </p:nvSpPr>
        <p:spPr>
          <a:xfrm>
            <a:off x="11568880" y="646369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9971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4D995-E52F-4044-A9BC-7DA248DB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Bibliography</a:t>
            </a:r>
            <a:endParaRPr lang="en-DE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B2D-86C2-40DF-9598-ECEF9BA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100" dirty="0">
                <a:solidFill>
                  <a:schemeClr val="tx2"/>
                </a:solidFill>
              </a:rPr>
              <a:t>Brookes, Stephen D; Hoare, Charles AR; Roscoe, Andrew W: A theory of communicating sequential processes. Journal of the ACM (JACM), 31(3):560–599, 1984.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>
                <a:solidFill>
                  <a:schemeClr val="tx2"/>
                </a:solidFill>
              </a:rPr>
              <a:t>Chaturvedi, </a:t>
            </a:r>
            <a:r>
              <a:rPr lang="en-US" sz="1100" dirty="0" err="1">
                <a:solidFill>
                  <a:schemeClr val="tx2"/>
                </a:solidFill>
              </a:rPr>
              <a:t>Kanishk</a:t>
            </a:r>
            <a:r>
              <a:rPr lang="en-US" sz="1100" dirty="0">
                <a:solidFill>
                  <a:schemeClr val="tx2"/>
                </a:solidFill>
              </a:rPr>
              <a:t>; Matheus, Andreas; Nguyen, Son H; Kolbe, Thomas H: Securing spatial data infrastructures in the context of smart cities. In: 2018 International Conference on Cyberworlds (CW). IEEE, pp. 403–408, 2018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>
                <a:solidFill>
                  <a:schemeClr val="tx2"/>
                </a:solidFill>
              </a:rPr>
              <a:t>Friborg</a:t>
            </a:r>
            <a:r>
              <a:rPr lang="en-US" sz="1100" dirty="0">
                <a:solidFill>
                  <a:schemeClr val="tx2"/>
                </a:solidFill>
              </a:rPr>
              <a:t>, Rune; </a:t>
            </a:r>
            <a:r>
              <a:rPr lang="en-US" sz="1100" dirty="0" err="1">
                <a:solidFill>
                  <a:schemeClr val="tx2"/>
                </a:solidFill>
              </a:rPr>
              <a:t>Vinter</a:t>
            </a:r>
            <a:r>
              <a:rPr lang="en-US" sz="1100" dirty="0">
                <a:solidFill>
                  <a:schemeClr val="tx2"/>
                </a:solidFill>
              </a:rPr>
              <a:t>, Brian; </a:t>
            </a:r>
            <a:r>
              <a:rPr lang="en-US" sz="1100" dirty="0" err="1">
                <a:solidFill>
                  <a:schemeClr val="tx2"/>
                </a:solidFill>
              </a:rPr>
              <a:t>Bjørndalen</a:t>
            </a:r>
            <a:r>
              <a:rPr lang="en-US" sz="1100" dirty="0">
                <a:solidFill>
                  <a:schemeClr val="tx2"/>
                </a:solidFill>
              </a:rPr>
              <a:t>, John: </a:t>
            </a:r>
            <a:r>
              <a:rPr lang="en-US" sz="1100" dirty="0" err="1">
                <a:solidFill>
                  <a:schemeClr val="tx2"/>
                </a:solidFill>
              </a:rPr>
              <a:t>PyCSP</a:t>
            </a:r>
            <a:r>
              <a:rPr lang="en-US" sz="1100" dirty="0">
                <a:solidFill>
                  <a:schemeClr val="tx2"/>
                </a:solidFill>
              </a:rPr>
              <a:t> - Controlled concurrency. ĲIPM, 1:40–49, 10 2010.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>
                <a:solidFill>
                  <a:schemeClr val="tx2"/>
                </a:solidFill>
              </a:rPr>
              <a:t>Kinoshita, Satoko; Yun, </a:t>
            </a:r>
            <a:r>
              <a:rPr lang="en-US" sz="1100" dirty="0" err="1">
                <a:solidFill>
                  <a:schemeClr val="tx2"/>
                </a:solidFill>
              </a:rPr>
              <a:t>Sunkil</a:t>
            </a:r>
            <a:r>
              <a:rPr lang="en-US" sz="1100" dirty="0">
                <a:solidFill>
                  <a:schemeClr val="tx2"/>
                </a:solidFill>
              </a:rPr>
              <a:t>; Kitamura, </a:t>
            </a:r>
            <a:r>
              <a:rPr lang="en-US" sz="1100" dirty="0" err="1">
                <a:solidFill>
                  <a:schemeClr val="tx2"/>
                </a:solidFill>
              </a:rPr>
              <a:t>Noriyasu</a:t>
            </a:r>
            <a:r>
              <a:rPr lang="en-US" sz="1100" dirty="0">
                <a:solidFill>
                  <a:schemeClr val="tx2"/>
                </a:solidFill>
              </a:rPr>
              <a:t>; Nishimura, </a:t>
            </a:r>
            <a:r>
              <a:rPr lang="en-US" sz="1100" dirty="0" err="1">
                <a:solidFill>
                  <a:schemeClr val="tx2"/>
                </a:solidFill>
              </a:rPr>
              <a:t>Hidekazu</a:t>
            </a:r>
            <a:r>
              <a:rPr lang="en-US" sz="1100" dirty="0">
                <a:solidFill>
                  <a:schemeClr val="tx2"/>
                </a:solidFill>
              </a:rPr>
              <a:t>: Analysis of a driver and automated driving system interaction using a communicating sequential process. In: 2015 IEEE International Symposium on Systems Engineering (ISSE). IEEE, pp. 272–277, 2015.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>
                <a:solidFill>
                  <a:schemeClr val="tx2"/>
                </a:solidFill>
              </a:rPr>
              <a:t>Kinoshita, Satoko; Yun, </a:t>
            </a:r>
            <a:r>
              <a:rPr lang="en-US" sz="1100" dirty="0" err="1">
                <a:solidFill>
                  <a:schemeClr val="tx2"/>
                </a:solidFill>
              </a:rPr>
              <a:t>Sunkil</a:t>
            </a:r>
            <a:r>
              <a:rPr lang="en-US" sz="1100" dirty="0">
                <a:solidFill>
                  <a:schemeClr val="tx2"/>
                </a:solidFill>
              </a:rPr>
              <a:t>; Kitamura, </a:t>
            </a:r>
            <a:r>
              <a:rPr lang="en-US" sz="1100" dirty="0" err="1">
                <a:solidFill>
                  <a:schemeClr val="tx2"/>
                </a:solidFill>
              </a:rPr>
              <a:t>Noriyasu</a:t>
            </a:r>
            <a:r>
              <a:rPr lang="en-US" sz="1100" dirty="0">
                <a:solidFill>
                  <a:schemeClr val="tx2"/>
                </a:solidFill>
              </a:rPr>
              <a:t>; Nishimura, </a:t>
            </a:r>
            <a:r>
              <a:rPr lang="en-US" sz="1100" dirty="0" err="1">
                <a:solidFill>
                  <a:schemeClr val="tx2"/>
                </a:solidFill>
              </a:rPr>
              <a:t>Hidekazu</a:t>
            </a:r>
            <a:r>
              <a:rPr lang="en-US" sz="1100" dirty="0">
                <a:solidFill>
                  <a:schemeClr val="tx2"/>
                </a:solidFill>
              </a:rPr>
              <a:t>: Analysis of a driver and automated driving system interaction using a communicating sequential process. In: 2015 IEEE International Symposium on Systems Engineering (ISSE). pp. 272–277, 2015.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>
                <a:solidFill>
                  <a:schemeClr val="tx2"/>
                </a:solidFill>
              </a:rPr>
              <a:t>Koikkalainen</a:t>
            </a:r>
            <a:r>
              <a:rPr lang="en-US" sz="1100" dirty="0">
                <a:solidFill>
                  <a:schemeClr val="tx2"/>
                </a:solidFill>
              </a:rPr>
              <a:t>, P; </a:t>
            </a:r>
            <a:r>
              <a:rPr lang="en-US" sz="1100" dirty="0" err="1">
                <a:solidFill>
                  <a:schemeClr val="tx2"/>
                </a:solidFill>
              </a:rPr>
              <a:t>Oja</a:t>
            </a:r>
            <a:r>
              <a:rPr lang="en-US" sz="1100" dirty="0">
                <a:solidFill>
                  <a:schemeClr val="tx2"/>
                </a:solidFill>
              </a:rPr>
              <a:t>, E: Proc. ICNN’88, Int. Conf. on Neural Networks. 1988.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>
                <a:solidFill>
                  <a:schemeClr val="tx2"/>
                </a:solidFill>
              </a:rPr>
              <a:t>Mizutani</a:t>
            </a:r>
            <a:r>
              <a:rPr lang="en-US" sz="1100" dirty="0">
                <a:solidFill>
                  <a:schemeClr val="tx2"/>
                </a:solidFill>
              </a:rPr>
              <a:t>, Ryo; </a:t>
            </a:r>
            <a:r>
              <a:rPr lang="en-US" sz="1100" dirty="0" err="1">
                <a:solidFill>
                  <a:schemeClr val="tx2"/>
                </a:solidFill>
              </a:rPr>
              <a:t>Ohmori</a:t>
            </a:r>
            <a:r>
              <a:rPr lang="en-US" sz="1100" dirty="0">
                <a:solidFill>
                  <a:schemeClr val="tx2"/>
                </a:solidFill>
              </a:rPr>
              <a:t>, Kenji: A Design and Implementation Method for Embedded Systems Using Communicating Sequential Processes with an Event-Driven and </a:t>
            </a:r>
            <a:r>
              <a:rPr lang="en-US" sz="1100" dirty="0" err="1">
                <a:solidFill>
                  <a:schemeClr val="tx2"/>
                </a:solidFill>
              </a:rPr>
              <a:t>MultiThread</a:t>
            </a:r>
            <a:r>
              <a:rPr lang="en-US" sz="1100" dirty="0">
                <a:solidFill>
                  <a:schemeClr val="tx2"/>
                </a:solidFill>
              </a:rPr>
              <a:t> Processor. In: 2012 International Conference on Cyberworlds. pp. 221–225, 2012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00" b="0" i="0" dirty="0">
                <a:effectLst/>
                <a:latin typeface="Arial" panose="020B0604020202020204" pitchFamily="34" charset="0"/>
              </a:rPr>
              <a:t>Abdallah, Ali E; Jones, Cliff B: Communicating Sequential Processes. The First 25 </a:t>
            </a:r>
            <a:r>
              <a:rPr lang="en-US" sz="900" b="0" i="0" dirty="0" err="1">
                <a:effectLst/>
                <a:latin typeface="Arial" panose="020B0604020202020204" pitchFamily="34" charset="0"/>
              </a:rPr>
              <a:t>Years:Symposium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 on the Occasion of 25 Years of CSP, London, UK, July 7-8, 2004. </a:t>
            </a:r>
            <a:r>
              <a:rPr lang="en-US" sz="900" b="0" i="0" dirty="0" err="1">
                <a:effectLst/>
                <a:latin typeface="Arial" panose="020B0604020202020204" pitchFamily="34" charset="0"/>
              </a:rPr>
              <a:t>RevisedInvited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 Papers, volume 3525. Springer Science &amp; Business Media, 2005</a:t>
            </a:r>
            <a:endParaRPr lang="en-DE" sz="11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DE6BE-4263-4652-8469-3FF79B985A2C}"/>
              </a:ext>
            </a:extLst>
          </p:cNvPr>
          <p:cNvSpPr txBox="1"/>
          <p:nvPr/>
        </p:nvSpPr>
        <p:spPr>
          <a:xfrm>
            <a:off x="11546732" y="648866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2849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C7BD-C65F-4AB2-8BD8-4537C439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440" y="2486699"/>
            <a:ext cx="8629358" cy="14032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For Your Precious Time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DDCADBF-DF71-4D2D-946F-B5038278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38399"/>
            <a:ext cx="1371600" cy="137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5DDC6-BF71-4522-A2DF-D72B26131ECE}"/>
              </a:ext>
            </a:extLst>
          </p:cNvPr>
          <p:cNvSpPr txBox="1"/>
          <p:nvPr/>
        </p:nvSpPr>
        <p:spPr>
          <a:xfrm>
            <a:off x="11499937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5593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00E9-A3C0-4F36-A145-9650D641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Motivation</a:t>
            </a:r>
            <a:endParaRPr lang="en-DE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9C87D-58DF-4D69-8CBA-912CB65C8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66285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534907-11ED-434B-9D44-F37124A60FF1}"/>
              </a:ext>
            </a:extLst>
          </p:cNvPr>
          <p:cNvSpPr txBox="1"/>
          <p:nvPr/>
        </p:nvSpPr>
        <p:spPr>
          <a:xfrm>
            <a:off x="11745455" y="6488668"/>
            <a:ext cx="44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735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54979-0A0C-4A47-BFB5-F59DE833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Theoretical 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D6A6B-0E6D-465A-A3F4-6F3F3ED40D2D}"/>
              </a:ext>
            </a:extLst>
          </p:cNvPr>
          <p:cNvSpPr txBox="1"/>
          <p:nvPr/>
        </p:nvSpPr>
        <p:spPr>
          <a:xfrm>
            <a:off x="11767457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5CE51-5D65-4D7F-AC67-93A399AC91BD}"/>
              </a:ext>
            </a:extLst>
          </p:cNvPr>
          <p:cNvSpPr txBox="1"/>
          <p:nvPr/>
        </p:nvSpPr>
        <p:spPr>
          <a:xfrm>
            <a:off x="1806385" y="55775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ref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[8]</a:t>
            </a:r>
            <a:endParaRPr lang="en-DE" dirty="0"/>
          </a:p>
        </p:txBody>
      </p:sp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21769C73-0453-46DE-99E6-F6F7E5EE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04" y="1792968"/>
            <a:ext cx="10005465" cy="2352332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D2A9C98F-62BB-40EC-AC8E-799EE3455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08" y="4145300"/>
            <a:ext cx="9442314" cy="1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2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D66C-9381-4DF9-9ACB-68B995BD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1D37A-284E-4116-870D-4A8D036D805C}"/>
              </a:ext>
            </a:extLst>
          </p:cNvPr>
          <p:cNvSpPr txBox="1"/>
          <p:nvPr/>
        </p:nvSpPr>
        <p:spPr>
          <a:xfrm>
            <a:off x="11774898" y="651264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50FF3-8D93-4320-8D46-7F6276D86FA8}"/>
              </a:ext>
            </a:extLst>
          </p:cNvPr>
          <p:cNvSpPr txBox="1"/>
          <p:nvPr/>
        </p:nvSpPr>
        <p:spPr>
          <a:xfrm>
            <a:off x="1712068" y="6017398"/>
            <a:ext cx="7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ref[8]</a:t>
            </a:r>
            <a:endParaRPr lang="en-DE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9A501F-5C4A-421D-8A62-F5DFE820D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6019"/>
            <a:ext cx="9471994" cy="2053798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C41EDE4F-10F3-42F3-9BD6-425C3821A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53184"/>
            <a:ext cx="9471994" cy="19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76DC-916C-4FD5-A98B-F9BE9043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B3470-9C1F-443D-A735-C41825D57DD2}"/>
              </a:ext>
            </a:extLst>
          </p:cNvPr>
          <p:cNvSpPr txBox="1"/>
          <p:nvPr/>
        </p:nvSpPr>
        <p:spPr>
          <a:xfrm>
            <a:off x="11682919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#5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85610-FDFC-4596-83AF-E6ED16A080C6}"/>
              </a:ext>
            </a:extLst>
          </p:cNvPr>
          <p:cNvSpPr txBox="1"/>
          <p:nvPr/>
        </p:nvSpPr>
        <p:spPr>
          <a:xfrm>
            <a:off x="3472774" y="4863830"/>
            <a:ext cx="7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ref[8]</a:t>
            </a:r>
            <a:endParaRPr lang="en-DE" dirty="0"/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DF0348E9-0248-442E-8E7E-2CC441A1C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13" y="1768510"/>
            <a:ext cx="9613673" cy="24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appliance&#10;&#10;Description automatically generated">
            <a:extLst>
              <a:ext uri="{FF2B5EF4-FFF2-40B4-BE49-F238E27FC236}">
                <a16:creationId xmlns:a16="http://schemas.microsoft.com/office/drawing/2014/main" id="{16B41F88-B156-4BEF-81C8-BB438B4B3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64" y="643466"/>
            <a:ext cx="857087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46313-9D56-479A-B8A2-EB98B2D9F2EC}"/>
              </a:ext>
            </a:extLst>
          </p:cNvPr>
          <p:cNvSpPr txBox="1"/>
          <p:nvPr/>
        </p:nvSpPr>
        <p:spPr>
          <a:xfrm>
            <a:off x="11774898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6CFC4-A2FF-46C1-97C3-F8A3DE088F26}"/>
              </a:ext>
            </a:extLst>
          </p:cNvPr>
          <p:cNvSpPr txBox="1"/>
          <p:nvPr/>
        </p:nvSpPr>
        <p:spPr>
          <a:xfrm>
            <a:off x="1166648" y="6029867"/>
            <a:ext cx="550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Entire System of RC Car </a:t>
            </a:r>
            <a:r>
              <a:rPr lang="en-US" dirty="0" err="1"/>
              <a:t>COntrolled</a:t>
            </a:r>
            <a:r>
              <a:rPr lang="en-US" dirty="0"/>
              <a:t> by Tablet [7]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6183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D77874-99A7-42C7-8A08-89CA020A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04945"/>
            <a:ext cx="10905066" cy="4334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9C314-5859-4178-BC8C-FEA25451E1C6}"/>
              </a:ext>
            </a:extLst>
          </p:cNvPr>
          <p:cNvSpPr txBox="1"/>
          <p:nvPr/>
        </p:nvSpPr>
        <p:spPr>
          <a:xfrm>
            <a:off x="11767457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#7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22B6F-1E15-4292-A4AC-F7417B687BCD}"/>
              </a:ext>
            </a:extLst>
          </p:cNvPr>
          <p:cNvSpPr txBox="1"/>
          <p:nvPr/>
        </p:nvSpPr>
        <p:spPr>
          <a:xfrm>
            <a:off x="2301766" y="6450412"/>
            <a:ext cx="323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 Agent System Model[7]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27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D40E34D-13E0-4914-A1D8-E2A46C6C8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31" y="643466"/>
            <a:ext cx="9363137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B431B-0C7F-4DF2-95A6-9D765A80CA73}"/>
              </a:ext>
            </a:extLst>
          </p:cNvPr>
          <p:cNvSpPr txBox="1"/>
          <p:nvPr/>
        </p:nvSpPr>
        <p:spPr>
          <a:xfrm>
            <a:off x="118038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#8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02E8F-457B-4B26-B980-BF54721BA101}"/>
              </a:ext>
            </a:extLst>
          </p:cNvPr>
          <p:cNvSpPr txBox="1"/>
          <p:nvPr/>
        </p:nvSpPr>
        <p:spPr>
          <a:xfrm>
            <a:off x="2222938" y="6424448"/>
            <a:ext cx="347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 State Transition Model [7]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7227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A2F9-FABA-44F3-BABD-DE5DF49B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Remote-Controlled Car</a:t>
            </a:r>
            <a:endParaRPr lang="en-D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7ED535-E34B-44CE-B261-38ED8563E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4" y="1958980"/>
            <a:ext cx="5000476" cy="29400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2DAE30-AE7E-4463-93E7-31F5E0CB09EE}"/>
              </a:ext>
            </a:extLst>
          </p:cNvPr>
          <p:cNvSpPr txBox="1"/>
          <p:nvPr/>
        </p:nvSpPr>
        <p:spPr>
          <a:xfrm>
            <a:off x="1040860" y="5321030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4. CSP of RC Car [7]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4E105-0DEF-4841-A8FC-591C76288218}"/>
              </a:ext>
            </a:extLst>
          </p:cNvPr>
          <p:cNvSpPr txBox="1"/>
          <p:nvPr/>
        </p:nvSpPr>
        <p:spPr>
          <a:xfrm>
            <a:off x="11605098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#9</a:t>
            </a:r>
            <a:endParaRPr lang="en-DE" dirty="0"/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7CC8C9EE-34C3-4BA4-AEB3-104E61E8D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30" y="1256168"/>
            <a:ext cx="6514670" cy="52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483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Communicating Sequential Processes</vt:lpstr>
      <vt:lpstr>Motivation</vt:lpstr>
      <vt:lpstr>Theoretical Background</vt:lpstr>
      <vt:lpstr>Theoretical Background</vt:lpstr>
      <vt:lpstr>Theoretical Background</vt:lpstr>
      <vt:lpstr>PowerPoint Presentation</vt:lpstr>
      <vt:lpstr>PowerPoint Presentation</vt:lpstr>
      <vt:lpstr>PowerPoint Presentation</vt:lpstr>
      <vt:lpstr>Remote-Controlled Car</vt:lpstr>
      <vt:lpstr>Remote- Controlled Car</vt:lpstr>
      <vt:lpstr>PowerPoint Presentation</vt:lpstr>
      <vt:lpstr>PowerPoint Presentation</vt:lpstr>
      <vt:lpstr>Conclusion</vt:lpstr>
      <vt:lpstr>Bibliography</vt:lpstr>
      <vt:lpstr>Thank You For Your Precious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Sequential Processes</dc:title>
  <dc:creator>abdullah zafar</dc:creator>
  <cp:lastModifiedBy>abdullah zafar</cp:lastModifiedBy>
  <cp:revision>7</cp:revision>
  <dcterms:created xsi:type="dcterms:W3CDTF">2021-11-26T00:41:34Z</dcterms:created>
  <dcterms:modified xsi:type="dcterms:W3CDTF">2022-01-20T21:28:20Z</dcterms:modified>
</cp:coreProperties>
</file>