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eb5046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3eb5046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3eb5046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3eb5046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3eb504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3eb504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3eb5046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3eb5046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3eb50461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3eb50461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3eb50461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3eb5046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eb50461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3eb5046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4 GAME</a:t>
            </a:r>
            <a:br>
              <a:rPr lang="en"/>
            </a:br>
            <a:r>
              <a:rPr lang="en" sz="2400"/>
              <a:t>Computer Science 2 Project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SYED MUHAMMAD SAIM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Electronic Engineering - Hamm-Lippstadt University Of Applied Sciences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</a:t>
            </a:r>
            <a:r>
              <a:rPr lang="en"/>
              <a:t>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the mark </a:t>
            </a:r>
            <a:r>
              <a:rPr lang="en"/>
              <a:t>column-wise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person who make 4 consistent </a:t>
            </a:r>
            <a:br>
              <a:rPr lang="en"/>
            </a:br>
            <a:r>
              <a:rPr lang="en"/>
              <a:t>connection will win (either vertically, </a:t>
            </a:r>
            <a:br>
              <a:rPr lang="en"/>
            </a:br>
            <a:r>
              <a:rPr lang="en"/>
              <a:t>horizontally or diagonally)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188" y="107750"/>
            <a:ext cx="34385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292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300" y="-90250"/>
            <a:ext cx="61040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19950" y="163025"/>
            <a:ext cx="250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838" y="90250"/>
            <a:ext cx="64690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Information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be compiled on almost every IDE even the online.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75 KB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Graphics and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vs Computer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138" y="711613"/>
            <a:ext cx="31527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