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74" r:id="rId7"/>
    <p:sldId id="264" r:id="rId8"/>
    <p:sldId id="265" r:id="rId9"/>
    <p:sldId id="259" r:id="rId10"/>
    <p:sldId id="261" r:id="rId11"/>
    <p:sldId id="272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4B44-91FE-4A46-B078-7573BD04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6608-84D6-44D9-8F98-C8A679792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6EF4-B4B8-43D3-828F-7428DE52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F30D-A598-4247-8627-DE8BCE67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DA7A-5729-45E0-BC03-2FB1449C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85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830C-C966-45D9-9C33-BD5E3EFD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A98B5-FD97-4D3D-9C71-04B0E72A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22AE-647B-4693-8CD1-D02E282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1B64-4FE0-4AA1-AFD6-223F6BB2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DB47-8F4D-46D9-BE0A-E5E1FB13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39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DB5C8-AB58-451F-A012-D93E09EDC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D796-6F95-4EF4-B635-A469F1E3D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FC2E-9549-4C8D-8FF2-F04D77A3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075C-B71F-4F9A-91CA-20D40C4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C1EE-9FA6-4383-8BE5-3D10851A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58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DAF4-CEAE-4F8F-9E69-BE05D60C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48F-BF07-4090-83F4-224847BD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846E-B47B-4127-8D78-FC820BBD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8A09-DED4-45AD-AA24-ADC5CCD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672C-B96B-42F4-8261-4BFEA2E5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7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885-B078-4B42-A1BA-630E2B95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E2DF-F6FB-4AEB-AAF2-F8FEB685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869C-D877-47A5-AEB8-BBBAE0B7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8F4E-8E46-4CB1-A885-14ACD11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CC0A-AEBA-4B47-91AE-82699D1D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24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FA3-BB40-4371-9B28-53DFA68C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8C5F-8FF1-458E-8674-8E464F874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E8E9-6277-4C9B-8409-61CB15C4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5D5B-C587-4DB0-B053-0A83E42C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5F22-9E0C-4D50-8EAC-68006D3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8A89-E783-4B05-AEFE-46A28BE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24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C03-1D57-45C0-8529-45450E59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88968-F5DD-43F0-9E80-974819EC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75B7-3922-4A5A-A63D-29854FA07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11336-D7DA-49C2-A6D2-D25FF156D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8771-DD37-4A17-A5E3-4295605C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9599A-12D1-4204-AC32-F2333AA3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22D37-750C-4B2D-8FE9-330CDBEB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CBBCD-94B6-4539-9BF5-0E29F0E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526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C392-BAAE-4615-B87A-07CF1490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268CD-90F5-4B82-B503-F3AFABA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79040-A671-461B-95EC-535565D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60046-8574-45D2-AFD3-182ADB7D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90D8B-A513-46A0-B547-99235679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511B-0ECB-402B-B78A-76A7F98B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A09F-5839-45FA-A887-DD0FB17E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52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B6F9-8E14-47C9-94A8-7CDFF394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AD-010B-4361-AA20-346AD92B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ABA5-077A-43E3-840E-82A3A08C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7D18-92A9-4D51-BF3D-F9144B48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2F66-0F88-45FF-A4BF-7C8F584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EEBE-7483-42FF-8AAC-ECBCAACF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56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971-D7C4-4513-BE17-6BC1FCFE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9AF98-BC82-439A-8FF7-D79DA750F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97D7-A5CE-473B-BA76-E7AB156B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1AD1-A1A9-402A-BD8E-8EB48858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C4F5-7D6B-4767-B4B7-F7F0FF81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12A9-4B44-4023-969F-8D40BA7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716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25D70-C1E1-4998-ABAA-0955CC07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DD4C-18F8-4A1F-B9A9-BFC87AE5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9AED-AF70-467E-81FE-75D713159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1D32-5451-4AB0-8BA0-C15D60B614D2}" type="datetimeFigureOut">
              <a:rPr lang="en-DE" smtClean="0"/>
              <a:t>07/22/2021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EFD9-A237-49E8-81F5-3282D451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66BF-5339-4D74-9E63-8CBE353F7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9265-3472-4EC3-B0E0-8D2DFF49B1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7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85BD-D223-425C-8E69-A99B43FB6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Area Network (CAN)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1757-4E89-480A-8D6B-4C88B5218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ABDULLAH ZAFAR</a:t>
            </a:r>
          </a:p>
          <a:p>
            <a:r>
              <a:rPr lang="en-US" dirty="0"/>
              <a:t>MUSTAFA TOUQIR</a:t>
            </a:r>
          </a:p>
          <a:p>
            <a:r>
              <a:rPr lang="en-US" dirty="0"/>
              <a:t>SYED MUHAMMAD SAIM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44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18E-0037-4270-AC08-B53C6832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452"/>
            <a:ext cx="3667125" cy="1325563"/>
          </a:xfrm>
        </p:spPr>
        <p:txBody>
          <a:bodyPr/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E8F33-DD55-4A7F-A948-61FD100FE4FA}"/>
              </a:ext>
            </a:extLst>
          </p:cNvPr>
          <p:cNvSpPr txBox="1"/>
          <p:nvPr/>
        </p:nvSpPr>
        <p:spPr>
          <a:xfrm>
            <a:off x="3223258" y="6164885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Distributed control architecture for a Scania Truck</a:t>
            </a:r>
            <a:endParaRPr lang="en-DE" dirty="0"/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00F79CDE-39C1-44D2-BCDD-AA1448B35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508449"/>
            <a:ext cx="10344149" cy="5444676"/>
          </a:xfrm>
        </p:spPr>
      </p:pic>
    </p:spTree>
    <p:extLst>
      <p:ext uri="{BB962C8B-B14F-4D97-AF65-F5344CB8AC3E}">
        <p14:creationId xmlns:p14="http://schemas.microsoft.com/office/powerpoint/2010/main" val="27482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4CF2-4833-4B92-9DAD-7866C598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2B48-17A8-4950-AF59-A1E3985F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Bus has to deal with an increased amount of electronic devices in automobile</a:t>
            </a:r>
          </a:p>
          <a:p>
            <a:endParaRPr lang="en-US" dirty="0"/>
          </a:p>
          <a:p>
            <a:r>
              <a:rPr lang="en-US" dirty="0"/>
              <a:t>Event triggered CAN has built up itself as a de facto standard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problematic to asynchronous external events which are not know in advance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TTCAN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by ISO 11848-4</a:t>
            </a:r>
          </a:p>
        </p:txBody>
      </p:sp>
    </p:spTree>
    <p:extLst>
      <p:ext uri="{BB962C8B-B14F-4D97-AF65-F5344CB8AC3E}">
        <p14:creationId xmlns:p14="http://schemas.microsoft.com/office/powerpoint/2010/main" val="417073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709F-C884-4C85-A31B-CCE07768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255587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695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71E2-B68E-4738-B9D9-462CCE30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FF01-FE6E-48FA-934E-36E90F3B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1 : Number of million CAN nodes per User</a:t>
            </a:r>
          </a:p>
          <a:p>
            <a:r>
              <a:rPr lang="en-US" dirty="0"/>
              <a:t>Figure 2 : Typical architecture of a CAN-based system</a:t>
            </a:r>
          </a:p>
          <a:p>
            <a:r>
              <a:rPr lang="en-US" dirty="0"/>
              <a:t>Figure 3 : Distributed control architecture for the Volvo XC90</a:t>
            </a:r>
          </a:p>
          <a:p>
            <a:r>
              <a:rPr lang="en-US" dirty="0"/>
              <a:t>Figure 4 : Distributed control architecture for a Scania Truck</a:t>
            </a:r>
          </a:p>
          <a:p>
            <a:r>
              <a:rPr lang="en-US" dirty="0"/>
              <a:t>Figure 5 : Control architecture for SMART – 1 spacecraft</a:t>
            </a:r>
          </a:p>
          <a:p>
            <a:r>
              <a:rPr lang="en-US" dirty="0"/>
              <a:t>Figure 6 : Number of million CAN nodes per User</a:t>
            </a:r>
          </a:p>
          <a:p>
            <a:r>
              <a:rPr lang="en-US" dirty="0"/>
              <a:t>Figure 7 : CAN Bus Arbitration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539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6827-905A-4990-8372-0737AAFE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EACE-C8C5-45AC-92AE-5CE11957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[1] A Albert, R Strasser, and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Trachtler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Migration from can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ttcan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fora distributed control system.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InProceedings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9th international CAN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inAutomation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Conference, volume 5, pages 9–16, 2003.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[2] Jean-Luc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Bechennec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Mikael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Briday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 ́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ebastien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Faucou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Yvon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Trin-quet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Trampoline an open source implementation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osek</a:t>
            </a:r>
            <a:r>
              <a:rPr lang="en-US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vdx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rtosspecification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In2006 IEEE Conference on Emerging Technologies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andFactory</a:t>
            </a:r>
            <a:r>
              <a:rPr lang="en-US" b="0" i="0" dirty="0">
                <a:effectLst/>
                <a:latin typeface="Arial" panose="020B0604020202020204" pitchFamily="34" charset="0"/>
              </a:rPr>
              <a:t> Automation, pages 62–69. IEEE, 2006.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[3] Marco Di Natale,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Haibo</a:t>
            </a:r>
            <a:r>
              <a:rPr lang="en-US" b="0" i="0" dirty="0">
                <a:effectLst/>
                <a:latin typeface="Arial" panose="020B0604020202020204" pitchFamily="34" charset="0"/>
              </a:rPr>
              <a:t> Zeng, Paolo Giusto,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Arkadeb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Ghosal.Understanding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using the controller area network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communicationprotocol</a:t>
            </a:r>
            <a:r>
              <a:rPr lang="en-US" b="0" i="0" dirty="0">
                <a:effectLst/>
                <a:latin typeface="Arial" panose="020B0604020202020204" pitchFamily="34" charset="0"/>
              </a:rPr>
              <a:t>: theory and practice. Springer Science &amp; Business Media, 2012.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[4] Karl Henrik Johansson, Martin T ̈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orngren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Lars Nielsen.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Vehicleapplications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controller area network.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InHandbook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networked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andembedded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control systems, pages 741–765. Springer, 2005.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[5] Wilfried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Voss.A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comprehensible guide to controller area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network.Copperhill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Media, 2008</a:t>
            </a:r>
          </a:p>
          <a:p>
            <a:r>
              <a:rPr lang="en-US"/>
              <a:t>https://www.csselectronics.com/screen/page/simple-intro-to-can-bus/language/en</a:t>
            </a:r>
            <a:r>
              <a:rPr lang="en-US">
                <a:latin typeface="Arial" panose="020B0604020202020204" pitchFamily="34" charset="0"/>
              </a:rPr>
              <a:t>(pictures)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312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A9CC-5131-4625-9D6A-3AEDE476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075" y="2613025"/>
            <a:ext cx="10515600" cy="1325563"/>
          </a:xfrm>
        </p:spPr>
        <p:txBody>
          <a:bodyPr/>
          <a:lstStyle/>
          <a:p>
            <a:r>
              <a:rPr lang="en-US" dirty="0"/>
              <a:t>YOUR QUESTIONS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806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AC33-2782-44E1-9107-CC2B3F5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4954-8A36-4700-9CC9-A6DAE64D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Controller Area Network (CAN) ?</a:t>
            </a:r>
          </a:p>
          <a:p>
            <a:r>
              <a:rPr lang="en-US" dirty="0"/>
              <a:t>Background 	</a:t>
            </a:r>
          </a:p>
          <a:p>
            <a:r>
              <a:rPr lang="en-US" dirty="0"/>
              <a:t>CAN Network Technology</a:t>
            </a:r>
          </a:p>
          <a:p>
            <a:endParaRPr lang="en-DE" dirty="0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2A03F0B-B94E-42D6-8AB2-B67B223C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24" y="3305379"/>
            <a:ext cx="4061460" cy="265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AFE28-FFEB-4592-A2B1-7DF722479893}"/>
              </a:ext>
            </a:extLst>
          </p:cNvPr>
          <p:cNvSpPr txBox="1"/>
          <p:nvPr/>
        </p:nvSpPr>
        <p:spPr>
          <a:xfrm>
            <a:off x="4935984" y="5846440"/>
            <a:ext cx="46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Number of million CAN nodes per User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7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E5B-6868-4394-B91B-E308C83B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Main Components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5C75-6BD1-435B-881E-2C50E03A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Controller (hardware)</a:t>
            </a:r>
          </a:p>
          <a:p>
            <a:r>
              <a:rPr lang="en-US" dirty="0"/>
              <a:t>CAN Device Driver</a:t>
            </a:r>
          </a:p>
          <a:p>
            <a:r>
              <a:rPr lang="en-US" dirty="0"/>
              <a:t>Transport Layer</a:t>
            </a:r>
          </a:p>
          <a:p>
            <a:r>
              <a:rPr lang="en-US" dirty="0"/>
              <a:t>Interaction Layer</a:t>
            </a:r>
          </a:p>
          <a:p>
            <a:r>
              <a:rPr lang="en-US" dirty="0"/>
              <a:t>Diagnostic and Network </a:t>
            </a:r>
          </a:p>
          <a:p>
            <a:pPr marL="0" indent="0">
              <a:buNone/>
            </a:pPr>
            <a:r>
              <a:rPr lang="en-US" dirty="0"/>
              <a:t>   Management Layers</a:t>
            </a:r>
          </a:p>
          <a:p>
            <a:r>
              <a:rPr lang="en-US" dirty="0"/>
              <a:t>Calibration Layer</a:t>
            </a:r>
            <a:endParaRPr lang="en-DE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C59F28-E80C-4417-BCB6-200BF4FC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411604"/>
            <a:ext cx="6848475" cy="5446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B60DC-5222-4F31-827E-88A2FF955905}"/>
              </a:ext>
            </a:extLst>
          </p:cNvPr>
          <p:cNvSpPr txBox="1"/>
          <p:nvPr/>
        </p:nvSpPr>
        <p:spPr>
          <a:xfrm>
            <a:off x="260467" y="6403836"/>
            <a:ext cx="508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Typical architecture of a CAN-based system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708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DBAD-DF65-4252-923E-0E73F4AC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98450"/>
            <a:ext cx="10515600" cy="1325563"/>
          </a:xfrm>
        </p:spPr>
        <p:txBody>
          <a:bodyPr/>
          <a:lstStyle/>
          <a:p>
            <a:r>
              <a:rPr lang="en-US" dirty="0"/>
              <a:t>Controller Area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8B68C-FBC5-44E9-84DE-7C650957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7" y="1500187"/>
            <a:ext cx="6619875" cy="385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7BD0D-A1A4-4E2A-A5C0-639EBB05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7" y="2262188"/>
            <a:ext cx="4355767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629-0FE5-4D7F-AEB8-2C83063A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1325563"/>
          </a:xfrm>
        </p:spPr>
        <p:txBody>
          <a:bodyPr/>
          <a:lstStyle/>
          <a:p>
            <a:r>
              <a:rPr lang="en-US" dirty="0"/>
              <a:t>MESSAGE BROADCASTING AND DATA TRANSFER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D351-EC47-4D6B-BC2C-FD7B5623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and Reception</a:t>
            </a:r>
          </a:p>
          <a:p>
            <a:r>
              <a:rPr lang="en-US" dirty="0"/>
              <a:t>Peer To Peer Network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EDF6E-0009-4D04-BC9A-7A6D5C8A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5" y="3111253"/>
            <a:ext cx="6372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8FC5-5F54-4B75-9E0D-2FACEB3E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27CE-FEEF-4B86-99AD-2C223A7B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or electronics sending the information at the very same time. </a:t>
            </a:r>
          </a:p>
          <a:p>
            <a:r>
              <a:rPr lang="en-US" dirty="0"/>
              <a:t>Priority ID- How important is the message </a:t>
            </a:r>
          </a:p>
          <a:p>
            <a:endParaRPr lang="en-US" dirty="0"/>
          </a:p>
        </p:txBody>
      </p:sp>
      <p:sp>
        <p:nvSpPr>
          <p:cNvPr id="4" name="AutoShape 2" descr="CAN Bus Explained - A Simple Intro (2021)">
            <a:extLst>
              <a:ext uri="{FF2B5EF4-FFF2-40B4-BE49-F238E27FC236}">
                <a16:creationId xmlns:a16="http://schemas.microsoft.com/office/drawing/2014/main" id="{F1D1AAEE-587E-45C0-A970-D444286BE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09783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93E0-EFF6-41CF-8D5D-E0D05304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686082"/>
            <a:ext cx="9582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65C3-3BD5-4EC5-A799-68A72A51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1BCC-FEF6-47D4-877D-BD108CFC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Monitoring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global error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Exact location of the error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Acknowledgment Error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ACK</a:t>
            </a:r>
            <a:endParaRPr lang="en-DE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5C5EB9A-28AE-4933-89C7-F05953C2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66" y="1228567"/>
            <a:ext cx="6065520" cy="250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CF71C-5FD0-4DB1-89AA-229235C21A56}"/>
              </a:ext>
            </a:extLst>
          </p:cNvPr>
          <p:cNvSpPr txBox="1"/>
          <p:nvPr/>
        </p:nvSpPr>
        <p:spPr>
          <a:xfrm>
            <a:off x="9046346" y="419913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875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B528-F38C-497A-965D-C262414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CAN BUS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6983-114F-4764-8540-F69E6552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Reduced wiring</a:t>
            </a:r>
          </a:p>
          <a:p>
            <a:r>
              <a:rPr lang="en-US" dirty="0"/>
              <a:t>Reduced cost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Improved service</a:t>
            </a:r>
          </a:p>
          <a:p>
            <a:r>
              <a:rPr lang="en-US" dirty="0"/>
              <a:t>Maintenance features</a:t>
            </a:r>
          </a:p>
          <a:p>
            <a:r>
              <a:rPr lang="en-US" dirty="0"/>
              <a:t>Error management</a:t>
            </a:r>
          </a:p>
          <a:p>
            <a:r>
              <a:rPr lang="en-US" dirty="0"/>
              <a:t>Low cost implementation</a:t>
            </a:r>
          </a:p>
          <a:p>
            <a:r>
              <a:rPr lang="en-US" dirty="0"/>
              <a:t>World wide acceptance</a:t>
            </a:r>
          </a:p>
          <a:p>
            <a:r>
              <a:rPr lang="en-US" dirty="0"/>
              <a:t>Functioning  in extreme electrical </a:t>
            </a:r>
          </a:p>
          <a:p>
            <a:pPr marL="0" indent="0">
              <a:buNone/>
            </a:pPr>
            <a:r>
              <a:rPr lang="en-US" dirty="0"/>
              <a:t>   environments and high degree of real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7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4B63-A673-47AB-958F-11159483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73529"/>
            <a:ext cx="10515600" cy="1325563"/>
          </a:xfrm>
        </p:spPr>
        <p:txBody>
          <a:bodyPr/>
          <a:lstStyle/>
          <a:p>
            <a:r>
              <a:rPr lang="en-US" dirty="0"/>
              <a:t>APPLICATIONS </a:t>
            </a:r>
            <a:endParaRPr lang="en-DE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03EFFD-EA90-4869-B8A8-4A8F7C730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1" y="1261482"/>
            <a:ext cx="9563765" cy="49687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3C023-B262-4D0B-A6AF-D6F94D425B88}"/>
              </a:ext>
            </a:extLst>
          </p:cNvPr>
          <p:cNvSpPr txBox="1"/>
          <p:nvPr/>
        </p:nvSpPr>
        <p:spPr>
          <a:xfrm>
            <a:off x="2739018" y="6327565"/>
            <a:ext cx="579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Distributed control architecture for the Volvo XC90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2182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494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Controller Area Network (CAN)</vt:lpstr>
      <vt:lpstr>INTRODUCTION</vt:lpstr>
      <vt:lpstr>ARCHITECTURE – Main Components</vt:lpstr>
      <vt:lpstr>Controller Area Network</vt:lpstr>
      <vt:lpstr>MESSAGE BROADCASTING AND DATA TRANSFER</vt:lpstr>
      <vt:lpstr>Priority ID system</vt:lpstr>
      <vt:lpstr>ERROR MANAGEMENT </vt:lpstr>
      <vt:lpstr>BENEFITS OF USING CAN BUS</vt:lpstr>
      <vt:lpstr>APPLICATIONS </vt:lpstr>
      <vt:lpstr>APPLICATION</vt:lpstr>
      <vt:lpstr>DRAWBACKS</vt:lpstr>
      <vt:lpstr>CONCLUSION</vt:lpstr>
      <vt:lpstr>APPENDIX</vt:lpstr>
      <vt:lpstr>BIBLIOGRAPHY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Area Network (CAN)</dc:title>
  <dc:creator>abdullah zafar</dc:creator>
  <cp:lastModifiedBy>abdullah</cp:lastModifiedBy>
  <cp:revision>14</cp:revision>
  <dcterms:created xsi:type="dcterms:W3CDTF">2021-07-21T18:12:34Z</dcterms:created>
  <dcterms:modified xsi:type="dcterms:W3CDTF">2021-07-22T10:15:39Z</dcterms:modified>
</cp:coreProperties>
</file>