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9" r:id="rId6"/>
    <p:sldId id="258" r:id="rId7"/>
    <p:sldId id="264" r:id="rId8"/>
    <p:sldId id="267" r:id="rId9"/>
    <p:sldId id="265" r:id="rId10"/>
    <p:sldId id="266" r:id="rId11"/>
    <p:sldId id="268" r:id="rId12"/>
    <p:sldId id="269" r:id="rId13"/>
    <p:sldId id="260" r:id="rId14"/>
    <p:sldId id="27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A037F-EB13-44B9-896A-C571206CB554}">
          <p14:sldIdLst>
            <p14:sldId id="256"/>
            <p14:sldId id="262"/>
            <p14:sldId id="263"/>
            <p14:sldId id="261"/>
            <p14:sldId id="259"/>
            <p14:sldId id="258"/>
            <p14:sldId id="264"/>
            <p14:sldId id="267"/>
            <p14:sldId id="265"/>
            <p14:sldId id="266"/>
            <p14:sldId id="268"/>
            <p14:sldId id="269"/>
            <p14:sldId id="26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AAED-DFE7-461E-9B79-73EC5E57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A991-1FE5-4F25-BE85-73B3A51D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664B-C8A4-411B-831B-29040A95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5045-6C27-4B3D-84BE-1B52D0EE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9A7-2406-4050-A2CA-97AC8ED4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0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8C16-2F2B-48C4-8FFF-5AD7E165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96AC-32F9-4355-9749-8D4FEF9C3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4BFB-3092-41B5-9F1F-A1E287A5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C42-A053-4503-BAA6-97B53DAE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F8D-9CCD-4EB4-8A06-A40CC154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830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D9475-A23A-46D8-AAD5-A62A2F42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951F8-6258-4708-A6A8-3265939C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8A33-7A91-4230-92FC-6480220B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31C2-315B-4FE6-93BD-559EE02B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F985-BF6F-4F74-B7E5-5A7A72D8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34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9CD9-B722-47CE-936A-2A99830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356A-855A-4415-9740-2AAADE1D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8A60-72EA-4F0F-BA78-6B0627B4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375A-093E-4469-B08A-C1EF6256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5596-7066-4DF5-AD4B-3251B733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47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2274-7206-444F-9713-C5C7335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866D-D749-405F-A946-3A4ACE26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1F1E-B4C4-4720-8581-F5F1DCC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07F8-3C6B-494C-BD57-8FC8649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DB4C-2A2F-4F97-A2BF-97D4FC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46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46AA-2EAB-4C22-8879-F0162471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F21A-0D8A-49E5-AC11-4813D3FB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8D14D-0DB7-4DCF-A9D4-95948B6A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6925D-41E6-41F5-A945-A7651A1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E5A0-8CB7-4711-A4E5-E4AE938D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56D75-6C0A-4582-8F47-829C17E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913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482C-AEC6-486C-BEBB-A777B039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1B0D-15CB-4E10-9D9E-9F73906E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81D7C-F110-414D-B568-6BDBE436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803C-56DC-4381-B41F-73EBE2A2E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A863F-FF50-4E72-8FAF-1E507361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DB75F-F1C8-4A32-8265-AAF0CB34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27908-E78C-4D88-9AEA-20A8E4B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C0524-D285-471E-B293-0B8D8C1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75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5DB7-5251-4DC9-A2E3-A60E1109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092BD-012B-46A1-8398-FACB1B71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FC9A-5BAE-48F9-A8B4-A6AE6237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E9D5-4596-481E-A8FF-DB9B318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0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04B5D-8F17-498E-A520-B7E1EDA3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1ED18-492B-49FE-83EE-7D723139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5F6C5-81C8-407C-AF90-838DB66D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6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943-9476-42B6-B2E1-EF95AC7A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3EAC-416E-4F13-BCA1-CBAF5208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2D3A9-C5D5-40BB-8728-DAF6EC5A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B8579-CCB4-46B2-A9CA-AAF594AA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ED8AC-5698-4D05-8E66-06F0B50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12F4F-D144-4CEB-95E4-0C328C53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95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EAC-4C49-4620-A7CF-0B45DFEA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B194-4DED-48CC-BA71-C14727AAB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2B79-1504-4BE6-BFE0-1E63A393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4EEB-FBBF-4C8E-A66B-A8D41CB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8508-2774-4B0F-9BB8-694A3F8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BA5CA-D551-4116-8894-316E156F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16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0C569-5E9C-4B2D-9B81-9E9D7F3F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8436-796F-428D-BB12-9E086ECE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EC4-FFFF-466F-BEA6-A57A3303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EF17-82C3-43B9-82D8-C51AACE718C3}" type="datetimeFigureOut">
              <a:rPr lang="en-DE" smtClean="0"/>
              <a:t>30/06/2021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E569-0B1B-48A2-9EA3-D08E40A50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86D1-CCC0-4B91-A26A-DBAAA8E72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BDF4-2E6C-4FED-9271-5AAAE3A4DB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6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apeda.com/parts/ESP32-DEVKITC-32D/Espressif%20Systems/view-part/" TargetMode="External"/><Relationship Id="rId2" Type="http://schemas.openxmlformats.org/officeDocument/2006/relationships/hyperlink" Target="https://www.researchgate.net/publication/332014410_New_Design_of_Socket_Modules_for_Smart_Home_Applica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E5A-52DA-40AD-923B-55989CFB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Smart Socket Device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4C724-65C2-4629-B35E-B73CF2BA1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Owner: Abdullah Zafar</a:t>
            </a:r>
          </a:p>
          <a:p>
            <a:r>
              <a:rPr lang="en-US" dirty="0"/>
              <a:t>Scrum Master: Mustafa </a:t>
            </a:r>
            <a:r>
              <a:rPr lang="en-US" dirty="0" err="1"/>
              <a:t>Touqir</a:t>
            </a:r>
            <a:endParaRPr lang="en-US" dirty="0"/>
          </a:p>
          <a:p>
            <a:r>
              <a:rPr lang="en-US" dirty="0"/>
              <a:t>Developer: Syed Muhammad Saim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876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F9B80-559E-4FD6-822E-B23F157C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RFID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B0A44C-B6F8-4ABD-AABD-117E1D4E4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2033456"/>
            <a:ext cx="7347537" cy="27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789CE-6F37-4094-9934-A5B12899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CPLD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1BE4BE2-3889-4C4E-A52F-D099175F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170120"/>
            <a:ext cx="7347537" cy="45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51568-87BB-4333-84EE-A28A26DC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1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5733-C50D-4D98-BD31-2B6109C9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Bibliography</a:t>
            </a:r>
            <a:endParaRPr lang="en-DE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D64C-1DB8-4BB1-870D-466BE892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  <a:hlinkClick r:id="rId2"/>
              </a:rPr>
              <a:t>https://www.researchgate.net/publication/332014410_New_Design_of_Socket_Modules_for_Smart_Home_Applications</a:t>
            </a:r>
            <a:r>
              <a:rPr lang="en-US" sz="1800">
                <a:solidFill>
                  <a:schemeClr val="tx2"/>
                </a:solidFill>
              </a:rPr>
              <a:t> 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ff1"/>
              </a:rPr>
              <a:t>Tiago M. Fernández-Caramés , An Intelligent Power Outlet System for the Smart Home of the Internet of Things, International Journal of Distributed Sensor Networks 2015(1):1-11 · November 2015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ff1"/>
                <a:hlinkClick r:id="rId3"/>
              </a:rPr>
              <a:t>https://www.snapeda.com/parts/ESP32-DEVKITC-32D/Espressif%20Systems/view-part/</a:t>
            </a:r>
            <a:r>
              <a:rPr lang="en-US" sz="1800">
                <a:solidFill>
                  <a:schemeClr val="tx2"/>
                </a:solidFill>
                <a:latin typeface="ff1"/>
              </a:rPr>
              <a:t> </a:t>
            </a:r>
            <a:endParaRPr lang="en-US" sz="1800" b="0" i="0">
              <a:solidFill>
                <a:schemeClr val="tx2"/>
              </a:solidFill>
              <a:effectLst/>
              <a:latin typeface="ff1"/>
            </a:endParaRPr>
          </a:p>
          <a:p>
            <a:endParaRPr lang="en-DE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613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58B2A-A049-480A-A115-E109FA30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Precious Time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319EDDF-41C1-408F-A1C5-12E44C0CF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0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E3AF86E-AC59-4F85-9554-3994A1F94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" r="26458" b="4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01BC1-9935-4274-83CF-749F2945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5790-5E3C-4FCA-9882-486C0018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000" dirty="0"/>
              <a:t>Sockets burn</a:t>
            </a:r>
          </a:p>
          <a:p>
            <a:r>
              <a:rPr lang="en-US" sz="2000" dirty="0"/>
              <a:t>Old Outlets</a:t>
            </a:r>
          </a:p>
          <a:p>
            <a:r>
              <a:rPr lang="en-US" sz="2000" dirty="0"/>
              <a:t>Overloaded Circuits</a:t>
            </a:r>
          </a:p>
          <a:p>
            <a:r>
              <a:rPr lang="en-US" sz="2000" dirty="0"/>
              <a:t>Damage or improper wiring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18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91881-F12E-467E-A818-4F0B456A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Solution : Smart Sockets</a:t>
            </a:r>
            <a:endParaRPr lang="en-D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773C-374F-4C6C-8740-4E97E332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Smart Socket</a:t>
            </a:r>
          </a:p>
          <a:p>
            <a:r>
              <a:rPr lang="en-US" sz="2000"/>
              <a:t>Wifi network</a:t>
            </a:r>
          </a:p>
          <a:p>
            <a:r>
              <a:rPr lang="en-US" sz="2000"/>
              <a:t>Controlled via Smartphone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jack, electronics, loudspeaker&#10;&#10;Description automatically generated">
            <a:extLst>
              <a:ext uri="{FF2B5EF4-FFF2-40B4-BE49-F238E27FC236}">
                <a16:creationId xmlns:a16="http://schemas.microsoft.com/office/drawing/2014/main" id="{37E49837-D955-4B39-BD4A-8D5FE23C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45" y="1782981"/>
            <a:ext cx="4828761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4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E977-464C-4ECA-92B9-3948E924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DE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2929CEF-8FEE-4F00-BCDA-95B053D35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66" y="1853425"/>
            <a:ext cx="5796133" cy="4762807"/>
          </a:xfrm>
        </p:spPr>
      </p:pic>
    </p:spTree>
    <p:extLst>
      <p:ext uri="{BB962C8B-B14F-4D97-AF65-F5344CB8AC3E}">
        <p14:creationId xmlns:p14="http://schemas.microsoft.com/office/powerpoint/2010/main" val="35027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9F9362-74E6-4271-A794-63CEC78B5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5225"/>
            <a:ext cx="3657600" cy="45212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6D981B-423B-4456-A3B1-BAB95845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75" y="1165225"/>
            <a:ext cx="3473450" cy="452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5ADB2-6902-417C-A921-239794F1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UML/SysML Diagrams</a:t>
            </a:r>
          </a:p>
        </p:txBody>
      </p:sp>
    </p:spTree>
    <p:extLst>
      <p:ext uri="{BB962C8B-B14F-4D97-AF65-F5344CB8AC3E}">
        <p14:creationId xmlns:p14="http://schemas.microsoft.com/office/powerpoint/2010/main" val="13156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7F602-7CF4-4E32-8A42-5F91A828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of Art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888A9D9-0D13-4BA0-967A-768F1BB2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2" y="640080"/>
            <a:ext cx="644949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D0FBE-73EB-4AE0-9FF7-FAF4C03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Schematic</a:t>
            </a:r>
            <a:endParaRPr lang="en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E23AEB-AD3A-4CDA-A237-BD1BB1F9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E11442A-C48B-451E-B271-926DB551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133350"/>
            <a:ext cx="8046344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9629B-5F39-4C81-8D6E-40CDD87F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ESP32</a:t>
            </a:r>
          </a:p>
        </p:txBody>
      </p:sp>
      <p:pic>
        <p:nvPicPr>
          <p:cNvPr id="5" name="Content Placeholder 4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42ACD05C-7ADC-4AFC-9365-DD1F092D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28394"/>
            <a:ext cx="7869557" cy="660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7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27BAA-67D5-488F-A9EC-4EA7F0B6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relay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884818EA-0B00-4474-B149-4AED7082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65" y="640080"/>
            <a:ext cx="666127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143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ff1</vt:lpstr>
      <vt:lpstr>Office Theme</vt:lpstr>
      <vt:lpstr>Wireless Smart Socket Device</vt:lpstr>
      <vt:lpstr>Motivation</vt:lpstr>
      <vt:lpstr>Solution : Smart Sockets</vt:lpstr>
      <vt:lpstr>Components</vt:lpstr>
      <vt:lpstr>UML/SysML Diagrams</vt:lpstr>
      <vt:lpstr>State of Art </vt:lpstr>
      <vt:lpstr>Schematic</vt:lpstr>
      <vt:lpstr>ESP32</vt:lpstr>
      <vt:lpstr>Switch relay</vt:lpstr>
      <vt:lpstr>RFID</vt:lpstr>
      <vt:lpstr>CPLD</vt:lpstr>
      <vt:lpstr>Conclusion</vt:lpstr>
      <vt:lpstr>Bibliography</vt:lpstr>
      <vt:lpstr>Thank You For Your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zafar</dc:creator>
  <cp:lastModifiedBy>abdullah zafar</cp:lastModifiedBy>
  <cp:revision>12</cp:revision>
  <dcterms:created xsi:type="dcterms:W3CDTF">2021-05-20T14:42:57Z</dcterms:created>
  <dcterms:modified xsi:type="dcterms:W3CDTF">2021-07-02T00:41:42Z</dcterms:modified>
</cp:coreProperties>
</file>