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9e0eff1-4b06-4b1c-bda8-5ba6391f949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448c3286-cd90-47a0-a5c7-c83b819e6f77/ReportSection?bookmarkGuid=b4688f3e-1433-4152-bc7e-5c20ca2a6689&amp;bookmarkUsage=1&amp;ctid=16cc8ad9-84fe-481d-b9b0-48e7758c41aa&amp;fromEntryPoint=export&quot;"/>
    <we:property name="reportState" value="&quot;CONNECTED&quot;"/>
    <we:property name="reportEmbeddedTime" value="&quot;2023-08-30T19:23:40.013Z&quot;"/>
    <we:property name="creatorSessionId" value="&quot;0bdba27c-5ae8-4117-aad3-b88274f04700&quot;"/>
    <we:property name="creatorUserId" value="&quot;10037FFE9B350BD1&quot;"/>
    <we:property name="creatorTenantId" value="&quot;16cc8ad9-84fe-481d-b9b0-48e7758c41aa&quot;"/>
    <we:property name="reportName" value="&quot;TravelByStudents&quot;"/>
    <we:property name="isFiltersActionButtonVisible" value="true"/>
    <we:property name="initialStateBookmark" value="&quot;H4sIAAAAAAAAA+1W227bMAz9lUHPxhAndXN5S73spUsTJEWBbQgGxqIdtbIlyHLWtMi/l5Kdtc2wW9H1gu1NvIg8JI9oXzMuSi1hcwI5sgE7UuoiB3PxJmQBKxrdZHI8Hs6Ov5wMxyNSK22FKko2uGYWTIb2TJQVSBeBlJ8XAQMpp5A5KQVZYsA0mlIVIMUV1s5ksqbCbcDwUktlwIWcW7Dowq7JnWTKHb7tUEZIrFjjHBNba2eolbE7OWBlffKQ7ttcMJ8wVoUFUVBgp+uFLR4eJhhFnX4Looh3edfpUyFt47LcjC61oXqoyo12fYgJXaaMSEAyj9tgWTZJYiWr3J9G9/RzVZkEZ5h6U2GF3VCkMVLb+NxWHAtbsi21YWoUNclbY8h1VWtX6mtskPJyNmhtg29QhnwNRULafRzDLDOYwa720VOAfF8VTbOj7zEvSFOKIpPN4G8nclqXogXGKzDWEWt5TmNz3adLynA0Rxs/gHfC7ObZDvbAP3vF28WOoOR8foeJDV/qEv4KksXWWaJ+i2Mr7fSWYbudpgfdfhd+SeYfM8gIu8rRisRJHzC1L6LLAZuJbOWxzBPy5qN1TaYXxoaghuf2oBMm5A9WUes7+28jvPOeX8NqeUwcH0//lfUm6Zvzf789gB31bgvxoMujZNnmvQT7/ZR3DvHhu+0xQX4S+qccfg1P+tm59cfPCa4qg2PQ+6/paQlaz94x1JP0FgnL3T13UJUtNSQ4hQJ9fl1fF+j9aA5QcFe0Pxv/rRVE6brmM5CVK9f9IzOfg7oglhJ/078BdwPA+++03gsAAA==&quot;"/>
    <we:property name="bookmark" value="&quot;H4sIAAAAAAAAA+1VS2/bMAz+K4POxhDbdRz31nrZad2KpBiwDTkwEu2oVSxBlrOmhf/7KDvZkhTbsKLrA9tNfJj8SH6kb5mQtVGwfg9LZMfsVOurJdirVyELWLWvSwvgmQjjjPMsDocRFJEgL22c1FXNjm+ZA1ui+yjrBpQPSMovs4CBUudQeqkAVWPADNpaV6DkDfbOZHK2wTZgeG2UtuBDTh049GFX5E4yQQlfx5QRuJMrnCJ3vXaCRlu3lQNW968O0r7NB+sS5rpyICsK7HWjcCDCIcckibMBJIlIRer1hVRu4zJfj6+NpXqoyrXxbckJXamt5KBYh9tiXW+S5Fo1y+413tNPdWM5TrDoTJWTbk2RzpDaJqauEVi5mrXUhnOrqUmdNYelaXrtQn/NLVJewY4HbfAdyolYQcVR3MFxUpYWS9jWPn4MkG+batPs5C7mGWlqWZVqM/gfE7noSzES8wVY54k1v6Sx+e7TR9oKtKfrbgBvpN3OMwoOwD95xe1sS1Byvtxh4oYvfQl/Bcms9ZYkGwgcFPFoHkZRURylWQq/JfPPGWSlWyzRSe6ld1i4Z9HlgE1kueiwTDl5i/GqJ9MzY0PQw/N30AsfyB+cptbHh7sR7uzzSzgtD4nj08W/ct4U/XP+37d7sKO/bSEepSLh80iMOGZZIeIh3v+2PSTIz9L8ksMvYaWfnFt/vE5w01g8A3O4TY9L0H72nqEdSXeQtO03FDEUZWELAAA=&quot;"/>
    <we:property name="embedUrl" value="&quot;/reportEmbed?reportId=448c3286-cd90-47a0-a5c7-c83b819e6f77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d789af56-f96d-4723-ba0e-46f57621104f&quot;"/>
    <we:property name="pageName" value="&quot;ReportSection&quot;"/>
    <we:property name="pageDisplayName" value="&quot;Snapshot by Campus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Michael Stewart</cp:lastModifiedBy>
  <cp:revision>3</cp:revision>
  <dcterms:created xsi:type="dcterms:W3CDTF">2018-06-07T21:39:02Z</dcterms:created>
  <dcterms:modified xsi:type="dcterms:W3CDTF">2023-08-30T19:23:58Z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