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256" r:id="rId3"/>
    <p:sldId id="258" r:id="rId5"/>
    <p:sldId id="259" r:id="rId6"/>
    <p:sldId id="260" r:id="rId7"/>
    <p:sldId id="263" r:id="rId8"/>
    <p:sldId id="267" r:id="rId9"/>
    <p:sldId id="277" r:id="rId10"/>
    <p:sldId id="264" r:id="rId11"/>
    <p:sldId id="268" r:id="rId12"/>
    <p:sldId id="265" r:id="rId13"/>
    <p:sldId id="269" r:id="rId14"/>
    <p:sldId id="275" r:id="rId15"/>
    <p:sldId id="276" r:id="rId16"/>
    <p:sldId id="289" r:id="rId17"/>
    <p:sldId id="266" r:id="rId18"/>
    <p:sldId id="270" r:id="rId19"/>
    <p:sldId id="287" r:id="rId20"/>
    <p:sldId id="26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78" d="100"/>
          <a:sy n="78" d="100"/>
        </p:scale>
        <p:origin x="654" y="54"/>
      </p:cViewPr>
      <p:guideLst>
        <p:guide orient="horz" pos="2112"/>
        <p:guide pos="3865"/>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5.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20940000" scaled="0"/>
        </a:gradFill>
        <a:effectLst/>
      </p:bgPr>
    </p:bg>
    <p:spTree>
      <p:nvGrpSpPr>
        <p:cNvPr id="1" name=""/>
        <p:cNvGrpSpPr/>
        <p:nvPr/>
      </p:nvGrpSpPr>
      <p:grpSpPr>
        <a:xfrm>
          <a:off x="0" y="0"/>
          <a:ext cx="0" cy="0"/>
          <a:chOff x="0" y="0"/>
          <a:chExt cx="0" cy="0"/>
        </a:xfrm>
      </p:grpSpPr>
      <p:sp>
        <p:nvSpPr>
          <p:cNvPr id="131" name="îŝḻïḍê"/>
          <p:cNvSpPr/>
          <p:nvPr/>
        </p:nvSpPr>
        <p:spPr bwMode="auto">
          <a:xfrm rot="5400000">
            <a:off x="36513" y="3944938"/>
            <a:ext cx="2876550" cy="2949575"/>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4530" h="4645">
                <a:moveTo>
                  <a:pt x="1165" y="3817"/>
                </a:moveTo>
                <a:lnTo>
                  <a:pt x="2134" y="4645"/>
                </a:lnTo>
                <a:lnTo>
                  <a:pt x="636" y="4645"/>
                </a:lnTo>
                <a:lnTo>
                  <a:pt x="1165" y="3817"/>
                </a:lnTo>
                <a:close/>
                <a:moveTo>
                  <a:pt x="1169" y="3810"/>
                </a:moveTo>
                <a:lnTo>
                  <a:pt x="1165" y="3817"/>
                </a:lnTo>
                <a:lnTo>
                  <a:pt x="1164" y="3816"/>
                </a:lnTo>
                <a:lnTo>
                  <a:pt x="1169" y="3810"/>
                </a:lnTo>
                <a:close/>
                <a:moveTo>
                  <a:pt x="3804" y="3465"/>
                </a:moveTo>
                <a:lnTo>
                  <a:pt x="2771" y="4645"/>
                </a:lnTo>
                <a:lnTo>
                  <a:pt x="2448" y="4645"/>
                </a:lnTo>
                <a:lnTo>
                  <a:pt x="2328" y="3695"/>
                </a:lnTo>
                <a:lnTo>
                  <a:pt x="3804" y="3465"/>
                </a:lnTo>
                <a:close/>
                <a:moveTo>
                  <a:pt x="3804" y="3465"/>
                </a:moveTo>
                <a:lnTo>
                  <a:pt x="4530" y="3595"/>
                </a:lnTo>
                <a:lnTo>
                  <a:pt x="4530" y="4645"/>
                </a:lnTo>
                <a:lnTo>
                  <a:pt x="4231" y="4645"/>
                </a:lnTo>
                <a:lnTo>
                  <a:pt x="3804" y="3465"/>
                </a:lnTo>
                <a:close/>
                <a:moveTo>
                  <a:pt x="0" y="2833"/>
                </a:moveTo>
                <a:lnTo>
                  <a:pt x="1164" y="3816"/>
                </a:lnTo>
                <a:lnTo>
                  <a:pt x="636" y="4645"/>
                </a:lnTo>
                <a:lnTo>
                  <a:pt x="266" y="4645"/>
                </a:lnTo>
                <a:lnTo>
                  <a:pt x="0" y="2833"/>
                </a:lnTo>
                <a:close/>
                <a:moveTo>
                  <a:pt x="2009" y="2462"/>
                </a:moveTo>
                <a:lnTo>
                  <a:pt x="2009" y="2463"/>
                </a:lnTo>
                <a:lnTo>
                  <a:pt x="1998" y="2471"/>
                </a:lnTo>
                <a:lnTo>
                  <a:pt x="2006" y="2463"/>
                </a:lnTo>
                <a:lnTo>
                  <a:pt x="2009" y="2462"/>
                </a:lnTo>
                <a:close/>
                <a:moveTo>
                  <a:pt x="2015" y="2460"/>
                </a:moveTo>
                <a:lnTo>
                  <a:pt x="2015" y="2460"/>
                </a:lnTo>
                <a:lnTo>
                  <a:pt x="2015" y="2460"/>
                </a:lnTo>
                <a:close/>
                <a:moveTo>
                  <a:pt x="2031" y="2454"/>
                </a:moveTo>
                <a:lnTo>
                  <a:pt x="2042" y="2460"/>
                </a:lnTo>
                <a:lnTo>
                  <a:pt x="2328" y="3695"/>
                </a:lnTo>
                <a:lnTo>
                  <a:pt x="1169" y="3810"/>
                </a:lnTo>
                <a:lnTo>
                  <a:pt x="2009" y="2471"/>
                </a:lnTo>
                <a:lnTo>
                  <a:pt x="2009" y="2463"/>
                </a:lnTo>
                <a:lnTo>
                  <a:pt x="2015" y="2460"/>
                </a:lnTo>
                <a:lnTo>
                  <a:pt x="2031" y="2454"/>
                </a:lnTo>
                <a:close/>
                <a:moveTo>
                  <a:pt x="2042" y="2454"/>
                </a:moveTo>
                <a:lnTo>
                  <a:pt x="2031" y="2454"/>
                </a:lnTo>
                <a:lnTo>
                  <a:pt x="2042" y="2454"/>
                </a:lnTo>
                <a:close/>
                <a:moveTo>
                  <a:pt x="4392" y="1949"/>
                </a:moveTo>
                <a:lnTo>
                  <a:pt x="4408" y="1966"/>
                </a:lnTo>
                <a:lnTo>
                  <a:pt x="3804" y="3465"/>
                </a:lnTo>
                <a:lnTo>
                  <a:pt x="2042" y="2454"/>
                </a:lnTo>
                <a:lnTo>
                  <a:pt x="4392" y="1949"/>
                </a:lnTo>
                <a:close/>
                <a:moveTo>
                  <a:pt x="4419" y="1944"/>
                </a:moveTo>
                <a:lnTo>
                  <a:pt x="4530" y="1973"/>
                </a:lnTo>
                <a:lnTo>
                  <a:pt x="4530" y="2143"/>
                </a:lnTo>
                <a:lnTo>
                  <a:pt x="4408" y="1966"/>
                </a:lnTo>
                <a:lnTo>
                  <a:pt x="4419" y="1944"/>
                </a:lnTo>
                <a:close/>
                <a:moveTo>
                  <a:pt x="4387" y="1936"/>
                </a:moveTo>
                <a:lnTo>
                  <a:pt x="4397" y="1938"/>
                </a:lnTo>
                <a:lnTo>
                  <a:pt x="4408" y="1944"/>
                </a:lnTo>
                <a:lnTo>
                  <a:pt x="4392" y="1949"/>
                </a:lnTo>
                <a:lnTo>
                  <a:pt x="4387" y="1936"/>
                </a:lnTo>
                <a:close/>
                <a:moveTo>
                  <a:pt x="4386" y="1933"/>
                </a:moveTo>
                <a:lnTo>
                  <a:pt x="4419" y="1944"/>
                </a:lnTo>
                <a:lnTo>
                  <a:pt x="4397" y="1938"/>
                </a:lnTo>
                <a:lnTo>
                  <a:pt x="4386" y="1933"/>
                </a:lnTo>
                <a:close/>
                <a:moveTo>
                  <a:pt x="4375" y="1933"/>
                </a:moveTo>
                <a:lnTo>
                  <a:pt x="4386" y="1933"/>
                </a:lnTo>
                <a:lnTo>
                  <a:pt x="4387" y="1936"/>
                </a:lnTo>
                <a:lnTo>
                  <a:pt x="4375" y="1933"/>
                </a:lnTo>
                <a:close/>
                <a:moveTo>
                  <a:pt x="2970" y="1208"/>
                </a:moveTo>
                <a:lnTo>
                  <a:pt x="4375" y="1933"/>
                </a:lnTo>
                <a:lnTo>
                  <a:pt x="2886" y="1318"/>
                </a:lnTo>
                <a:lnTo>
                  <a:pt x="2970" y="1208"/>
                </a:lnTo>
                <a:close/>
                <a:moveTo>
                  <a:pt x="1339" y="681"/>
                </a:moveTo>
                <a:lnTo>
                  <a:pt x="2886" y="1318"/>
                </a:lnTo>
                <a:lnTo>
                  <a:pt x="2031" y="2438"/>
                </a:lnTo>
                <a:lnTo>
                  <a:pt x="2031" y="2454"/>
                </a:lnTo>
                <a:lnTo>
                  <a:pt x="2015" y="2460"/>
                </a:lnTo>
                <a:lnTo>
                  <a:pt x="2009" y="2462"/>
                </a:lnTo>
                <a:lnTo>
                  <a:pt x="2009" y="2460"/>
                </a:lnTo>
                <a:lnTo>
                  <a:pt x="2006" y="2463"/>
                </a:lnTo>
                <a:lnTo>
                  <a:pt x="1982" y="2471"/>
                </a:lnTo>
                <a:lnTo>
                  <a:pt x="0" y="2833"/>
                </a:lnTo>
                <a:lnTo>
                  <a:pt x="1339" y="681"/>
                </a:lnTo>
                <a:close/>
                <a:moveTo>
                  <a:pt x="4090" y="0"/>
                </a:moveTo>
                <a:lnTo>
                  <a:pt x="2981" y="1197"/>
                </a:lnTo>
                <a:lnTo>
                  <a:pt x="2970" y="1208"/>
                </a:lnTo>
                <a:lnTo>
                  <a:pt x="1339" y="681"/>
                </a:lnTo>
                <a:lnTo>
                  <a:pt x="4090" y="0"/>
                </a:lnTo>
                <a:close/>
                <a:moveTo>
                  <a:pt x="4090" y="0"/>
                </a:moveTo>
                <a:lnTo>
                  <a:pt x="4530" y="193"/>
                </a:lnTo>
                <a:lnTo>
                  <a:pt x="4530" y="1837"/>
                </a:lnTo>
                <a:lnTo>
                  <a:pt x="4375" y="1933"/>
                </a:lnTo>
                <a:lnTo>
                  <a:pt x="4090" y="0"/>
                </a:lnTo>
                <a:close/>
              </a:path>
            </a:pathLst>
          </a:custGeom>
          <a:noFill/>
          <a:ln w="9525" cap="rnd">
            <a:solidFill>
              <a:schemeClr val="bg1">
                <a:lumMod val="65000"/>
              </a:schemeClr>
            </a:solidFill>
            <a:prstDash val="solid"/>
            <a:round/>
          </a:ln>
        </p:spPr>
        <p:txBody>
          <a:bodyPr wrap="square" anchor="ctr">
            <a:noAutofit/>
          </a:bodyPr>
          <a:p>
            <a:pPr algn="ctr"/>
          </a:p>
        </p:txBody>
      </p:sp>
      <p:sp>
        <p:nvSpPr>
          <p:cNvPr id="132" name="îŝḻïḍê"/>
          <p:cNvSpPr/>
          <p:nvPr/>
        </p:nvSpPr>
        <p:spPr bwMode="auto">
          <a:xfrm rot="5400000">
            <a:off x="8918067" y="-229743"/>
            <a:ext cx="3044190" cy="3503676"/>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4794" h="5518">
                <a:moveTo>
                  <a:pt x="0" y="5505"/>
                </a:moveTo>
                <a:lnTo>
                  <a:pt x="836" y="5505"/>
                </a:lnTo>
                <a:lnTo>
                  <a:pt x="0" y="5518"/>
                </a:lnTo>
                <a:lnTo>
                  <a:pt x="0" y="5505"/>
                </a:lnTo>
                <a:close/>
                <a:moveTo>
                  <a:pt x="0" y="4073"/>
                </a:moveTo>
                <a:lnTo>
                  <a:pt x="1028" y="4259"/>
                </a:lnTo>
                <a:lnTo>
                  <a:pt x="0" y="5219"/>
                </a:lnTo>
                <a:lnTo>
                  <a:pt x="0" y="4073"/>
                </a:lnTo>
                <a:close/>
                <a:moveTo>
                  <a:pt x="2702" y="4050"/>
                </a:moveTo>
                <a:lnTo>
                  <a:pt x="2148" y="5516"/>
                </a:lnTo>
                <a:lnTo>
                  <a:pt x="836" y="5505"/>
                </a:lnTo>
                <a:lnTo>
                  <a:pt x="1028" y="4259"/>
                </a:lnTo>
                <a:lnTo>
                  <a:pt x="2702" y="4050"/>
                </a:lnTo>
                <a:close/>
                <a:moveTo>
                  <a:pt x="3993" y="3007"/>
                </a:moveTo>
                <a:lnTo>
                  <a:pt x="4080" y="3023"/>
                </a:lnTo>
                <a:lnTo>
                  <a:pt x="3850" y="4045"/>
                </a:lnTo>
                <a:lnTo>
                  <a:pt x="3993" y="3007"/>
                </a:lnTo>
                <a:close/>
                <a:moveTo>
                  <a:pt x="1028" y="4226"/>
                </a:moveTo>
                <a:lnTo>
                  <a:pt x="40" y="2727"/>
                </a:lnTo>
                <a:lnTo>
                  <a:pt x="1028" y="4226"/>
                </a:lnTo>
                <a:close/>
                <a:moveTo>
                  <a:pt x="0" y="2727"/>
                </a:moveTo>
                <a:lnTo>
                  <a:pt x="40" y="2727"/>
                </a:lnTo>
                <a:lnTo>
                  <a:pt x="0" y="2890"/>
                </a:lnTo>
                <a:lnTo>
                  <a:pt x="0" y="2727"/>
                </a:lnTo>
                <a:close/>
                <a:moveTo>
                  <a:pt x="2477" y="2721"/>
                </a:moveTo>
                <a:lnTo>
                  <a:pt x="1028" y="4259"/>
                </a:lnTo>
                <a:lnTo>
                  <a:pt x="1028" y="4226"/>
                </a:lnTo>
                <a:lnTo>
                  <a:pt x="1193" y="2724"/>
                </a:lnTo>
                <a:lnTo>
                  <a:pt x="2477" y="2721"/>
                </a:lnTo>
                <a:close/>
                <a:moveTo>
                  <a:pt x="2477" y="2721"/>
                </a:moveTo>
                <a:lnTo>
                  <a:pt x="3850" y="4045"/>
                </a:lnTo>
                <a:lnTo>
                  <a:pt x="2702" y="4050"/>
                </a:lnTo>
                <a:lnTo>
                  <a:pt x="2477" y="2721"/>
                </a:lnTo>
                <a:close/>
                <a:moveTo>
                  <a:pt x="1193" y="2721"/>
                </a:moveTo>
                <a:lnTo>
                  <a:pt x="1193" y="2724"/>
                </a:lnTo>
                <a:lnTo>
                  <a:pt x="40" y="2727"/>
                </a:lnTo>
                <a:lnTo>
                  <a:pt x="1193" y="2721"/>
                </a:lnTo>
                <a:close/>
                <a:moveTo>
                  <a:pt x="4141" y="1931"/>
                </a:moveTo>
                <a:lnTo>
                  <a:pt x="4080" y="3023"/>
                </a:lnTo>
                <a:lnTo>
                  <a:pt x="4007" y="2903"/>
                </a:lnTo>
                <a:lnTo>
                  <a:pt x="4141" y="1931"/>
                </a:lnTo>
                <a:close/>
                <a:moveTo>
                  <a:pt x="3131" y="1464"/>
                </a:moveTo>
                <a:lnTo>
                  <a:pt x="4007" y="2903"/>
                </a:lnTo>
                <a:lnTo>
                  <a:pt x="3993" y="3007"/>
                </a:lnTo>
                <a:lnTo>
                  <a:pt x="2477" y="2721"/>
                </a:lnTo>
                <a:lnTo>
                  <a:pt x="3131" y="1464"/>
                </a:lnTo>
                <a:close/>
                <a:moveTo>
                  <a:pt x="3131" y="1464"/>
                </a:moveTo>
                <a:lnTo>
                  <a:pt x="4794" y="1508"/>
                </a:lnTo>
                <a:lnTo>
                  <a:pt x="4141" y="1931"/>
                </a:lnTo>
                <a:lnTo>
                  <a:pt x="3131" y="1464"/>
                </a:lnTo>
                <a:close/>
                <a:moveTo>
                  <a:pt x="1363" y="1415"/>
                </a:moveTo>
                <a:lnTo>
                  <a:pt x="2477" y="2721"/>
                </a:lnTo>
                <a:lnTo>
                  <a:pt x="1193" y="2721"/>
                </a:lnTo>
                <a:lnTo>
                  <a:pt x="1363" y="1415"/>
                </a:lnTo>
                <a:close/>
                <a:moveTo>
                  <a:pt x="0" y="1271"/>
                </a:moveTo>
                <a:lnTo>
                  <a:pt x="1363" y="1415"/>
                </a:lnTo>
                <a:lnTo>
                  <a:pt x="40" y="2727"/>
                </a:lnTo>
                <a:lnTo>
                  <a:pt x="0" y="2637"/>
                </a:lnTo>
                <a:lnTo>
                  <a:pt x="0" y="1271"/>
                </a:lnTo>
                <a:close/>
                <a:moveTo>
                  <a:pt x="4141" y="25"/>
                </a:moveTo>
                <a:lnTo>
                  <a:pt x="4794" y="1508"/>
                </a:lnTo>
                <a:lnTo>
                  <a:pt x="3643" y="735"/>
                </a:lnTo>
                <a:lnTo>
                  <a:pt x="4141" y="25"/>
                </a:lnTo>
                <a:close/>
                <a:moveTo>
                  <a:pt x="2598" y="25"/>
                </a:moveTo>
                <a:lnTo>
                  <a:pt x="2620" y="47"/>
                </a:lnTo>
                <a:lnTo>
                  <a:pt x="2609" y="47"/>
                </a:lnTo>
                <a:lnTo>
                  <a:pt x="2598" y="25"/>
                </a:lnTo>
                <a:close/>
                <a:moveTo>
                  <a:pt x="2671" y="0"/>
                </a:moveTo>
                <a:lnTo>
                  <a:pt x="4138" y="0"/>
                </a:lnTo>
                <a:lnTo>
                  <a:pt x="4141" y="25"/>
                </a:lnTo>
                <a:lnTo>
                  <a:pt x="2620" y="47"/>
                </a:lnTo>
                <a:lnTo>
                  <a:pt x="2671" y="0"/>
                </a:lnTo>
                <a:close/>
                <a:moveTo>
                  <a:pt x="2581" y="0"/>
                </a:moveTo>
                <a:lnTo>
                  <a:pt x="2602" y="0"/>
                </a:lnTo>
                <a:lnTo>
                  <a:pt x="2598" y="25"/>
                </a:lnTo>
                <a:lnTo>
                  <a:pt x="2581" y="0"/>
                </a:lnTo>
                <a:close/>
                <a:moveTo>
                  <a:pt x="852" y="0"/>
                </a:moveTo>
                <a:lnTo>
                  <a:pt x="2345" y="0"/>
                </a:lnTo>
                <a:lnTo>
                  <a:pt x="2609" y="47"/>
                </a:lnTo>
                <a:lnTo>
                  <a:pt x="2609" y="58"/>
                </a:lnTo>
                <a:lnTo>
                  <a:pt x="2620" y="47"/>
                </a:lnTo>
                <a:lnTo>
                  <a:pt x="3643" y="735"/>
                </a:lnTo>
                <a:lnTo>
                  <a:pt x="3131" y="1464"/>
                </a:lnTo>
                <a:lnTo>
                  <a:pt x="1363" y="1415"/>
                </a:lnTo>
                <a:lnTo>
                  <a:pt x="852" y="0"/>
                </a:lnTo>
                <a:close/>
                <a:moveTo>
                  <a:pt x="0" y="0"/>
                </a:moveTo>
                <a:lnTo>
                  <a:pt x="497" y="0"/>
                </a:lnTo>
                <a:lnTo>
                  <a:pt x="0" y="567"/>
                </a:lnTo>
                <a:lnTo>
                  <a:pt x="0" y="0"/>
                </a:lnTo>
                <a:close/>
              </a:path>
            </a:pathLst>
          </a:custGeom>
          <a:noFill/>
          <a:ln w="9525" cap="rnd">
            <a:solidFill>
              <a:schemeClr val="bg1">
                <a:lumMod val="65000"/>
              </a:schemeClr>
            </a:solidFill>
            <a:prstDash val="solid"/>
            <a:round/>
          </a:ln>
        </p:spPr>
        <p:txBody>
          <a:bodyPr wrap="square" anchor="ctr">
            <a:noAutofit/>
          </a:bodyPr>
          <a:p>
            <a:pPr algn="ctr"/>
          </a:p>
        </p:txBody>
      </p:sp>
      <p:sp>
        <p:nvSpPr>
          <p:cNvPr id="137" name="文本框 136"/>
          <p:cNvSpPr txBox="1"/>
          <p:nvPr/>
        </p:nvSpPr>
        <p:spPr>
          <a:xfrm>
            <a:off x="3590925" y="1981835"/>
            <a:ext cx="5010150" cy="2799715"/>
          </a:xfrm>
          <a:prstGeom prst="rect">
            <a:avLst/>
          </a:prstGeom>
          <a:noFill/>
        </p:spPr>
        <p:txBody>
          <a:bodyPr wrap="square" rtlCol="0">
            <a:spAutoFit/>
          </a:bodyPr>
          <a:p>
            <a:pPr algn="ctr"/>
            <a:r>
              <a:rPr lang="zh-CN" altLang="en-US" sz="8000">
                <a:solidFill>
                  <a:schemeClr val="bg2">
                    <a:lumMod val="50000"/>
                  </a:schemeClr>
                </a:solidFill>
              </a:rPr>
              <a:t>对联项目</a:t>
            </a:r>
            <a:endParaRPr lang="zh-CN" altLang="en-US" sz="8000">
              <a:solidFill>
                <a:schemeClr val="bg2">
                  <a:lumMod val="50000"/>
                </a:schemeClr>
              </a:solidFill>
            </a:endParaRPr>
          </a:p>
          <a:p>
            <a:pPr algn="ctr"/>
            <a:r>
              <a:rPr lang="zh-CN" altLang="en-US" sz="3200">
                <a:solidFill>
                  <a:schemeClr val="bg2">
                    <a:lumMod val="50000"/>
                  </a:schemeClr>
                </a:solidFill>
              </a:rPr>
              <a:t>黄卿卿，沈梦婷，黄毓颖，唐欢，田亚琴</a:t>
            </a:r>
            <a:endParaRPr lang="en-US" altLang="zh-CN" sz="3200">
              <a:solidFill>
                <a:schemeClr val="bg2">
                  <a:lumMod val="50000"/>
                </a:schemeClr>
              </a:solidFill>
            </a:endParaRPr>
          </a:p>
          <a:p>
            <a:pPr algn="ctr"/>
            <a:endParaRPr lang="en-US" altLang="zh-CN" sz="3200">
              <a:solidFill>
                <a:schemeClr val="bg2">
                  <a:lumMod val="50000"/>
                </a:schemeClr>
              </a:solidFill>
            </a:endParaRPr>
          </a:p>
        </p:txBody>
      </p:sp>
      <p:sp>
        <p:nvSpPr>
          <p:cNvPr id="138" name="文本框 137"/>
          <p:cNvSpPr txBox="1"/>
          <p:nvPr/>
        </p:nvSpPr>
        <p:spPr>
          <a:xfrm>
            <a:off x="8688070" y="6096000"/>
            <a:ext cx="2457450" cy="368300"/>
          </a:xfrm>
          <a:prstGeom prst="rect">
            <a:avLst/>
          </a:prstGeom>
          <a:noFill/>
        </p:spPr>
        <p:txBody>
          <a:bodyPr wrap="square" rtlCol="0">
            <a:spAutoFit/>
          </a:bodyPr>
          <a:p>
            <a:r>
              <a:rPr lang="zh-CN" altLang="en-US">
                <a:solidFill>
                  <a:schemeClr val="bg2">
                    <a:lumMod val="50000"/>
                  </a:schemeClr>
                </a:solidFill>
              </a:rPr>
              <a:t>汇报人：黄卿卿</a:t>
            </a:r>
            <a:endParaRPr lang="zh-CN" altLang="en-US">
              <a:solidFill>
                <a:schemeClr val="bg2">
                  <a:lumMod val="50000"/>
                </a:schemeClr>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1080000" scaled="0"/>
        </a:gradFill>
        <a:effectLst/>
      </p:bgPr>
    </p:bg>
    <p:spTree>
      <p:nvGrpSpPr>
        <p:cNvPr id="1" name=""/>
        <p:cNvGrpSpPr/>
        <p:nvPr/>
      </p:nvGrpSpPr>
      <p:grpSpPr/>
      <p:sp>
        <p:nvSpPr>
          <p:cNvPr id="87" name="îŝḻïḍê"/>
          <p:cNvSpPr/>
          <p:nvPr/>
        </p:nvSpPr>
        <p:spPr bwMode="auto">
          <a:xfrm>
            <a:off x="1932305" y="1266825"/>
            <a:ext cx="3450590" cy="4083050"/>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ln>
        </p:spPr>
        <p:txBody>
          <a:bodyPr anchor="ctr"/>
          <a:p>
            <a:pPr algn="ctr"/>
          </a:p>
        </p:txBody>
      </p:sp>
      <p:sp>
        <p:nvSpPr>
          <p:cNvPr id="4" name="椭圆 3"/>
          <p:cNvSpPr/>
          <p:nvPr/>
        </p:nvSpPr>
        <p:spPr>
          <a:xfrm>
            <a:off x="2806700" y="2457450"/>
            <a:ext cx="1701800" cy="17018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7200"/>
              <a:t>04</a:t>
            </a:r>
            <a:endParaRPr lang="en-US" altLang="zh-CN" sz="7200"/>
          </a:p>
        </p:txBody>
      </p:sp>
      <p:sp>
        <p:nvSpPr>
          <p:cNvPr id="18" name="矩形 17"/>
          <p:cNvSpPr/>
          <p:nvPr/>
        </p:nvSpPr>
        <p:spPr>
          <a:xfrm>
            <a:off x="6355715" y="3137535"/>
            <a:ext cx="3750945" cy="583565"/>
          </a:xfrm>
          <a:prstGeom prst="rect">
            <a:avLst/>
          </a:prstGeom>
        </p:spPr>
        <p:txBody>
          <a:bodyPr wrap="square">
            <a:spAutoFit/>
          </a:bodyPr>
          <a:p>
            <a:pPr algn="l"/>
            <a:r>
              <a:rPr lang="zh-CN" altLang="en-US" sz="3200" b="1" dirty="0">
                <a:solidFill>
                  <a:schemeClr val="bg2">
                    <a:lumMod val="50000"/>
                  </a:schemeClr>
                </a:solidFill>
              </a:rPr>
              <a:t>源码分析</a:t>
            </a:r>
            <a:endParaRPr lang="zh-CN" altLang="en-US" sz="3200" b="1" dirty="0">
              <a:solidFill>
                <a:schemeClr val="bg2">
                  <a:lumMod val="50000"/>
                </a:schemeClr>
              </a:solidFill>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21060000" scaled="0"/>
        </a:gradFill>
        <a:effectLst/>
      </p:bgPr>
    </p:bg>
    <p:spTree>
      <p:nvGrpSpPr>
        <p:cNvPr id="1" name=""/>
        <p:cNvGrpSpPr/>
        <p:nvPr/>
      </p:nvGrpSpPr>
      <p:grpSpPr/>
      <p:sp>
        <p:nvSpPr>
          <p:cNvPr id="18" name="矩形 17"/>
          <p:cNvSpPr/>
          <p:nvPr/>
        </p:nvSpPr>
        <p:spPr>
          <a:xfrm>
            <a:off x="424815" y="356235"/>
            <a:ext cx="3750945" cy="583565"/>
          </a:xfrm>
          <a:prstGeom prst="rect">
            <a:avLst/>
          </a:prstGeom>
        </p:spPr>
        <p:txBody>
          <a:bodyPr wrap="square">
            <a:spAutoFit/>
          </a:bodyPr>
          <a:p>
            <a:pPr algn="l"/>
            <a:r>
              <a:rPr lang="zh-CN" altLang="en-US" sz="3200" b="1" dirty="0">
                <a:solidFill>
                  <a:schemeClr val="bg2">
                    <a:lumMod val="50000"/>
                  </a:schemeClr>
                </a:solidFill>
              </a:rPr>
              <a:t>源码分析</a:t>
            </a:r>
            <a:endParaRPr lang="zh-CN" altLang="en-US" sz="3200" b="1" dirty="0">
              <a:solidFill>
                <a:schemeClr val="bg2">
                  <a:lumMod val="50000"/>
                </a:schemeClr>
              </a:solidFill>
            </a:endParaRPr>
          </a:p>
        </p:txBody>
      </p:sp>
      <p:grpSp>
        <p:nvGrpSpPr>
          <p:cNvPr id="16" name="组合 15"/>
          <p:cNvGrpSpPr/>
          <p:nvPr/>
        </p:nvGrpSpPr>
        <p:grpSpPr>
          <a:xfrm>
            <a:off x="8152765" y="-5080"/>
            <a:ext cx="6293485" cy="6715760"/>
            <a:chOff x="14102" y="1340"/>
            <a:chExt cx="7384" cy="7879"/>
          </a:xfrm>
        </p:grpSpPr>
        <p:sp>
          <p:nvSpPr>
            <p:cNvPr id="11" name="弧形 10"/>
            <p:cNvSpPr/>
            <p:nvPr/>
          </p:nvSpPr>
          <p:spPr>
            <a:xfrm rot="16200000">
              <a:off x="14387" y="1841"/>
              <a:ext cx="7120" cy="7078"/>
            </a:xfrm>
            <a:prstGeom prst="arc">
              <a:avLst>
                <a:gd name="adj1" fmla="val 10880038"/>
                <a:gd name="adj2" fmla="val 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ïşļîḓè"/>
            <p:cNvSpPr/>
            <p:nvPr/>
          </p:nvSpPr>
          <p:spPr>
            <a:xfrm flipH="1">
              <a:off x="17576" y="1340"/>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 name="ïŝlïdè"/>
            <p:cNvSpPr/>
            <p:nvPr/>
          </p:nvSpPr>
          <p:spPr>
            <a:xfrm flipH="1">
              <a:off x="15254" y="2228"/>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 name="i$1ídê"/>
            <p:cNvSpPr/>
            <p:nvPr/>
          </p:nvSpPr>
          <p:spPr>
            <a:xfrm flipH="1">
              <a:off x="14131" y="392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7" name="îS1íḑé"/>
            <p:cNvSpPr/>
            <p:nvPr/>
          </p:nvSpPr>
          <p:spPr>
            <a:xfrm flipH="1">
              <a:off x="14102" y="5885"/>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 name="îṣlïḍê"/>
            <p:cNvSpPr/>
            <p:nvPr/>
          </p:nvSpPr>
          <p:spPr>
            <a:xfrm flipH="1">
              <a:off x="15470" y="773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9" name="iṧḷiḍe"/>
            <p:cNvSpPr/>
            <p:nvPr/>
          </p:nvSpPr>
          <p:spPr>
            <a:xfrm flipH="1">
              <a:off x="17576" y="8461"/>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sp>
        <p:nvSpPr>
          <p:cNvPr id="13" name="矩形 12"/>
          <p:cNvSpPr/>
          <p:nvPr/>
        </p:nvSpPr>
        <p:spPr>
          <a:xfrm>
            <a:off x="935990" y="1212215"/>
            <a:ext cx="7030720" cy="1322070"/>
          </a:xfrm>
          <a:prstGeom prst="rect">
            <a:avLst/>
          </a:prstGeom>
        </p:spPr>
        <p:txBody>
          <a:bodyPr wrap="square">
            <a:spAutoFit/>
          </a:bodyPr>
          <a:p>
            <a:pPr marL="285750" indent="-285750" algn="l">
              <a:buFont typeface="Wingdings" panose="05000000000000000000" charset="0"/>
              <a:buChar char="u"/>
            </a:pPr>
            <a:r>
              <a:rPr lang="en-US" altLang="zh-CN" sz="2000" dirty="0">
                <a:solidFill>
                  <a:schemeClr val="bg2">
                    <a:lumMod val="50000"/>
                  </a:schemeClr>
                </a:solidFill>
              </a:rPr>
              <a:t>encoder</a:t>
            </a:r>
            <a:endParaRPr lang="en-US" altLang="zh-CN" sz="2000" dirty="0">
              <a:solidFill>
                <a:schemeClr val="bg2">
                  <a:lumMod val="50000"/>
                </a:schemeClr>
              </a:solidFill>
            </a:endParaRPr>
          </a:p>
          <a:p>
            <a:pPr indent="0" algn="l">
              <a:buFont typeface="Wingdings" panose="05000000000000000000" charset="0"/>
              <a:buNone/>
            </a:pPr>
            <a:r>
              <a:rPr lang="en-US" altLang="zh-CN" sz="2000" dirty="0">
                <a:solidFill>
                  <a:schemeClr val="bg2">
                    <a:lumMod val="50000"/>
                  </a:schemeClr>
                </a:solidFill>
              </a:rPr>
              <a:t>   1.</a:t>
            </a:r>
            <a:r>
              <a:rPr lang="zh-CN" altLang="en-US" sz="2000" dirty="0">
                <a:solidFill>
                  <a:schemeClr val="bg2">
                    <a:lumMod val="50000"/>
                  </a:schemeClr>
                </a:solidFill>
              </a:rPr>
              <a:t>构建基础</a:t>
            </a:r>
            <a:r>
              <a:rPr lang="en-US" altLang="zh-CN" sz="2000" dirty="0">
                <a:solidFill>
                  <a:schemeClr val="bg2">
                    <a:lumMod val="50000"/>
                  </a:schemeClr>
                </a:solidFill>
              </a:rPr>
              <a:t>cell--lstm</a:t>
            </a:r>
            <a:endParaRPr lang="en-US" altLang="zh-CN" sz="2000" dirty="0">
              <a:solidFill>
                <a:schemeClr val="bg2">
                  <a:lumMod val="50000"/>
                </a:schemeClr>
              </a:solidFill>
            </a:endParaRPr>
          </a:p>
          <a:p>
            <a:pPr indent="0" algn="l">
              <a:buFont typeface="Wingdings" panose="05000000000000000000" charset="0"/>
              <a:buNone/>
            </a:pPr>
            <a:r>
              <a:rPr lang="en-US" altLang="zh-CN" sz="2000" dirty="0">
                <a:solidFill>
                  <a:schemeClr val="bg2">
                    <a:lumMod val="50000"/>
                  </a:schemeClr>
                </a:solidFill>
              </a:rPr>
              <a:t>   2.</a:t>
            </a:r>
            <a:r>
              <a:rPr lang="zh-CN" altLang="en-US" sz="2000" dirty="0">
                <a:solidFill>
                  <a:schemeClr val="bg2">
                    <a:lumMod val="50000"/>
                  </a:schemeClr>
                </a:solidFill>
              </a:rPr>
              <a:t>创建多层</a:t>
            </a:r>
            <a:r>
              <a:rPr lang="en-US" altLang="zh-CN" sz="2000" dirty="0">
                <a:solidFill>
                  <a:schemeClr val="bg2">
                    <a:lumMod val="50000"/>
                  </a:schemeClr>
                </a:solidFill>
              </a:rPr>
              <a:t>rnn</a:t>
            </a:r>
            <a:r>
              <a:rPr lang="zh-CN" altLang="en-US" sz="2000" dirty="0">
                <a:solidFill>
                  <a:schemeClr val="bg2">
                    <a:lumMod val="50000"/>
                  </a:schemeClr>
                </a:solidFill>
              </a:rPr>
              <a:t>网络</a:t>
            </a:r>
            <a:endParaRPr lang="zh-CN" altLang="en-US" sz="2000" dirty="0">
              <a:solidFill>
                <a:schemeClr val="bg2">
                  <a:lumMod val="50000"/>
                </a:schemeClr>
              </a:solidFill>
            </a:endParaRPr>
          </a:p>
          <a:p>
            <a:pPr indent="0" algn="l">
              <a:buFont typeface="Wingdings" panose="05000000000000000000" charset="0"/>
              <a:buNone/>
            </a:pPr>
            <a:r>
              <a:rPr lang="en-US" altLang="zh-CN" sz="2000" dirty="0">
                <a:solidFill>
                  <a:schemeClr val="bg2">
                    <a:lumMod val="50000"/>
                  </a:schemeClr>
                </a:solidFill>
              </a:rPr>
              <a:t>   3.使用 tf.nn.dynamic_rnn 展开时间维度</a:t>
            </a:r>
            <a:endParaRPr lang="en-US" altLang="zh-CN" sz="2000" dirty="0">
              <a:solidFill>
                <a:schemeClr val="bg2">
                  <a:lumMod val="50000"/>
                </a:schemeClr>
              </a:solidFill>
            </a:endParaRPr>
          </a:p>
        </p:txBody>
      </p:sp>
      <p:pic>
        <p:nvPicPr>
          <p:cNvPr id="2" name="图片 1" descr="5f3e7059b7467d7ca0600fb7829aad4"/>
          <p:cNvPicPr>
            <a:picLocks noChangeAspect="1"/>
          </p:cNvPicPr>
          <p:nvPr/>
        </p:nvPicPr>
        <p:blipFill>
          <a:blip r:embed="rId1"/>
          <a:stretch>
            <a:fillRect/>
          </a:stretch>
        </p:blipFill>
        <p:spPr>
          <a:xfrm>
            <a:off x="961390" y="2818130"/>
            <a:ext cx="7863205" cy="324675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21060000" scaled="0"/>
        </a:gradFill>
        <a:effectLst/>
      </p:bgPr>
    </p:bg>
    <p:spTree>
      <p:nvGrpSpPr>
        <p:cNvPr id="1" name=""/>
        <p:cNvGrpSpPr/>
        <p:nvPr/>
      </p:nvGrpSpPr>
      <p:grpSpPr/>
      <p:sp>
        <p:nvSpPr>
          <p:cNvPr id="18" name="矩形 17"/>
          <p:cNvSpPr/>
          <p:nvPr/>
        </p:nvSpPr>
        <p:spPr>
          <a:xfrm>
            <a:off x="424815" y="356235"/>
            <a:ext cx="3750945" cy="583565"/>
          </a:xfrm>
          <a:prstGeom prst="rect">
            <a:avLst/>
          </a:prstGeom>
        </p:spPr>
        <p:txBody>
          <a:bodyPr wrap="square">
            <a:spAutoFit/>
          </a:bodyPr>
          <a:p>
            <a:pPr algn="l"/>
            <a:r>
              <a:rPr lang="zh-CN" altLang="en-US" sz="3200" b="1" dirty="0">
                <a:solidFill>
                  <a:schemeClr val="bg2">
                    <a:lumMod val="50000"/>
                  </a:schemeClr>
                </a:solidFill>
              </a:rPr>
              <a:t>源码分析</a:t>
            </a:r>
            <a:endParaRPr lang="zh-CN" altLang="en-US" sz="3200" b="1" dirty="0">
              <a:solidFill>
                <a:schemeClr val="bg2">
                  <a:lumMod val="50000"/>
                </a:schemeClr>
              </a:solidFill>
            </a:endParaRPr>
          </a:p>
        </p:txBody>
      </p:sp>
      <p:grpSp>
        <p:nvGrpSpPr>
          <p:cNvPr id="16" name="组合 15"/>
          <p:cNvGrpSpPr/>
          <p:nvPr/>
        </p:nvGrpSpPr>
        <p:grpSpPr>
          <a:xfrm>
            <a:off x="8152765" y="-5080"/>
            <a:ext cx="6293485" cy="6715760"/>
            <a:chOff x="14102" y="1340"/>
            <a:chExt cx="7384" cy="7879"/>
          </a:xfrm>
        </p:grpSpPr>
        <p:sp>
          <p:nvSpPr>
            <p:cNvPr id="11" name="弧形 10"/>
            <p:cNvSpPr/>
            <p:nvPr/>
          </p:nvSpPr>
          <p:spPr>
            <a:xfrm rot="16200000">
              <a:off x="14387" y="1841"/>
              <a:ext cx="7120" cy="7078"/>
            </a:xfrm>
            <a:prstGeom prst="arc">
              <a:avLst>
                <a:gd name="adj1" fmla="val 10880038"/>
                <a:gd name="adj2" fmla="val 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ïşļîḓè"/>
            <p:cNvSpPr/>
            <p:nvPr/>
          </p:nvSpPr>
          <p:spPr>
            <a:xfrm flipH="1">
              <a:off x="17576" y="1340"/>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 name="ïŝlïdè"/>
            <p:cNvSpPr/>
            <p:nvPr/>
          </p:nvSpPr>
          <p:spPr>
            <a:xfrm flipH="1">
              <a:off x="15254" y="2228"/>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 name="i$1ídê"/>
            <p:cNvSpPr/>
            <p:nvPr/>
          </p:nvSpPr>
          <p:spPr>
            <a:xfrm flipH="1">
              <a:off x="14131" y="392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7" name="îS1íḑé"/>
            <p:cNvSpPr/>
            <p:nvPr/>
          </p:nvSpPr>
          <p:spPr>
            <a:xfrm flipH="1">
              <a:off x="14102" y="5885"/>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 name="îṣlïḍê"/>
            <p:cNvSpPr/>
            <p:nvPr/>
          </p:nvSpPr>
          <p:spPr>
            <a:xfrm flipH="1">
              <a:off x="15470" y="773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9" name="iṧḷiḍe"/>
            <p:cNvSpPr/>
            <p:nvPr/>
          </p:nvSpPr>
          <p:spPr>
            <a:xfrm flipH="1">
              <a:off x="17576" y="8461"/>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sp>
        <p:nvSpPr>
          <p:cNvPr id="13" name="矩形 12"/>
          <p:cNvSpPr/>
          <p:nvPr/>
        </p:nvSpPr>
        <p:spPr>
          <a:xfrm>
            <a:off x="935990" y="1212215"/>
            <a:ext cx="7030720" cy="1322070"/>
          </a:xfrm>
          <a:prstGeom prst="rect">
            <a:avLst/>
          </a:prstGeom>
        </p:spPr>
        <p:txBody>
          <a:bodyPr wrap="square">
            <a:spAutoFit/>
          </a:bodyPr>
          <a:p>
            <a:pPr marL="285750" indent="-285750" algn="l">
              <a:buFont typeface="Wingdings" panose="05000000000000000000" charset="0"/>
              <a:buChar char="u"/>
            </a:pPr>
            <a:r>
              <a:rPr lang="en-US" altLang="zh-CN" sz="2000" dirty="0">
                <a:solidFill>
                  <a:schemeClr val="bg2">
                    <a:lumMod val="50000"/>
                  </a:schemeClr>
                </a:solidFill>
              </a:rPr>
              <a:t>de</a:t>
            </a:r>
            <a:r>
              <a:rPr lang="en-US" altLang="zh-CN" sz="2000" dirty="0">
                <a:solidFill>
                  <a:schemeClr val="bg2">
                    <a:lumMod val="50000"/>
                  </a:schemeClr>
                </a:solidFill>
              </a:rPr>
              <a:t>coder</a:t>
            </a:r>
            <a:endParaRPr lang="en-US" altLang="zh-CN" sz="2000" dirty="0">
              <a:solidFill>
                <a:schemeClr val="bg2">
                  <a:lumMod val="50000"/>
                </a:schemeClr>
              </a:solidFill>
            </a:endParaRPr>
          </a:p>
          <a:p>
            <a:pPr indent="0" algn="l">
              <a:buFont typeface="Wingdings" panose="05000000000000000000" charset="0"/>
              <a:buNone/>
            </a:pPr>
            <a:r>
              <a:rPr lang="en-US" altLang="zh-CN" sz="2000" dirty="0">
                <a:solidFill>
                  <a:schemeClr val="bg2">
                    <a:lumMod val="50000"/>
                  </a:schemeClr>
                </a:solidFill>
              </a:rPr>
              <a:t>   1.</a:t>
            </a:r>
            <a:r>
              <a:rPr lang="zh-CN" altLang="en-US" sz="2000" dirty="0">
                <a:solidFill>
                  <a:schemeClr val="bg2">
                    <a:lumMod val="50000"/>
                  </a:schemeClr>
                </a:solidFill>
              </a:rPr>
              <a:t>构建基础</a:t>
            </a:r>
            <a:r>
              <a:rPr lang="en-US" altLang="zh-CN" sz="2000" dirty="0">
                <a:solidFill>
                  <a:schemeClr val="bg2">
                    <a:lumMod val="50000"/>
                  </a:schemeClr>
                </a:solidFill>
              </a:rPr>
              <a:t>cell--lstm</a:t>
            </a:r>
            <a:endParaRPr lang="en-US" altLang="zh-CN" sz="2000" dirty="0">
              <a:solidFill>
                <a:schemeClr val="bg2">
                  <a:lumMod val="50000"/>
                </a:schemeClr>
              </a:solidFill>
            </a:endParaRPr>
          </a:p>
          <a:p>
            <a:pPr indent="0" algn="l">
              <a:buFont typeface="Wingdings" panose="05000000000000000000" charset="0"/>
              <a:buNone/>
            </a:pPr>
            <a:r>
              <a:rPr lang="en-US" altLang="zh-CN" sz="2000" dirty="0">
                <a:solidFill>
                  <a:schemeClr val="bg2">
                    <a:lumMod val="50000"/>
                  </a:schemeClr>
                </a:solidFill>
              </a:rPr>
              <a:t>   2.</a:t>
            </a:r>
            <a:r>
              <a:rPr lang="zh-CN" altLang="en-US" sz="2000" dirty="0">
                <a:solidFill>
                  <a:schemeClr val="bg2">
                    <a:lumMod val="50000"/>
                  </a:schemeClr>
                </a:solidFill>
              </a:rPr>
              <a:t>创建多层</a:t>
            </a:r>
            <a:r>
              <a:rPr lang="en-US" altLang="zh-CN" sz="2000" dirty="0">
                <a:solidFill>
                  <a:schemeClr val="bg2">
                    <a:lumMod val="50000"/>
                  </a:schemeClr>
                </a:solidFill>
              </a:rPr>
              <a:t>rnn</a:t>
            </a:r>
            <a:r>
              <a:rPr lang="zh-CN" altLang="en-US" sz="2000" dirty="0">
                <a:solidFill>
                  <a:schemeClr val="bg2">
                    <a:lumMod val="50000"/>
                  </a:schemeClr>
                </a:solidFill>
              </a:rPr>
              <a:t>网络</a:t>
            </a:r>
            <a:endParaRPr lang="zh-CN" altLang="en-US" sz="2000" dirty="0">
              <a:solidFill>
                <a:schemeClr val="bg2">
                  <a:lumMod val="50000"/>
                </a:schemeClr>
              </a:solidFill>
            </a:endParaRPr>
          </a:p>
          <a:p>
            <a:pPr indent="0" algn="l">
              <a:buFont typeface="Wingdings" panose="05000000000000000000" charset="0"/>
              <a:buNone/>
            </a:pPr>
            <a:r>
              <a:rPr lang="en-US" altLang="zh-CN" sz="2000" dirty="0">
                <a:solidFill>
                  <a:schemeClr val="bg2">
                    <a:lumMod val="50000"/>
                  </a:schemeClr>
                </a:solidFill>
              </a:rPr>
              <a:t>   3.使用 tf.nn.dynamic_rnn 展开时间维度</a:t>
            </a:r>
            <a:endParaRPr lang="en-US" altLang="zh-CN" sz="2000" dirty="0">
              <a:solidFill>
                <a:schemeClr val="bg2">
                  <a:lumMod val="50000"/>
                </a:schemeClr>
              </a:solidFill>
            </a:endParaRPr>
          </a:p>
        </p:txBody>
      </p:sp>
      <p:pic>
        <p:nvPicPr>
          <p:cNvPr id="3" name="图片 2" descr="49e846d45a1854eb1ebdf47b2ae5ebc"/>
          <p:cNvPicPr>
            <a:picLocks noChangeAspect="1"/>
          </p:cNvPicPr>
          <p:nvPr/>
        </p:nvPicPr>
        <p:blipFill>
          <a:blip r:embed="rId1"/>
          <a:stretch>
            <a:fillRect/>
          </a:stretch>
        </p:blipFill>
        <p:spPr>
          <a:xfrm>
            <a:off x="1068705" y="2583180"/>
            <a:ext cx="7731125" cy="321945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21060000" scaled="0"/>
        </a:gradFill>
        <a:effectLst/>
      </p:bgPr>
    </p:bg>
    <p:spTree>
      <p:nvGrpSpPr>
        <p:cNvPr id="1" name=""/>
        <p:cNvGrpSpPr/>
        <p:nvPr/>
      </p:nvGrpSpPr>
      <p:grpSpPr/>
      <p:sp>
        <p:nvSpPr>
          <p:cNvPr id="18" name="矩形 17"/>
          <p:cNvSpPr/>
          <p:nvPr/>
        </p:nvSpPr>
        <p:spPr>
          <a:xfrm>
            <a:off x="424815" y="356235"/>
            <a:ext cx="3750945" cy="583565"/>
          </a:xfrm>
          <a:prstGeom prst="rect">
            <a:avLst/>
          </a:prstGeom>
        </p:spPr>
        <p:txBody>
          <a:bodyPr wrap="square">
            <a:spAutoFit/>
          </a:bodyPr>
          <a:p>
            <a:pPr algn="l"/>
            <a:r>
              <a:rPr lang="zh-CN" altLang="en-US" sz="3200" b="1" dirty="0">
                <a:solidFill>
                  <a:schemeClr val="bg2">
                    <a:lumMod val="50000"/>
                  </a:schemeClr>
                </a:solidFill>
              </a:rPr>
              <a:t>源码分析</a:t>
            </a:r>
            <a:endParaRPr lang="zh-CN" altLang="en-US" sz="3200" b="1" dirty="0">
              <a:solidFill>
                <a:schemeClr val="bg2">
                  <a:lumMod val="50000"/>
                </a:schemeClr>
              </a:solidFill>
            </a:endParaRPr>
          </a:p>
        </p:txBody>
      </p:sp>
      <p:grpSp>
        <p:nvGrpSpPr>
          <p:cNvPr id="16" name="组合 15"/>
          <p:cNvGrpSpPr/>
          <p:nvPr/>
        </p:nvGrpSpPr>
        <p:grpSpPr>
          <a:xfrm>
            <a:off x="8152765" y="-5080"/>
            <a:ext cx="6293485" cy="6715760"/>
            <a:chOff x="14102" y="1340"/>
            <a:chExt cx="7384" cy="7879"/>
          </a:xfrm>
        </p:grpSpPr>
        <p:sp>
          <p:nvSpPr>
            <p:cNvPr id="11" name="弧形 10"/>
            <p:cNvSpPr/>
            <p:nvPr/>
          </p:nvSpPr>
          <p:spPr>
            <a:xfrm rot="16200000">
              <a:off x="14387" y="1841"/>
              <a:ext cx="7120" cy="7078"/>
            </a:xfrm>
            <a:prstGeom prst="arc">
              <a:avLst>
                <a:gd name="adj1" fmla="val 10880038"/>
                <a:gd name="adj2" fmla="val 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ïşļîḓè"/>
            <p:cNvSpPr/>
            <p:nvPr/>
          </p:nvSpPr>
          <p:spPr>
            <a:xfrm flipH="1">
              <a:off x="17576" y="1340"/>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 name="ïŝlïdè"/>
            <p:cNvSpPr/>
            <p:nvPr/>
          </p:nvSpPr>
          <p:spPr>
            <a:xfrm flipH="1">
              <a:off x="15254" y="2228"/>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 name="i$1ídê"/>
            <p:cNvSpPr/>
            <p:nvPr/>
          </p:nvSpPr>
          <p:spPr>
            <a:xfrm flipH="1">
              <a:off x="14131" y="392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7" name="îS1íḑé"/>
            <p:cNvSpPr/>
            <p:nvPr/>
          </p:nvSpPr>
          <p:spPr>
            <a:xfrm flipH="1">
              <a:off x="14102" y="5885"/>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 name="îṣlïḍê"/>
            <p:cNvSpPr/>
            <p:nvPr/>
          </p:nvSpPr>
          <p:spPr>
            <a:xfrm flipH="1">
              <a:off x="15470" y="773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9" name="iṧḷiḍe"/>
            <p:cNvSpPr/>
            <p:nvPr/>
          </p:nvSpPr>
          <p:spPr>
            <a:xfrm flipH="1">
              <a:off x="17576" y="8461"/>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sp>
        <p:nvSpPr>
          <p:cNvPr id="13" name="矩形 12"/>
          <p:cNvSpPr/>
          <p:nvPr/>
        </p:nvSpPr>
        <p:spPr>
          <a:xfrm>
            <a:off x="1146810" y="1303020"/>
            <a:ext cx="9638665" cy="1322070"/>
          </a:xfrm>
          <a:prstGeom prst="rect">
            <a:avLst/>
          </a:prstGeom>
        </p:spPr>
        <p:txBody>
          <a:bodyPr wrap="square">
            <a:spAutoFit/>
          </a:bodyPr>
          <a:p>
            <a:pPr marL="285750" indent="-285750" algn="l">
              <a:buFont typeface="Wingdings" panose="05000000000000000000" charset="0"/>
              <a:buChar char="u"/>
            </a:pPr>
            <a:r>
              <a:rPr lang="zh-CN" altLang="en-US" sz="2000" dirty="0">
                <a:solidFill>
                  <a:schemeClr val="bg2">
                    <a:lumMod val="50000"/>
                  </a:schemeClr>
                </a:solidFill>
              </a:rPr>
              <a:t>优化算法</a:t>
            </a:r>
            <a:endParaRPr lang="en-US" altLang="zh-CN" sz="2000" dirty="0">
              <a:solidFill>
                <a:schemeClr val="bg2">
                  <a:lumMod val="50000"/>
                </a:schemeClr>
              </a:solidFill>
            </a:endParaRPr>
          </a:p>
          <a:p>
            <a:pPr indent="0" algn="l">
              <a:buFont typeface="Wingdings" panose="05000000000000000000" charset="0"/>
              <a:buNone/>
            </a:pPr>
            <a:r>
              <a:rPr lang="en-US" altLang="zh-CN" sz="2000" dirty="0">
                <a:solidFill>
                  <a:schemeClr val="bg2">
                    <a:lumMod val="50000"/>
                  </a:schemeClr>
                </a:solidFill>
              </a:rPr>
              <a:t>   1.</a:t>
            </a:r>
            <a:r>
              <a:rPr lang="zh-CN" altLang="en-US" sz="2000" dirty="0">
                <a:solidFill>
                  <a:schemeClr val="bg2">
                    <a:lumMod val="50000"/>
                  </a:schemeClr>
                </a:solidFill>
              </a:rPr>
              <a:t>自适应距估计 </a:t>
            </a:r>
            <a:r>
              <a:rPr lang="en-US" altLang="zh-CN" sz="2000" dirty="0">
                <a:solidFill>
                  <a:schemeClr val="bg2">
                    <a:lumMod val="50000"/>
                  </a:schemeClr>
                </a:solidFill>
              </a:rPr>
              <a:t>adam</a:t>
            </a:r>
            <a:r>
              <a:rPr lang="zh-CN" altLang="en-US" sz="2000" dirty="0">
                <a:solidFill>
                  <a:schemeClr val="bg2">
                    <a:lumMod val="50000"/>
                  </a:schemeClr>
                </a:solidFill>
              </a:rPr>
              <a:t>算法</a:t>
            </a:r>
            <a:endParaRPr lang="zh-CN" altLang="en-US" sz="2000" dirty="0">
              <a:solidFill>
                <a:schemeClr val="bg2">
                  <a:lumMod val="50000"/>
                </a:schemeClr>
              </a:solidFill>
            </a:endParaRPr>
          </a:p>
          <a:p>
            <a:pPr indent="0" algn="l">
              <a:buFont typeface="Wingdings" panose="05000000000000000000" charset="0"/>
              <a:buNone/>
            </a:pPr>
            <a:r>
              <a:rPr lang="zh-CN" altLang="en-US" sz="2000" dirty="0">
                <a:solidFill>
                  <a:schemeClr val="bg2">
                    <a:lumMod val="50000"/>
                  </a:schemeClr>
                </a:solidFill>
              </a:rPr>
              <a:t>      tf.train.AdamOptimizer（）根据损失函数动态调整针对每个参数的学习速率</a:t>
            </a:r>
            <a:endParaRPr lang="zh-CN" altLang="en-US" sz="2000" dirty="0">
              <a:solidFill>
                <a:schemeClr val="bg2">
                  <a:lumMod val="50000"/>
                </a:schemeClr>
              </a:solidFill>
            </a:endParaRPr>
          </a:p>
          <a:p>
            <a:pPr indent="0" algn="l">
              <a:buFont typeface="Wingdings" panose="05000000000000000000" charset="0"/>
              <a:buNone/>
            </a:pPr>
            <a:r>
              <a:rPr lang="zh-CN" altLang="en-US" sz="2000" dirty="0">
                <a:solidFill>
                  <a:schemeClr val="bg2">
                    <a:lumMod val="50000"/>
                  </a:schemeClr>
                </a:solidFill>
              </a:rPr>
              <a:t>      优点：需要资源更少、</a:t>
            </a:r>
            <a:r>
              <a:rPr lang="zh-CN" altLang="en-US" sz="2000" b="1" dirty="0">
                <a:solidFill>
                  <a:schemeClr val="bg2">
                    <a:lumMod val="50000"/>
                  </a:schemeClr>
                </a:solidFill>
              </a:rPr>
              <a:t>模型收敛更快 从根本上加速机器的学习速度和效果</a:t>
            </a:r>
            <a:endParaRPr lang="zh-CN" altLang="en-US" sz="2000" b="1" dirty="0">
              <a:solidFill>
                <a:schemeClr val="bg2">
                  <a:lumMod val="50000"/>
                </a:schemeClr>
              </a:solidFill>
            </a:endParaRPr>
          </a:p>
        </p:txBody>
      </p:sp>
      <p:pic>
        <p:nvPicPr>
          <p:cNvPr id="10" name="图片 9" descr="efc1e41f17e79934969bfc2b7959142"/>
          <p:cNvPicPr>
            <a:picLocks noChangeAspect="1"/>
          </p:cNvPicPr>
          <p:nvPr/>
        </p:nvPicPr>
        <p:blipFill>
          <a:blip r:embed="rId1"/>
          <a:stretch>
            <a:fillRect/>
          </a:stretch>
        </p:blipFill>
        <p:spPr>
          <a:xfrm>
            <a:off x="1276350" y="2875280"/>
            <a:ext cx="9638665" cy="112649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21060000" scaled="0"/>
        </a:gradFill>
        <a:effectLst/>
      </p:bgPr>
    </p:bg>
    <p:spTree>
      <p:nvGrpSpPr>
        <p:cNvPr id="1" name=""/>
        <p:cNvGrpSpPr/>
        <p:nvPr/>
      </p:nvGrpSpPr>
      <p:grpSpPr/>
      <p:sp>
        <p:nvSpPr>
          <p:cNvPr id="18" name="矩形 17"/>
          <p:cNvSpPr/>
          <p:nvPr/>
        </p:nvSpPr>
        <p:spPr>
          <a:xfrm>
            <a:off x="424815" y="356235"/>
            <a:ext cx="3750945" cy="583565"/>
          </a:xfrm>
          <a:prstGeom prst="rect">
            <a:avLst/>
          </a:prstGeom>
        </p:spPr>
        <p:txBody>
          <a:bodyPr wrap="square">
            <a:spAutoFit/>
          </a:bodyPr>
          <a:p>
            <a:pPr algn="l"/>
            <a:r>
              <a:rPr lang="zh-CN" altLang="en-US" sz="3200" b="1" dirty="0">
                <a:solidFill>
                  <a:schemeClr val="bg2">
                    <a:lumMod val="50000"/>
                  </a:schemeClr>
                </a:solidFill>
              </a:rPr>
              <a:t>源码分析</a:t>
            </a:r>
            <a:endParaRPr lang="zh-CN" altLang="en-US" sz="3200" b="1" dirty="0">
              <a:solidFill>
                <a:schemeClr val="bg2">
                  <a:lumMod val="50000"/>
                </a:schemeClr>
              </a:solidFill>
            </a:endParaRPr>
          </a:p>
        </p:txBody>
      </p:sp>
      <p:grpSp>
        <p:nvGrpSpPr>
          <p:cNvPr id="16" name="组合 15"/>
          <p:cNvGrpSpPr/>
          <p:nvPr/>
        </p:nvGrpSpPr>
        <p:grpSpPr>
          <a:xfrm>
            <a:off x="8166735" y="-5080"/>
            <a:ext cx="6293485" cy="6715760"/>
            <a:chOff x="14102" y="1340"/>
            <a:chExt cx="7384" cy="7879"/>
          </a:xfrm>
        </p:grpSpPr>
        <p:sp>
          <p:nvSpPr>
            <p:cNvPr id="11" name="弧形 10"/>
            <p:cNvSpPr/>
            <p:nvPr/>
          </p:nvSpPr>
          <p:spPr>
            <a:xfrm rot="16200000">
              <a:off x="14387" y="1841"/>
              <a:ext cx="7120" cy="7078"/>
            </a:xfrm>
            <a:prstGeom prst="arc">
              <a:avLst>
                <a:gd name="adj1" fmla="val 10880038"/>
                <a:gd name="adj2" fmla="val 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ïşļîḓè"/>
            <p:cNvSpPr/>
            <p:nvPr/>
          </p:nvSpPr>
          <p:spPr>
            <a:xfrm flipH="1">
              <a:off x="17576" y="1340"/>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 name="ïŝlïdè"/>
            <p:cNvSpPr/>
            <p:nvPr/>
          </p:nvSpPr>
          <p:spPr>
            <a:xfrm flipH="1">
              <a:off x="15254" y="2228"/>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 name="i$1ídê"/>
            <p:cNvSpPr/>
            <p:nvPr/>
          </p:nvSpPr>
          <p:spPr>
            <a:xfrm flipH="1">
              <a:off x="14131" y="392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7" name="îS1íḑé"/>
            <p:cNvSpPr/>
            <p:nvPr/>
          </p:nvSpPr>
          <p:spPr>
            <a:xfrm flipH="1">
              <a:off x="14102" y="5885"/>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 name="îṣlïḍê"/>
            <p:cNvSpPr/>
            <p:nvPr/>
          </p:nvSpPr>
          <p:spPr>
            <a:xfrm flipH="1">
              <a:off x="15470" y="773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9" name="iṧḷiḍe"/>
            <p:cNvSpPr/>
            <p:nvPr/>
          </p:nvSpPr>
          <p:spPr>
            <a:xfrm flipH="1">
              <a:off x="17576" y="8461"/>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sp>
        <p:nvSpPr>
          <p:cNvPr id="13" name="矩形 12"/>
          <p:cNvSpPr/>
          <p:nvPr/>
        </p:nvSpPr>
        <p:spPr>
          <a:xfrm>
            <a:off x="1146810" y="1303020"/>
            <a:ext cx="9638665" cy="1630045"/>
          </a:xfrm>
          <a:prstGeom prst="rect">
            <a:avLst/>
          </a:prstGeom>
        </p:spPr>
        <p:txBody>
          <a:bodyPr wrap="square">
            <a:spAutoFit/>
          </a:bodyPr>
          <a:p>
            <a:pPr marL="285750" indent="-285750" algn="l">
              <a:buFont typeface="Wingdings" panose="05000000000000000000" charset="0"/>
              <a:buChar char="u"/>
            </a:pPr>
            <a:r>
              <a:rPr lang="zh-CN" altLang="en-US" sz="2000" dirty="0">
                <a:solidFill>
                  <a:schemeClr val="bg2">
                    <a:lumMod val="50000"/>
                  </a:schemeClr>
                </a:solidFill>
              </a:rPr>
              <a:t>前端</a:t>
            </a:r>
            <a:endParaRPr lang="en-US" altLang="zh-CN" sz="2000" dirty="0">
              <a:solidFill>
                <a:schemeClr val="bg2">
                  <a:lumMod val="50000"/>
                </a:schemeClr>
              </a:solidFill>
            </a:endParaRPr>
          </a:p>
          <a:p>
            <a:pPr indent="0" algn="l">
              <a:buFont typeface="Wingdings" panose="05000000000000000000" charset="0"/>
              <a:buNone/>
            </a:pPr>
            <a:r>
              <a:rPr lang="en-US" altLang="zh-CN" sz="2000" dirty="0">
                <a:solidFill>
                  <a:schemeClr val="bg2">
                    <a:lumMod val="50000"/>
                  </a:schemeClr>
                </a:solidFill>
              </a:rPr>
              <a:t>    Flask</a:t>
            </a:r>
            <a:r>
              <a:rPr lang="zh-CN" altLang="en-US" sz="2000" dirty="0">
                <a:solidFill>
                  <a:schemeClr val="bg2">
                    <a:lumMod val="50000"/>
                  </a:schemeClr>
                </a:solidFill>
              </a:rPr>
              <a:t>，</a:t>
            </a:r>
            <a:r>
              <a:rPr lang="en-US" altLang="zh-CN" sz="2000" dirty="0">
                <a:solidFill>
                  <a:schemeClr val="bg2">
                    <a:lumMod val="50000"/>
                  </a:schemeClr>
                </a:solidFill>
              </a:rPr>
              <a:t>一个使用 Python 编写的轻量级 Web 应用框架。</a:t>
            </a:r>
            <a:endParaRPr lang="en-US" altLang="zh-CN" sz="2000" dirty="0">
              <a:solidFill>
                <a:schemeClr val="bg2">
                  <a:lumMod val="50000"/>
                </a:schemeClr>
              </a:solidFill>
            </a:endParaRPr>
          </a:p>
          <a:p>
            <a:pPr indent="0" algn="l">
              <a:buFont typeface="Wingdings" panose="05000000000000000000" charset="0"/>
              <a:buNone/>
            </a:pPr>
            <a:endParaRPr lang="en-US" altLang="zh-CN" sz="2000" dirty="0">
              <a:solidFill>
                <a:schemeClr val="bg2">
                  <a:lumMod val="50000"/>
                </a:schemeClr>
              </a:solidFill>
            </a:endParaRPr>
          </a:p>
          <a:p>
            <a:pPr indent="0" algn="l">
              <a:buFont typeface="Wingdings" panose="05000000000000000000" charset="0"/>
              <a:buNone/>
            </a:pPr>
            <a:r>
              <a:rPr lang="en-US" altLang="zh-CN" sz="2000" dirty="0">
                <a:solidFill>
                  <a:schemeClr val="bg2">
                    <a:lumMod val="50000"/>
                  </a:schemeClr>
                </a:solidFill>
              </a:rPr>
              <a:t>    1.</a:t>
            </a:r>
            <a:r>
              <a:rPr lang="zh-CN" altLang="en-US" sz="2000" dirty="0">
                <a:solidFill>
                  <a:schemeClr val="bg2">
                    <a:lumMod val="50000"/>
                  </a:schemeClr>
                </a:solidFill>
              </a:rPr>
              <a:t>红格子效果</a:t>
            </a:r>
            <a:endParaRPr lang="en-US" altLang="zh-CN" sz="2000" dirty="0">
              <a:solidFill>
                <a:schemeClr val="bg2">
                  <a:lumMod val="50000"/>
                </a:schemeClr>
              </a:solidFill>
            </a:endParaRPr>
          </a:p>
          <a:p>
            <a:pPr indent="0" algn="l">
              <a:buFont typeface="Wingdings" panose="05000000000000000000" charset="0"/>
              <a:buNone/>
            </a:pPr>
            <a:endParaRPr lang="en-US" altLang="zh-CN" sz="2000" dirty="0">
              <a:solidFill>
                <a:schemeClr val="bg2">
                  <a:lumMod val="50000"/>
                </a:schemeClr>
              </a:solidFill>
            </a:endParaRPr>
          </a:p>
        </p:txBody>
      </p:sp>
      <p:pic>
        <p:nvPicPr>
          <p:cNvPr id="2" name="图片 1" descr="9a8c7a907b6bb6d2fca761522316e83"/>
          <p:cNvPicPr>
            <a:picLocks noChangeAspect="1"/>
          </p:cNvPicPr>
          <p:nvPr/>
        </p:nvPicPr>
        <p:blipFill>
          <a:blip r:embed="rId1"/>
          <a:stretch>
            <a:fillRect/>
          </a:stretch>
        </p:blipFill>
        <p:spPr>
          <a:xfrm>
            <a:off x="3212465" y="2282190"/>
            <a:ext cx="2924175" cy="971550"/>
          </a:xfrm>
          <a:prstGeom prst="rect">
            <a:avLst/>
          </a:prstGeom>
        </p:spPr>
      </p:pic>
      <p:sp>
        <p:nvSpPr>
          <p:cNvPr id="3" name="矩形 2"/>
          <p:cNvSpPr/>
          <p:nvPr/>
        </p:nvSpPr>
        <p:spPr>
          <a:xfrm>
            <a:off x="1146810" y="3503930"/>
            <a:ext cx="9638665" cy="2245360"/>
          </a:xfrm>
          <a:prstGeom prst="rect">
            <a:avLst/>
          </a:prstGeom>
        </p:spPr>
        <p:txBody>
          <a:bodyPr wrap="square">
            <a:spAutoFit/>
          </a:bodyPr>
          <a:p>
            <a:pPr indent="0" algn="l">
              <a:buFont typeface="Wingdings" panose="05000000000000000000" charset="0"/>
              <a:buNone/>
            </a:pPr>
            <a:r>
              <a:rPr lang="en-US" altLang="zh-CN" sz="2000" dirty="0">
                <a:solidFill>
                  <a:schemeClr val="bg2">
                    <a:lumMod val="50000"/>
                  </a:schemeClr>
                </a:solidFill>
              </a:rPr>
              <a:t>    2.</a:t>
            </a:r>
            <a:r>
              <a:rPr lang="zh-CN" altLang="en-US" sz="2000" dirty="0">
                <a:solidFill>
                  <a:schemeClr val="bg2">
                    <a:lumMod val="50000"/>
                  </a:schemeClr>
                </a:solidFill>
              </a:rPr>
              <a:t>采用异步提交</a:t>
            </a:r>
            <a:endParaRPr lang="zh-CN" altLang="en-US" sz="2000" dirty="0">
              <a:solidFill>
                <a:schemeClr val="bg2">
                  <a:lumMod val="50000"/>
                </a:schemeClr>
              </a:solidFill>
            </a:endParaRPr>
          </a:p>
          <a:p>
            <a:pPr indent="0" algn="l">
              <a:buFont typeface="Wingdings" panose="05000000000000000000" charset="0"/>
              <a:buNone/>
            </a:pPr>
            <a:r>
              <a:rPr lang="zh-CN" altLang="en-US" sz="2000" dirty="0">
                <a:solidFill>
                  <a:schemeClr val="bg2">
                    <a:lumMod val="50000"/>
                  </a:schemeClr>
                </a:solidFill>
              </a:rPr>
              <a:t>        不用刷新页面就能显示结果</a:t>
            </a:r>
            <a:endParaRPr lang="zh-CN" altLang="en-US" sz="2000" dirty="0">
              <a:solidFill>
                <a:schemeClr val="bg2">
                  <a:lumMod val="50000"/>
                </a:schemeClr>
              </a:solidFill>
            </a:endParaRPr>
          </a:p>
          <a:p>
            <a:pPr indent="0" algn="l">
              <a:buFont typeface="Wingdings" panose="05000000000000000000" charset="0"/>
              <a:buNone/>
            </a:pPr>
            <a:endParaRPr lang="zh-CN" altLang="en-US" sz="2000" dirty="0">
              <a:solidFill>
                <a:schemeClr val="bg2">
                  <a:lumMod val="50000"/>
                </a:schemeClr>
              </a:solidFill>
            </a:endParaRPr>
          </a:p>
          <a:p>
            <a:pPr indent="0" algn="l">
              <a:buFont typeface="Wingdings" panose="05000000000000000000" charset="0"/>
              <a:buNone/>
            </a:pPr>
            <a:r>
              <a:rPr lang="zh-CN" altLang="en-US" sz="2000" dirty="0">
                <a:solidFill>
                  <a:schemeClr val="bg2">
                    <a:lumMod val="50000"/>
                  </a:schemeClr>
                </a:solidFill>
              </a:rPr>
              <a:t>    </a:t>
            </a:r>
            <a:r>
              <a:rPr lang="en-US" altLang="zh-CN" sz="2000" dirty="0">
                <a:solidFill>
                  <a:schemeClr val="bg2">
                    <a:lumMod val="50000"/>
                  </a:schemeClr>
                </a:solidFill>
              </a:rPr>
              <a:t>3.</a:t>
            </a:r>
            <a:r>
              <a:rPr lang="zh-CN" altLang="en-US" sz="2000" dirty="0">
                <a:solidFill>
                  <a:schemeClr val="bg2">
                    <a:lumMod val="50000"/>
                  </a:schemeClr>
                </a:solidFill>
              </a:rPr>
              <a:t>输入限制</a:t>
            </a:r>
            <a:endParaRPr lang="zh-CN" altLang="en-US" sz="2000" dirty="0">
              <a:solidFill>
                <a:schemeClr val="bg2">
                  <a:lumMod val="50000"/>
                </a:schemeClr>
              </a:solidFill>
            </a:endParaRPr>
          </a:p>
          <a:p>
            <a:pPr indent="0" algn="l">
              <a:buFont typeface="Wingdings" panose="05000000000000000000" charset="0"/>
              <a:buNone/>
            </a:pPr>
            <a:endParaRPr lang="zh-CN" altLang="en-US" sz="2000" dirty="0">
              <a:solidFill>
                <a:schemeClr val="bg2">
                  <a:lumMod val="50000"/>
                </a:schemeClr>
              </a:solidFill>
            </a:endParaRPr>
          </a:p>
          <a:p>
            <a:pPr indent="0" algn="l">
              <a:buFont typeface="Wingdings" panose="05000000000000000000" charset="0"/>
              <a:buNone/>
            </a:pPr>
            <a:endParaRPr lang="zh-CN" altLang="en-US" sz="2000" dirty="0">
              <a:solidFill>
                <a:schemeClr val="bg2">
                  <a:lumMod val="50000"/>
                </a:schemeClr>
              </a:solidFill>
            </a:endParaRPr>
          </a:p>
          <a:p>
            <a:pPr indent="0" algn="l">
              <a:buFont typeface="Wingdings" panose="05000000000000000000" charset="0"/>
              <a:buNone/>
            </a:pPr>
            <a:endParaRPr lang="zh-CN" altLang="en-US" sz="2000" dirty="0">
              <a:solidFill>
                <a:schemeClr val="bg2">
                  <a:lumMod val="50000"/>
                </a:schemeClr>
              </a:solidFill>
            </a:endParaRPr>
          </a:p>
        </p:txBody>
      </p:sp>
      <p:pic>
        <p:nvPicPr>
          <p:cNvPr id="12" name="图片 11" descr="5206a5498c36e64365a6f858ff9327b"/>
          <p:cNvPicPr>
            <a:picLocks noChangeAspect="1"/>
          </p:cNvPicPr>
          <p:nvPr/>
        </p:nvPicPr>
        <p:blipFill>
          <a:blip r:embed="rId2"/>
          <a:stretch>
            <a:fillRect/>
          </a:stretch>
        </p:blipFill>
        <p:spPr>
          <a:xfrm>
            <a:off x="5897880" y="3404870"/>
            <a:ext cx="5876925" cy="904875"/>
          </a:xfrm>
          <a:prstGeom prst="rect">
            <a:avLst/>
          </a:prstGeom>
        </p:spPr>
      </p:pic>
      <p:pic>
        <p:nvPicPr>
          <p:cNvPr id="14" name="图片 13" descr="7b5aee1be95860e9f7a53ec45577d6a"/>
          <p:cNvPicPr>
            <a:picLocks noChangeAspect="1"/>
          </p:cNvPicPr>
          <p:nvPr/>
        </p:nvPicPr>
        <p:blipFill>
          <a:blip r:embed="rId3"/>
          <a:stretch>
            <a:fillRect/>
          </a:stretch>
        </p:blipFill>
        <p:spPr>
          <a:xfrm>
            <a:off x="4425315" y="4855210"/>
            <a:ext cx="4723130" cy="1517015"/>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1080000" scaled="0"/>
        </a:gradFill>
        <a:effectLst/>
      </p:bgPr>
    </p:bg>
    <p:spTree>
      <p:nvGrpSpPr>
        <p:cNvPr id="1" name=""/>
        <p:cNvGrpSpPr/>
        <p:nvPr/>
      </p:nvGrpSpPr>
      <p:grpSpPr/>
      <p:sp>
        <p:nvSpPr>
          <p:cNvPr id="87" name="îŝḻïḍê"/>
          <p:cNvSpPr/>
          <p:nvPr/>
        </p:nvSpPr>
        <p:spPr bwMode="auto">
          <a:xfrm>
            <a:off x="1932305" y="1266825"/>
            <a:ext cx="3450590" cy="4083050"/>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ln>
        </p:spPr>
        <p:txBody>
          <a:bodyPr anchor="ctr"/>
          <a:p>
            <a:pPr algn="ctr"/>
          </a:p>
        </p:txBody>
      </p:sp>
      <p:sp>
        <p:nvSpPr>
          <p:cNvPr id="4" name="椭圆 3"/>
          <p:cNvSpPr/>
          <p:nvPr/>
        </p:nvSpPr>
        <p:spPr>
          <a:xfrm>
            <a:off x="2806700" y="2457450"/>
            <a:ext cx="1701800" cy="17018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7200"/>
              <a:t>05</a:t>
            </a:r>
            <a:endParaRPr lang="en-US" altLang="zh-CN" sz="7200"/>
          </a:p>
        </p:txBody>
      </p:sp>
      <p:sp>
        <p:nvSpPr>
          <p:cNvPr id="18" name="矩形 17"/>
          <p:cNvSpPr/>
          <p:nvPr/>
        </p:nvSpPr>
        <p:spPr>
          <a:xfrm>
            <a:off x="6355715" y="3137535"/>
            <a:ext cx="3750945" cy="583565"/>
          </a:xfrm>
          <a:prstGeom prst="rect">
            <a:avLst/>
          </a:prstGeom>
        </p:spPr>
        <p:txBody>
          <a:bodyPr wrap="square">
            <a:spAutoFit/>
          </a:bodyPr>
          <a:p>
            <a:pPr algn="l"/>
            <a:r>
              <a:rPr lang="zh-CN" altLang="en-US" sz="3200" b="1" dirty="0">
                <a:solidFill>
                  <a:schemeClr val="bg2">
                    <a:lumMod val="50000"/>
                  </a:schemeClr>
                </a:solidFill>
              </a:rPr>
              <a:t>项目结果展示</a:t>
            </a:r>
            <a:endParaRPr lang="zh-CN" altLang="en-US" sz="3200" b="1" dirty="0">
              <a:solidFill>
                <a:schemeClr val="bg2">
                  <a:lumMod val="50000"/>
                </a:schemeClr>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21060000" scaled="0"/>
        </a:gradFill>
        <a:effectLst/>
      </p:bgPr>
    </p:bg>
    <p:spTree>
      <p:nvGrpSpPr>
        <p:cNvPr id="1" name=""/>
        <p:cNvGrpSpPr/>
        <p:nvPr/>
      </p:nvGrpSpPr>
      <p:grpSpPr/>
      <p:sp>
        <p:nvSpPr>
          <p:cNvPr id="18" name="矩形 17"/>
          <p:cNvSpPr/>
          <p:nvPr/>
        </p:nvSpPr>
        <p:spPr>
          <a:xfrm>
            <a:off x="424815" y="356235"/>
            <a:ext cx="3750945" cy="583565"/>
          </a:xfrm>
          <a:prstGeom prst="rect">
            <a:avLst/>
          </a:prstGeom>
        </p:spPr>
        <p:txBody>
          <a:bodyPr wrap="square">
            <a:spAutoFit/>
          </a:bodyPr>
          <a:p>
            <a:pPr algn="l"/>
            <a:r>
              <a:rPr lang="zh-CN" altLang="en-US" sz="3200" b="1" dirty="0">
                <a:solidFill>
                  <a:schemeClr val="bg2">
                    <a:lumMod val="50000"/>
                  </a:schemeClr>
                </a:solidFill>
              </a:rPr>
              <a:t>项目结果展示</a:t>
            </a:r>
            <a:endParaRPr lang="zh-CN" altLang="en-US" sz="3200" b="1" dirty="0">
              <a:solidFill>
                <a:schemeClr val="bg2">
                  <a:lumMod val="50000"/>
                </a:schemeClr>
              </a:solidFill>
            </a:endParaRPr>
          </a:p>
        </p:txBody>
      </p:sp>
      <p:grpSp>
        <p:nvGrpSpPr>
          <p:cNvPr id="16" name="组合 15"/>
          <p:cNvGrpSpPr/>
          <p:nvPr/>
        </p:nvGrpSpPr>
        <p:grpSpPr>
          <a:xfrm>
            <a:off x="8152765" y="-5080"/>
            <a:ext cx="6293485" cy="6715760"/>
            <a:chOff x="14102" y="1340"/>
            <a:chExt cx="7384" cy="7879"/>
          </a:xfrm>
        </p:grpSpPr>
        <p:sp>
          <p:nvSpPr>
            <p:cNvPr id="11" name="弧形 10"/>
            <p:cNvSpPr/>
            <p:nvPr/>
          </p:nvSpPr>
          <p:spPr>
            <a:xfrm rot="16200000">
              <a:off x="14387" y="1841"/>
              <a:ext cx="7120" cy="7078"/>
            </a:xfrm>
            <a:prstGeom prst="arc">
              <a:avLst>
                <a:gd name="adj1" fmla="val 10880038"/>
                <a:gd name="adj2" fmla="val 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ïşļîḓè"/>
            <p:cNvSpPr/>
            <p:nvPr/>
          </p:nvSpPr>
          <p:spPr>
            <a:xfrm flipH="1">
              <a:off x="17576" y="1340"/>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 name="ïŝlïdè"/>
            <p:cNvSpPr/>
            <p:nvPr/>
          </p:nvSpPr>
          <p:spPr>
            <a:xfrm flipH="1">
              <a:off x="15254" y="2228"/>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 name="i$1ídê"/>
            <p:cNvSpPr/>
            <p:nvPr/>
          </p:nvSpPr>
          <p:spPr>
            <a:xfrm flipH="1">
              <a:off x="14131" y="392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7" name="îS1íḑé"/>
            <p:cNvSpPr/>
            <p:nvPr/>
          </p:nvSpPr>
          <p:spPr>
            <a:xfrm flipH="1">
              <a:off x="14102" y="5885"/>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 name="îṣlïḍê"/>
            <p:cNvSpPr/>
            <p:nvPr/>
          </p:nvSpPr>
          <p:spPr>
            <a:xfrm flipH="1">
              <a:off x="15470" y="773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9" name="iṧḷiḍe"/>
            <p:cNvSpPr/>
            <p:nvPr/>
          </p:nvSpPr>
          <p:spPr>
            <a:xfrm flipH="1">
              <a:off x="17576" y="8461"/>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pic>
        <p:nvPicPr>
          <p:cNvPr id="2" name="图片 1" descr="微信图片_20200601205408"/>
          <p:cNvPicPr>
            <a:picLocks noChangeAspect="1"/>
          </p:cNvPicPr>
          <p:nvPr/>
        </p:nvPicPr>
        <p:blipFill>
          <a:blip r:embed="rId1"/>
          <a:stretch>
            <a:fillRect/>
          </a:stretch>
        </p:blipFill>
        <p:spPr>
          <a:xfrm>
            <a:off x="1821180" y="1120775"/>
            <a:ext cx="6859905" cy="2199640"/>
          </a:xfrm>
          <a:prstGeom prst="rect">
            <a:avLst/>
          </a:prstGeom>
        </p:spPr>
      </p:pic>
      <p:pic>
        <p:nvPicPr>
          <p:cNvPr id="3" name="图片 2" descr="cb44306bc5ee3d00990b5e54b891dd2"/>
          <p:cNvPicPr>
            <a:picLocks noChangeAspect="1"/>
          </p:cNvPicPr>
          <p:nvPr/>
        </p:nvPicPr>
        <p:blipFill>
          <a:blip r:embed="rId2"/>
          <a:stretch>
            <a:fillRect/>
          </a:stretch>
        </p:blipFill>
        <p:spPr>
          <a:xfrm>
            <a:off x="1821180" y="3560445"/>
            <a:ext cx="6859905" cy="2206625"/>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21060000" scaled="0"/>
        </a:gradFill>
        <a:effectLst/>
      </p:bgPr>
    </p:bg>
    <p:spTree>
      <p:nvGrpSpPr>
        <p:cNvPr id="1" name=""/>
        <p:cNvGrpSpPr/>
        <p:nvPr/>
      </p:nvGrpSpPr>
      <p:grpSpPr/>
      <p:sp>
        <p:nvSpPr>
          <p:cNvPr id="18" name="矩形 17"/>
          <p:cNvSpPr/>
          <p:nvPr/>
        </p:nvSpPr>
        <p:spPr>
          <a:xfrm>
            <a:off x="438785" y="403860"/>
            <a:ext cx="3750945" cy="583565"/>
          </a:xfrm>
          <a:prstGeom prst="rect">
            <a:avLst/>
          </a:prstGeom>
        </p:spPr>
        <p:txBody>
          <a:bodyPr wrap="square">
            <a:spAutoFit/>
          </a:bodyPr>
          <a:p>
            <a:pPr algn="l"/>
            <a:r>
              <a:rPr lang="zh-CN" altLang="en-US" sz="3200" b="1" dirty="0">
                <a:solidFill>
                  <a:schemeClr val="bg2">
                    <a:lumMod val="50000"/>
                  </a:schemeClr>
                </a:solidFill>
              </a:rPr>
              <a:t>项目结果展示</a:t>
            </a:r>
            <a:endParaRPr lang="zh-CN" altLang="en-US" sz="3200" b="1" dirty="0">
              <a:solidFill>
                <a:schemeClr val="bg2">
                  <a:lumMod val="50000"/>
                </a:schemeClr>
              </a:solidFill>
            </a:endParaRPr>
          </a:p>
        </p:txBody>
      </p:sp>
      <p:grpSp>
        <p:nvGrpSpPr>
          <p:cNvPr id="16" name="组合 15"/>
          <p:cNvGrpSpPr/>
          <p:nvPr/>
        </p:nvGrpSpPr>
        <p:grpSpPr>
          <a:xfrm>
            <a:off x="8152765" y="-5080"/>
            <a:ext cx="6293485" cy="6715760"/>
            <a:chOff x="14102" y="1340"/>
            <a:chExt cx="7384" cy="7879"/>
          </a:xfrm>
        </p:grpSpPr>
        <p:sp>
          <p:nvSpPr>
            <p:cNvPr id="11" name="弧形 10"/>
            <p:cNvSpPr/>
            <p:nvPr/>
          </p:nvSpPr>
          <p:spPr>
            <a:xfrm rot="16200000">
              <a:off x="14387" y="1841"/>
              <a:ext cx="7120" cy="7078"/>
            </a:xfrm>
            <a:prstGeom prst="arc">
              <a:avLst>
                <a:gd name="adj1" fmla="val 10880038"/>
                <a:gd name="adj2" fmla="val 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ïşļîḓè"/>
            <p:cNvSpPr/>
            <p:nvPr/>
          </p:nvSpPr>
          <p:spPr>
            <a:xfrm flipH="1">
              <a:off x="17576" y="1340"/>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 name="ïŝlïdè"/>
            <p:cNvSpPr/>
            <p:nvPr/>
          </p:nvSpPr>
          <p:spPr>
            <a:xfrm flipH="1">
              <a:off x="15254" y="2228"/>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 name="i$1ídê"/>
            <p:cNvSpPr/>
            <p:nvPr/>
          </p:nvSpPr>
          <p:spPr>
            <a:xfrm flipH="1">
              <a:off x="14131" y="392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7" name="îS1íḑé"/>
            <p:cNvSpPr/>
            <p:nvPr/>
          </p:nvSpPr>
          <p:spPr>
            <a:xfrm flipH="1">
              <a:off x="14102" y="5885"/>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 name="îṣlïḍê"/>
            <p:cNvSpPr/>
            <p:nvPr/>
          </p:nvSpPr>
          <p:spPr>
            <a:xfrm flipH="1">
              <a:off x="15470" y="773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9" name="iṧḷiḍe"/>
            <p:cNvSpPr/>
            <p:nvPr/>
          </p:nvSpPr>
          <p:spPr>
            <a:xfrm flipH="1">
              <a:off x="17576" y="8461"/>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pic>
        <p:nvPicPr>
          <p:cNvPr id="10" name="图片 9" descr="accuracy_loss 200"/>
          <p:cNvPicPr>
            <a:picLocks noChangeAspect="1"/>
          </p:cNvPicPr>
          <p:nvPr/>
        </p:nvPicPr>
        <p:blipFill>
          <a:blip r:embed="rId1"/>
          <a:stretch>
            <a:fillRect/>
          </a:stretch>
        </p:blipFill>
        <p:spPr>
          <a:xfrm>
            <a:off x="1335405" y="1398905"/>
            <a:ext cx="7078345" cy="530923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20940000" scaled="0"/>
        </a:gradFill>
        <a:effectLst/>
      </p:bgPr>
    </p:bg>
    <p:spTree>
      <p:nvGrpSpPr>
        <p:cNvPr id="1" name=""/>
        <p:cNvGrpSpPr/>
        <p:nvPr/>
      </p:nvGrpSpPr>
      <p:grpSpPr>
        <a:xfrm>
          <a:off x="0" y="0"/>
          <a:ext cx="0" cy="0"/>
          <a:chOff x="0" y="0"/>
          <a:chExt cx="0" cy="0"/>
        </a:xfrm>
      </p:grpSpPr>
      <p:sp>
        <p:nvSpPr>
          <p:cNvPr id="131" name="îŝḻïḍê"/>
          <p:cNvSpPr/>
          <p:nvPr/>
        </p:nvSpPr>
        <p:spPr bwMode="auto">
          <a:xfrm rot="5400000">
            <a:off x="36513" y="3944938"/>
            <a:ext cx="2876550" cy="2949575"/>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4530" h="4645">
                <a:moveTo>
                  <a:pt x="1165" y="3817"/>
                </a:moveTo>
                <a:lnTo>
                  <a:pt x="2134" y="4645"/>
                </a:lnTo>
                <a:lnTo>
                  <a:pt x="636" y="4645"/>
                </a:lnTo>
                <a:lnTo>
                  <a:pt x="1165" y="3817"/>
                </a:lnTo>
                <a:close/>
                <a:moveTo>
                  <a:pt x="1169" y="3810"/>
                </a:moveTo>
                <a:lnTo>
                  <a:pt x="1165" y="3817"/>
                </a:lnTo>
                <a:lnTo>
                  <a:pt x="1164" y="3816"/>
                </a:lnTo>
                <a:lnTo>
                  <a:pt x="1169" y="3810"/>
                </a:lnTo>
                <a:close/>
                <a:moveTo>
                  <a:pt x="3804" y="3465"/>
                </a:moveTo>
                <a:lnTo>
                  <a:pt x="2771" y="4645"/>
                </a:lnTo>
                <a:lnTo>
                  <a:pt x="2448" y="4645"/>
                </a:lnTo>
                <a:lnTo>
                  <a:pt x="2328" y="3695"/>
                </a:lnTo>
                <a:lnTo>
                  <a:pt x="3804" y="3465"/>
                </a:lnTo>
                <a:close/>
                <a:moveTo>
                  <a:pt x="3804" y="3465"/>
                </a:moveTo>
                <a:lnTo>
                  <a:pt x="4530" y="3595"/>
                </a:lnTo>
                <a:lnTo>
                  <a:pt x="4530" y="4645"/>
                </a:lnTo>
                <a:lnTo>
                  <a:pt x="4231" y="4645"/>
                </a:lnTo>
                <a:lnTo>
                  <a:pt x="3804" y="3465"/>
                </a:lnTo>
                <a:close/>
                <a:moveTo>
                  <a:pt x="0" y="2833"/>
                </a:moveTo>
                <a:lnTo>
                  <a:pt x="1164" y="3816"/>
                </a:lnTo>
                <a:lnTo>
                  <a:pt x="636" y="4645"/>
                </a:lnTo>
                <a:lnTo>
                  <a:pt x="266" y="4645"/>
                </a:lnTo>
                <a:lnTo>
                  <a:pt x="0" y="2833"/>
                </a:lnTo>
                <a:close/>
                <a:moveTo>
                  <a:pt x="2009" y="2462"/>
                </a:moveTo>
                <a:lnTo>
                  <a:pt x="2009" y="2463"/>
                </a:lnTo>
                <a:lnTo>
                  <a:pt x="1998" y="2471"/>
                </a:lnTo>
                <a:lnTo>
                  <a:pt x="2006" y="2463"/>
                </a:lnTo>
                <a:lnTo>
                  <a:pt x="2009" y="2462"/>
                </a:lnTo>
                <a:close/>
                <a:moveTo>
                  <a:pt x="2015" y="2460"/>
                </a:moveTo>
                <a:lnTo>
                  <a:pt x="2015" y="2460"/>
                </a:lnTo>
                <a:lnTo>
                  <a:pt x="2015" y="2460"/>
                </a:lnTo>
                <a:close/>
                <a:moveTo>
                  <a:pt x="2031" y="2454"/>
                </a:moveTo>
                <a:lnTo>
                  <a:pt x="2042" y="2460"/>
                </a:lnTo>
                <a:lnTo>
                  <a:pt x="2328" y="3695"/>
                </a:lnTo>
                <a:lnTo>
                  <a:pt x="1169" y="3810"/>
                </a:lnTo>
                <a:lnTo>
                  <a:pt x="2009" y="2471"/>
                </a:lnTo>
                <a:lnTo>
                  <a:pt x="2009" y="2463"/>
                </a:lnTo>
                <a:lnTo>
                  <a:pt x="2015" y="2460"/>
                </a:lnTo>
                <a:lnTo>
                  <a:pt x="2031" y="2454"/>
                </a:lnTo>
                <a:close/>
                <a:moveTo>
                  <a:pt x="2042" y="2454"/>
                </a:moveTo>
                <a:lnTo>
                  <a:pt x="2031" y="2454"/>
                </a:lnTo>
                <a:lnTo>
                  <a:pt x="2042" y="2454"/>
                </a:lnTo>
                <a:close/>
                <a:moveTo>
                  <a:pt x="4392" y="1949"/>
                </a:moveTo>
                <a:lnTo>
                  <a:pt x="4408" y="1966"/>
                </a:lnTo>
                <a:lnTo>
                  <a:pt x="3804" y="3465"/>
                </a:lnTo>
                <a:lnTo>
                  <a:pt x="2042" y="2454"/>
                </a:lnTo>
                <a:lnTo>
                  <a:pt x="4392" y="1949"/>
                </a:lnTo>
                <a:close/>
                <a:moveTo>
                  <a:pt x="4419" y="1944"/>
                </a:moveTo>
                <a:lnTo>
                  <a:pt x="4530" y="1973"/>
                </a:lnTo>
                <a:lnTo>
                  <a:pt x="4530" y="2143"/>
                </a:lnTo>
                <a:lnTo>
                  <a:pt x="4408" y="1966"/>
                </a:lnTo>
                <a:lnTo>
                  <a:pt x="4419" y="1944"/>
                </a:lnTo>
                <a:close/>
                <a:moveTo>
                  <a:pt x="4387" y="1936"/>
                </a:moveTo>
                <a:lnTo>
                  <a:pt x="4397" y="1938"/>
                </a:lnTo>
                <a:lnTo>
                  <a:pt x="4408" y="1944"/>
                </a:lnTo>
                <a:lnTo>
                  <a:pt x="4392" y="1949"/>
                </a:lnTo>
                <a:lnTo>
                  <a:pt x="4387" y="1936"/>
                </a:lnTo>
                <a:close/>
                <a:moveTo>
                  <a:pt x="4386" y="1933"/>
                </a:moveTo>
                <a:lnTo>
                  <a:pt x="4419" y="1944"/>
                </a:lnTo>
                <a:lnTo>
                  <a:pt x="4397" y="1938"/>
                </a:lnTo>
                <a:lnTo>
                  <a:pt x="4386" y="1933"/>
                </a:lnTo>
                <a:close/>
                <a:moveTo>
                  <a:pt x="4375" y="1933"/>
                </a:moveTo>
                <a:lnTo>
                  <a:pt x="4386" y="1933"/>
                </a:lnTo>
                <a:lnTo>
                  <a:pt x="4387" y="1936"/>
                </a:lnTo>
                <a:lnTo>
                  <a:pt x="4375" y="1933"/>
                </a:lnTo>
                <a:close/>
                <a:moveTo>
                  <a:pt x="2970" y="1208"/>
                </a:moveTo>
                <a:lnTo>
                  <a:pt x="4375" y="1933"/>
                </a:lnTo>
                <a:lnTo>
                  <a:pt x="2886" y="1318"/>
                </a:lnTo>
                <a:lnTo>
                  <a:pt x="2970" y="1208"/>
                </a:lnTo>
                <a:close/>
                <a:moveTo>
                  <a:pt x="1339" y="681"/>
                </a:moveTo>
                <a:lnTo>
                  <a:pt x="2886" y="1318"/>
                </a:lnTo>
                <a:lnTo>
                  <a:pt x="2031" y="2438"/>
                </a:lnTo>
                <a:lnTo>
                  <a:pt x="2031" y="2454"/>
                </a:lnTo>
                <a:lnTo>
                  <a:pt x="2015" y="2460"/>
                </a:lnTo>
                <a:lnTo>
                  <a:pt x="2009" y="2462"/>
                </a:lnTo>
                <a:lnTo>
                  <a:pt x="2009" y="2460"/>
                </a:lnTo>
                <a:lnTo>
                  <a:pt x="2006" y="2463"/>
                </a:lnTo>
                <a:lnTo>
                  <a:pt x="1982" y="2471"/>
                </a:lnTo>
                <a:lnTo>
                  <a:pt x="0" y="2833"/>
                </a:lnTo>
                <a:lnTo>
                  <a:pt x="1339" y="681"/>
                </a:lnTo>
                <a:close/>
                <a:moveTo>
                  <a:pt x="4090" y="0"/>
                </a:moveTo>
                <a:lnTo>
                  <a:pt x="2981" y="1197"/>
                </a:lnTo>
                <a:lnTo>
                  <a:pt x="2970" y="1208"/>
                </a:lnTo>
                <a:lnTo>
                  <a:pt x="1339" y="681"/>
                </a:lnTo>
                <a:lnTo>
                  <a:pt x="4090" y="0"/>
                </a:lnTo>
                <a:close/>
                <a:moveTo>
                  <a:pt x="4090" y="0"/>
                </a:moveTo>
                <a:lnTo>
                  <a:pt x="4530" y="193"/>
                </a:lnTo>
                <a:lnTo>
                  <a:pt x="4530" y="1837"/>
                </a:lnTo>
                <a:lnTo>
                  <a:pt x="4375" y="1933"/>
                </a:lnTo>
                <a:lnTo>
                  <a:pt x="4090" y="0"/>
                </a:lnTo>
                <a:close/>
              </a:path>
            </a:pathLst>
          </a:custGeom>
          <a:noFill/>
          <a:ln w="9525" cap="rnd">
            <a:solidFill>
              <a:schemeClr val="bg1">
                <a:lumMod val="65000"/>
              </a:schemeClr>
            </a:solidFill>
            <a:prstDash val="solid"/>
            <a:round/>
          </a:ln>
        </p:spPr>
        <p:txBody>
          <a:bodyPr wrap="square" anchor="ctr">
            <a:noAutofit/>
          </a:bodyPr>
          <a:p>
            <a:pPr algn="ctr"/>
          </a:p>
        </p:txBody>
      </p:sp>
      <p:sp>
        <p:nvSpPr>
          <p:cNvPr id="132" name="îŝḻïḍê"/>
          <p:cNvSpPr/>
          <p:nvPr/>
        </p:nvSpPr>
        <p:spPr bwMode="auto">
          <a:xfrm rot="5400000">
            <a:off x="8918067" y="-229743"/>
            <a:ext cx="3044190" cy="3503676"/>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4794" h="5518">
                <a:moveTo>
                  <a:pt x="0" y="5505"/>
                </a:moveTo>
                <a:lnTo>
                  <a:pt x="836" y="5505"/>
                </a:lnTo>
                <a:lnTo>
                  <a:pt x="0" y="5518"/>
                </a:lnTo>
                <a:lnTo>
                  <a:pt x="0" y="5505"/>
                </a:lnTo>
                <a:close/>
                <a:moveTo>
                  <a:pt x="0" y="4073"/>
                </a:moveTo>
                <a:lnTo>
                  <a:pt x="1028" y="4259"/>
                </a:lnTo>
                <a:lnTo>
                  <a:pt x="0" y="5219"/>
                </a:lnTo>
                <a:lnTo>
                  <a:pt x="0" y="4073"/>
                </a:lnTo>
                <a:close/>
                <a:moveTo>
                  <a:pt x="2702" y="4050"/>
                </a:moveTo>
                <a:lnTo>
                  <a:pt x="2148" y="5516"/>
                </a:lnTo>
                <a:lnTo>
                  <a:pt x="836" y="5505"/>
                </a:lnTo>
                <a:lnTo>
                  <a:pt x="1028" y="4259"/>
                </a:lnTo>
                <a:lnTo>
                  <a:pt x="2702" y="4050"/>
                </a:lnTo>
                <a:close/>
                <a:moveTo>
                  <a:pt x="3993" y="3007"/>
                </a:moveTo>
                <a:lnTo>
                  <a:pt x="4080" y="3023"/>
                </a:lnTo>
                <a:lnTo>
                  <a:pt x="3850" y="4045"/>
                </a:lnTo>
                <a:lnTo>
                  <a:pt x="3993" y="3007"/>
                </a:lnTo>
                <a:close/>
                <a:moveTo>
                  <a:pt x="1028" y="4226"/>
                </a:moveTo>
                <a:lnTo>
                  <a:pt x="40" y="2727"/>
                </a:lnTo>
                <a:lnTo>
                  <a:pt x="1028" y="4226"/>
                </a:lnTo>
                <a:close/>
                <a:moveTo>
                  <a:pt x="0" y="2727"/>
                </a:moveTo>
                <a:lnTo>
                  <a:pt x="40" y="2727"/>
                </a:lnTo>
                <a:lnTo>
                  <a:pt x="0" y="2890"/>
                </a:lnTo>
                <a:lnTo>
                  <a:pt x="0" y="2727"/>
                </a:lnTo>
                <a:close/>
                <a:moveTo>
                  <a:pt x="2477" y="2721"/>
                </a:moveTo>
                <a:lnTo>
                  <a:pt x="1028" y="4259"/>
                </a:lnTo>
                <a:lnTo>
                  <a:pt x="1028" y="4226"/>
                </a:lnTo>
                <a:lnTo>
                  <a:pt x="1193" y="2724"/>
                </a:lnTo>
                <a:lnTo>
                  <a:pt x="2477" y="2721"/>
                </a:lnTo>
                <a:close/>
                <a:moveTo>
                  <a:pt x="2477" y="2721"/>
                </a:moveTo>
                <a:lnTo>
                  <a:pt x="3850" y="4045"/>
                </a:lnTo>
                <a:lnTo>
                  <a:pt x="2702" y="4050"/>
                </a:lnTo>
                <a:lnTo>
                  <a:pt x="2477" y="2721"/>
                </a:lnTo>
                <a:close/>
                <a:moveTo>
                  <a:pt x="1193" y="2721"/>
                </a:moveTo>
                <a:lnTo>
                  <a:pt x="1193" y="2724"/>
                </a:lnTo>
                <a:lnTo>
                  <a:pt x="40" y="2727"/>
                </a:lnTo>
                <a:lnTo>
                  <a:pt x="1193" y="2721"/>
                </a:lnTo>
                <a:close/>
                <a:moveTo>
                  <a:pt x="4141" y="1931"/>
                </a:moveTo>
                <a:lnTo>
                  <a:pt x="4080" y="3023"/>
                </a:lnTo>
                <a:lnTo>
                  <a:pt x="4007" y="2903"/>
                </a:lnTo>
                <a:lnTo>
                  <a:pt x="4141" y="1931"/>
                </a:lnTo>
                <a:close/>
                <a:moveTo>
                  <a:pt x="3131" y="1464"/>
                </a:moveTo>
                <a:lnTo>
                  <a:pt x="4007" y="2903"/>
                </a:lnTo>
                <a:lnTo>
                  <a:pt x="3993" y="3007"/>
                </a:lnTo>
                <a:lnTo>
                  <a:pt x="2477" y="2721"/>
                </a:lnTo>
                <a:lnTo>
                  <a:pt x="3131" y="1464"/>
                </a:lnTo>
                <a:close/>
                <a:moveTo>
                  <a:pt x="3131" y="1464"/>
                </a:moveTo>
                <a:lnTo>
                  <a:pt x="4794" y="1508"/>
                </a:lnTo>
                <a:lnTo>
                  <a:pt x="4141" y="1931"/>
                </a:lnTo>
                <a:lnTo>
                  <a:pt x="3131" y="1464"/>
                </a:lnTo>
                <a:close/>
                <a:moveTo>
                  <a:pt x="1363" y="1415"/>
                </a:moveTo>
                <a:lnTo>
                  <a:pt x="2477" y="2721"/>
                </a:lnTo>
                <a:lnTo>
                  <a:pt x="1193" y="2721"/>
                </a:lnTo>
                <a:lnTo>
                  <a:pt x="1363" y="1415"/>
                </a:lnTo>
                <a:close/>
                <a:moveTo>
                  <a:pt x="0" y="1271"/>
                </a:moveTo>
                <a:lnTo>
                  <a:pt x="1363" y="1415"/>
                </a:lnTo>
                <a:lnTo>
                  <a:pt x="40" y="2727"/>
                </a:lnTo>
                <a:lnTo>
                  <a:pt x="0" y="2637"/>
                </a:lnTo>
                <a:lnTo>
                  <a:pt x="0" y="1271"/>
                </a:lnTo>
                <a:close/>
                <a:moveTo>
                  <a:pt x="4141" y="25"/>
                </a:moveTo>
                <a:lnTo>
                  <a:pt x="4794" y="1508"/>
                </a:lnTo>
                <a:lnTo>
                  <a:pt x="3643" y="735"/>
                </a:lnTo>
                <a:lnTo>
                  <a:pt x="4141" y="25"/>
                </a:lnTo>
                <a:close/>
                <a:moveTo>
                  <a:pt x="2598" y="25"/>
                </a:moveTo>
                <a:lnTo>
                  <a:pt x="2620" y="47"/>
                </a:lnTo>
                <a:lnTo>
                  <a:pt x="2609" y="47"/>
                </a:lnTo>
                <a:lnTo>
                  <a:pt x="2598" y="25"/>
                </a:lnTo>
                <a:close/>
                <a:moveTo>
                  <a:pt x="2671" y="0"/>
                </a:moveTo>
                <a:lnTo>
                  <a:pt x="4138" y="0"/>
                </a:lnTo>
                <a:lnTo>
                  <a:pt x="4141" y="25"/>
                </a:lnTo>
                <a:lnTo>
                  <a:pt x="2620" y="47"/>
                </a:lnTo>
                <a:lnTo>
                  <a:pt x="2671" y="0"/>
                </a:lnTo>
                <a:close/>
                <a:moveTo>
                  <a:pt x="2581" y="0"/>
                </a:moveTo>
                <a:lnTo>
                  <a:pt x="2602" y="0"/>
                </a:lnTo>
                <a:lnTo>
                  <a:pt x="2598" y="25"/>
                </a:lnTo>
                <a:lnTo>
                  <a:pt x="2581" y="0"/>
                </a:lnTo>
                <a:close/>
                <a:moveTo>
                  <a:pt x="852" y="0"/>
                </a:moveTo>
                <a:lnTo>
                  <a:pt x="2345" y="0"/>
                </a:lnTo>
                <a:lnTo>
                  <a:pt x="2609" y="47"/>
                </a:lnTo>
                <a:lnTo>
                  <a:pt x="2609" y="58"/>
                </a:lnTo>
                <a:lnTo>
                  <a:pt x="2620" y="47"/>
                </a:lnTo>
                <a:lnTo>
                  <a:pt x="3643" y="735"/>
                </a:lnTo>
                <a:lnTo>
                  <a:pt x="3131" y="1464"/>
                </a:lnTo>
                <a:lnTo>
                  <a:pt x="1363" y="1415"/>
                </a:lnTo>
                <a:lnTo>
                  <a:pt x="852" y="0"/>
                </a:lnTo>
                <a:close/>
                <a:moveTo>
                  <a:pt x="0" y="0"/>
                </a:moveTo>
                <a:lnTo>
                  <a:pt x="497" y="0"/>
                </a:lnTo>
                <a:lnTo>
                  <a:pt x="0" y="567"/>
                </a:lnTo>
                <a:lnTo>
                  <a:pt x="0" y="0"/>
                </a:lnTo>
                <a:close/>
              </a:path>
            </a:pathLst>
          </a:custGeom>
          <a:noFill/>
          <a:ln w="9525" cap="rnd">
            <a:solidFill>
              <a:schemeClr val="bg1">
                <a:lumMod val="65000"/>
              </a:schemeClr>
            </a:solidFill>
            <a:prstDash val="solid"/>
            <a:round/>
          </a:ln>
        </p:spPr>
        <p:txBody>
          <a:bodyPr wrap="square" anchor="ctr">
            <a:noAutofit/>
          </a:bodyPr>
          <a:p>
            <a:pPr algn="ctr"/>
          </a:p>
        </p:txBody>
      </p:sp>
      <p:sp>
        <p:nvSpPr>
          <p:cNvPr id="137" name="文本框 136"/>
          <p:cNvSpPr txBox="1"/>
          <p:nvPr/>
        </p:nvSpPr>
        <p:spPr>
          <a:xfrm>
            <a:off x="3590925" y="1981835"/>
            <a:ext cx="5010150" cy="1999615"/>
          </a:xfrm>
          <a:prstGeom prst="rect">
            <a:avLst/>
          </a:prstGeom>
          <a:noFill/>
        </p:spPr>
        <p:txBody>
          <a:bodyPr wrap="square" rtlCol="0">
            <a:spAutoFit/>
          </a:bodyPr>
          <a:p>
            <a:pPr algn="ctr"/>
            <a:r>
              <a:rPr lang="zh-CN" altLang="en-US" sz="8000">
                <a:solidFill>
                  <a:schemeClr val="bg2">
                    <a:lumMod val="50000"/>
                  </a:schemeClr>
                </a:solidFill>
              </a:rPr>
              <a:t>谢谢观看！</a:t>
            </a:r>
            <a:endParaRPr lang="en-US" altLang="zh-CN" sz="8000">
              <a:solidFill>
                <a:schemeClr val="bg2">
                  <a:lumMod val="50000"/>
                </a:schemeClr>
              </a:solidFill>
            </a:endParaRPr>
          </a:p>
          <a:p>
            <a:pPr algn="ctr"/>
            <a:r>
              <a:rPr lang="en-US" sz="4400">
                <a:solidFill>
                  <a:schemeClr val="bg2">
                    <a:lumMod val="50000"/>
                  </a:schemeClr>
                </a:solidFill>
              </a:rPr>
              <a:t>THANKS</a:t>
            </a:r>
            <a:endParaRPr lang="en-US" sz="4400">
              <a:solidFill>
                <a:schemeClr val="bg2">
                  <a:lumMod val="50000"/>
                </a:schemeClr>
              </a:solidFill>
            </a:endParaRPr>
          </a:p>
        </p:txBody>
      </p:sp>
      <p:sp>
        <p:nvSpPr>
          <p:cNvPr id="138" name="文本框 137"/>
          <p:cNvSpPr txBox="1"/>
          <p:nvPr/>
        </p:nvSpPr>
        <p:spPr>
          <a:xfrm>
            <a:off x="8688070" y="6096000"/>
            <a:ext cx="2457450" cy="368300"/>
          </a:xfrm>
          <a:prstGeom prst="rect">
            <a:avLst/>
          </a:prstGeom>
          <a:noFill/>
        </p:spPr>
        <p:txBody>
          <a:bodyPr wrap="square" rtlCol="0">
            <a:spAutoFit/>
          </a:bodyPr>
          <a:p>
            <a:r>
              <a:rPr lang="zh-CN" altLang="en-US">
                <a:solidFill>
                  <a:schemeClr val="bg2">
                    <a:lumMod val="50000"/>
                  </a:schemeClr>
                </a:solidFill>
              </a:rPr>
              <a:t>汇报人：</a:t>
            </a:r>
            <a:endParaRPr lang="zh-CN" altLang="en-US">
              <a:solidFill>
                <a:schemeClr val="bg2">
                  <a:lumMod val="50000"/>
                </a:schemeClr>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2100000" scaled="0"/>
        </a:gradFill>
        <a:effectLst/>
      </p:bgPr>
    </p:bg>
    <p:spTree>
      <p:nvGrpSpPr>
        <p:cNvPr id="1" name=""/>
        <p:cNvGrpSpPr/>
        <p:nvPr/>
      </p:nvGrpSpPr>
      <p:grpSpPr/>
      <p:grpSp>
        <p:nvGrpSpPr>
          <p:cNvPr id="11" name="组合 10"/>
          <p:cNvGrpSpPr/>
          <p:nvPr/>
        </p:nvGrpSpPr>
        <p:grpSpPr>
          <a:xfrm>
            <a:off x="434340" y="799465"/>
            <a:ext cx="4933315" cy="5809615"/>
            <a:chOff x="10537" y="825"/>
            <a:chExt cx="7769" cy="9149"/>
          </a:xfrm>
        </p:grpSpPr>
        <p:sp>
          <p:nvSpPr>
            <p:cNvPr id="89" name="ïšľîḍe"/>
            <p:cNvSpPr/>
            <p:nvPr/>
          </p:nvSpPr>
          <p:spPr bwMode="auto">
            <a:xfrm>
              <a:off x="11843" y="1514"/>
              <a:ext cx="422" cy="422"/>
            </a:xfrm>
            <a:custGeom>
              <a:avLst/>
              <a:gdLst/>
              <a:ahLst/>
              <a:cxnLst>
                <a:cxn ang="0">
                  <a:pos x="46" y="46"/>
                </a:cxn>
                <a:cxn ang="0">
                  <a:pos x="27" y="54"/>
                </a:cxn>
                <a:cxn ang="0">
                  <a:pos x="8" y="46"/>
                </a:cxn>
                <a:cxn ang="0">
                  <a:pos x="0" y="27"/>
                </a:cxn>
                <a:cxn ang="0">
                  <a:pos x="8" y="8"/>
                </a:cxn>
                <a:cxn ang="0">
                  <a:pos x="27" y="0"/>
                </a:cxn>
                <a:cxn ang="0">
                  <a:pos x="46" y="8"/>
                </a:cxn>
                <a:cxn ang="0">
                  <a:pos x="54" y="27"/>
                </a:cxn>
                <a:cxn ang="0">
                  <a:pos x="46" y="46"/>
                </a:cxn>
              </a:cxnLst>
              <a:rect l="0" t="0" r="r" b="b"/>
              <a:pathLst>
                <a:path w="54" h="54">
                  <a:moveTo>
                    <a:pt x="46" y="46"/>
                  </a:moveTo>
                  <a:cubicBezTo>
                    <a:pt x="41" y="51"/>
                    <a:pt x="34" y="54"/>
                    <a:pt x="27" y="54"/>
                  </a:cubicBezTo>
                  <a:cubicBezTo>
                    <a:pt x="20" y="54"/>
                    <a:pt x="13" y="51"/>
                    <a:pt x="8" y="46"/>
                  </a:cubicBezTo>
                  <a:cubicBezTo>
                    <a:pt x="3" y="41"/>
                    <a:pt x="0" y="34"/>
                    <a:pt x="0" y="27"/>
                  </a:cubicBezTo>
                  <a:cubicBezTo>
                    <a:pt x="0" y="20"/>
                    <a:pt x="3" y="13"/>
                    <a:pt x="8" y="8"/>
                  </a:cubicBezTo>
                  <a:cubicBezTo>
                    <a:pt x="13" y="3"/>
                    <a:pt x="20" y="0"/>
                    <a:pt x="27" y="0"/>
                  </a:cubicBezTo>
                  <a:cubicBezTo>
                    <a:pt x="34" y="0"/>
                    <a:pt x="41" y="3"/>
                    <a:pt x="46" y="8"/>
                  </a:cubicBezTo>
                  <a:cubicBezTo>
                    <a:pt x="51" y="13"/>
                    <a:pt x="54" y="20"/>
                    <a:pt x="54" y="27"/>
                  </a:cubicBezTo>
                  <a:cubicBezTo>
                    <a:pt x="54" y="34"/>
                    <a:pt x="51" y="41"/>
                    <a:pt x="46" y="46"/>
                  </a:cubicBezTo>
                  <a:close/>
                </a:path>
              </a:pathLst>
            </a:custGeom>
            <a:solidFill>
              <a:schemeClr val="bg1">
                <a:lumMod val="50000"/>
                <a:alpha val="70000"/>
              </a:schemeClr>
            </a:solidFill>
            <a:ln w="9525">
              <a:noFill/>
              <a:round/>
            </a:ln>
          </p:spPr>
          <p:txBody>
            <a:bodyPr anchor="ctr"/>
            <a:p>
              <a:pPr algn="ctr"/>
            </a:p>
          </p:txBody>
        </p:sp>
        <p:sp>
          <p:nvSpPr>
            <p:cNvPr id="90" name="iṣľïḓé"/>
            <p:cNvSpPr/>
            <p:nvPr/>
          </p:nvSpPr>
          <p:spPr bwMode="auto">
            <a:xfrm>
              <a:off x="14250" y="825"/>
              <a:ext cx="612" cy="612"/>
            </a:xfrm>
            <a:custGeom>
              <a:avLst/>
              <a:gdLst/>
              <a:ahLst/>
              <a:cxnLst>
                <a:cxn ang="0">
                  <a:pos x="11" y="11"/>
                </a:cxn>
                <a:cxn ang="0">
                  <a:pos x="39" y="0"/>
                </a:cxn>
                <a:cxn ang="0">
                  <a:pos x="66" y="11"/>
                </a:cxn>
                <a:cxn ang="0">
                  <a:pos x="78" y="39"/>
                </a:cxn>
                <a:cxn ang="0">
                  <a:pos x="66" y="66"/>
                </a:cxn>
                <a:cxn ang="0">
                  <a:pos x="39" y="78"/>
                </a:cxn>
                <a:cxn ang="0">
                  <a:pos x="11" y="66"/>
                </a:cxn>
                <a:cxn ang="0">
                  <a:pos x="0" y="39"/>
                </a:cxn>
                <a:cxn ang="0">
                  <a:pos x="11" y="11"/>
                </a:cxn>
              </a:cxnLst>
              <a:rect l="0" t="0" r="r" b="b"/>
              <a:pathLst>
                <a:path w="78" h="78">
                  <a:moveTo>
                    <a:pt x="11" y="11"/>
                  </a:moveTo>
                  <a:cubicBezTo>
                    <a:pt x="19" y="4"/>
                    <a:pt x="28" y="0"/>
                    <a:pt x="39" y="0"/>
                  </a:cubicBezTo>
                  <a:cubicBezTo>
                    <a:pt x="50" y="0"/>
                    <a:pt x="59" y="4"/>
                    <a:pt x="66" y="11"/>
                  </a:cubicBezTo>
                  <a:cubicBezTo>
                    <a:pt x="74" y="19"/>
                    <a:pt x="78" y="28"/>
                    <a:pt x="78" y="39"/>
                  </a:cubicBezTo>
                  <a:cubicBezTo>
                    <a:pt x="78" y="50"/>
                    <a:pt x="74" y="59"/>
                    <a:pt x="66" y="66"/>
                  </a:cubicBezTo>
                  <a:cubicBezTo>
                    <a:pt x="59" y="74"/>
                    <a:pt x="50" y="78"/>
                    <a:pt x="39" y="78"/>
                  </a:cubicBezTo>
                  <a:cubicBezTo>
                    <a:pt x="28" y="78"/>
                    <a:pt x="19" y="74"/>
                    <a:pt x="11" y="66"/>
                  </a:cubicBezTo>
                  <a:cubicBezTo>
                    <a:pt x="4" y="59"/>
                    <a:pt x="0" y="50"/>
                    <a:pt x="0" y="39"/>
                  </a:cubicBezTo>
                  <a:cubicBezTo>
                    <a:pt x="0" y="28"/>
                    <a:pt x="4" y="19"/>
                    <a:pt x="11" y="11"/>
                  </a:cubicBezTo>
                  <a:close/>
                </a:path>
              </a:pathLst>
            </a:custGeom>
            <a:solidFill>
              <a:schemeClr val="bg1">
                <a:lumMod val="50000"/>
                <a:alpha val="40000"/>
              </a:schemeClr>
            </a:solidFill>
            <a:ln w="9525">
              <a:noFill/>
              <a:round/>
            </a:ln>
          </p:spPr>
          <p:txBody>
            <a:bodyPr anchor="ctr"/>
            <a:p>
              <a:pPr algn="ctr"/>
            </a:p>
          </p:txBody>
        </p:sp>
        <p:sp>
          <p:nvSpPr>
            <p:cNvPr id="91" name="îśľïḓé"/>
            <p:cNvSpPr/>
            <p:nvPr/>
          </p:nvSpPr>
          <p:spPr bwMode="auto">
            <a:xfrm>
              <a:off x="13391" y="2039"/>
              <a:ext cx="350" cy="345"/>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bg1">
                <a:lumMod val="50000"/>
              </a:schemeClr>
            </a:solidFill>
            <a:ln w="9525">
              <a:noFill/>
              <a:round/>
            </a:ln>
          </p:spPr>
          <p:txBody>
            <a:bodyPr anchor="ctr"/>
            <a:p>
              <a:pPr algn="ctr"/>
            </a:p>
          </p:txBody>
        </p:sp>
        <p:sp>
          <p:nvSpPr>
            <p:cNvPr id="92" name="ïṡļïḑè"/>
            <p:cNvSpPr/>
            <p:nvPr/>
          </p:nvSpPr>
          <p:spPr bwMode="auto">
            <a:xfrm>
              <a:off x="16312" y="1725"/>
              <a:ext cx="345" cy="345"/>
            </a:xfrm>
            <a:custGeom>
              <a:avLst/>
              <a:gdLst/>
              <a:ahLst/>
              <a:cxnLst>
                <a:cxn ang="0">
                  <a:pos x="44" y="22"/>
                </a:cxn>
                <a:cxn ang="0">
                  <a:pos x="38" y="37"/>
                </a:cxn>
                <a:cxn ang="0">
                  <a:pos x="22" y="44"/>
                </a:cxn>
                <a:cxn ang="0">
                  <a:pos x="6" y="37"/>
                </a:cxn>
                <a:cxn ang="0">
                  <a:pos x="0" y="22"/>
                </a:cxn>
                <a:cxn ang="0">
                  <a:pos x="6" y="6"/>
                </a:cxn>
                <a:cxn ang="0">
                  <a:pos x="22" y="0"/>
                </a:cxn>
                <a:cxn ang="0">
                  <a:pos x="38" y="6"/>
                </a:cxn>
                <a:cxn ang="0">
                  <a:pos x="44" y="22"/>
                </a:cxn>
              </a:cxnLst>
              <a:rect l="0" t="0" r="r" b="b"/>
              <a:pathLst>
                <a:path w="44" h="44">
                  <a:moveTo>
                    <a:pt x="44" y="22"/>
                  </a:move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lose/>
                </a:path>
              </a:pathLst>
            </a:custGeom>
            <a:solidFill>
              <a:schemeClr val="bg1">
                <a:lumMod val="50000"/>
              </a:schemeClr>
            </a:solidFill>
            <a:ln w="9525">
              <a:noFill/>
              <a:round/>
            </a:ln>
          </p:spPr>
          <p:txBody>
            <a:bodyPr anchor="ctr"/>
            <a:p>
              <a:pPr algn="ctr"/>
            </a:p>
          </p:txBody>
        </p:sp>
        <p:sp>
          <p:nvSpPr>
            <p:cNvPr id="93" name="işḻídê"/>
            <p:cNvSpPr/>
            <p:nvPr/>
          </p:nvSpPr>
          <p:spPr bwMode="auto">
            <a:xfrm>
              <a:off x="16122" y="3042"/>
              <a:ext cx="345" cy="345"/>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bg1">
                <a:lumMod val="50000"/>
              </a:schemeClr>
            </a:solidFill>
            <a:ln w="9525">
              <a:noFill/>
              <a:round/>
            </a:ln>
          </p:spPr>
          <p:txBody>
            <a:bodyPr anchor="ctr"/>
            <a:p>
              <a:pPr algn="ctr"/>
            </a:p>
          </p:txBody>
        </p:sp>
        <p:sp>
          <p:nvSpPr>
            <p:cNvPr id="94" name="îşļîḓe"/>
            <p:cNvSpPr/>
            <p:nvPr/>
          </p:nvSpPr>
          <p:spPr bwMode="auto">
            <a:xfrm>
              <a:off x="17376" y="4471"/>
              <a:ext cx="345" cy="345"/>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bg1">
                <a:lumMod val="50000"/>
              </a:schemeClr>
            </a:solidFill>
            <a:ln w="9525">
              <a:noFill/>
              <a:round/>
            </a:ln>
          </p:spPr>
          <p:txBody>
            <a:bodyPr anchor="ctr"/>
            <a:p>
              <a:pPr algn="ctr"/>
            </a:p>
          </p:txBody>
        </p:sp>
        <p:sp>
          <p:nvSpPr>
            <p:cNvPr id="95" name="ïṧľiďe"/>
            <p:cNvSpPr/>
            <p:nvPr/>
          </p:nvSpPr>
          <p:spPr bwMode="auto">
            <a:xfrm>
              <a:off x="15926" y="4471"/>
              <a:ext cx="345" cy="345"/>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bg1">
                <a:lumMod val="50000"/>
              </a:schemeClr>
            </a:solidFill>
            <a:ln w="9525">
              <a:noFill/>
              <a:round/>
            </a:ln>
          </p:spPr>
          <p:txBody>
            <a:bodyPr anchor="ctr"/>
            <a:p>
              <a:pPr algn="ctr"/>
            </a:p>
          </p:txBody>
        </p:sp>
        <p:sp>
          <p:nvSpPr>
            <p:cNvPr id="96" name="í$1ïḋé"/>
            <p:cNvSpPr/>
            <p:nvPr/>
          </p:nvSpPr>
          <p:spPr bwMode="auto">
            <a:xfrm>
              <a:off x="11699" y="4487"/>
              <a:ext cx="345" cy="345"/>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bg1">
                <a:lumMod val="50000"/>
              </a:schemeClr>
            </a:solidFill>
            <a:ln w="9525">
              <a:noFill/>
              <a:round/>
            </a:ln>
          </p:spPr>
          <p:txBody>
            <a:bodyPr anchor="ctr"/>
            <a:p>
              <a:pPr algn="ctr"/>
            </a:p>
          </p:txBody>
        </p:sp>
        <p:sp>
          <p:nvSpPr>
            <p:cNvPr id="97" name="iṧ1iďe"/>
            <p:cNvSpPr/>
            <p:nvPr/>
          </p:nvSpPr>
          <p:spPr bwMode="auto">
            <a:xfrm>
              <a:off x="12789" y="4368"/>
              <a:ext cx="345" cy="345"/>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bg1">
                <a:lumMod val="50000"/>
              </a:schemeClr>
            </a:solidFill>
            <a:ln w="9525">
              <a:noFill/>
              <a:round/>
            </a:ln>
          </p:spPr>
          <p:txBody>
            <a:bodyPr anchor="ctr"/>
            <a:p>
              <a:pPr algn="ctr"/>
            </a:p>
          </p:txBody>
        </p:sp>
        <p:sp>
          <p:nvSpPr>
            <p:cNvPr id="98" name="íşliḍè"/>
            <p:cNvSpPr/>
            <p:nvPr/>
          </p:nvSpPr>
          <p:spPr bwMode="auto">
            <a:xfrm>
              <a:off x="14641" y="5639"/>
              <a:ext cx="566" cy="566"/>
            </a:xfrm>
            <a:custGeom>
              <a:avLst/>
              <a:gdLst/>
              <a:ahLst/>
              <a:cxnLst>
                <a:cxn ang="0">
                  <a:pos x="0" y="36"/>
                </a:cxn>
                <a:cxn ang="0">
                  <a:pos x="11" y="10"/>
                </a:cxn>
                <a:cxn ang="0">
                  <a:pos x="36" y="0"/>
                </a:cxn>
                <a:cxn ang="0">
                  <a:pos x="62" y="10"/>
                </a:cxn>
                <a:cxn ang="0">
                  <a:pos x="72" y="36"/>
                </a:cxn>
                <a:cxn ang="0">
                  <a:pos x="62" y="61"/>
                </a:cxn>
                <a:cxn ang="0">
                  <a:pos x="36" y="72"/>
                </a:cxn>
                <a:cxn ang="0">
                  <a:pos x="11" y="61"/>
                </a:cxn>
                <a:cxn ang="0">
                  <a:pos x="0" y="36"/>
                </a:cxn>
              </a:cxnLst>
              <a:rect l="0" t="0" r="r" b="b"/>
              <a:pathLst>
                <a:path w="72" h="72">
                  <a:moveTo>
                    <a:pt x="0" y="36"/>
                  </a:moveTo>
                  <a:cubicBezTo>
                    <a:pt x="0" y="26"/>
                    <a:pt x="4" y="17"/>
                    <a:pt x="11" y="10"/>
                  </a:cubicBezTo>
                  <a:cubicBezTo>
                    <a:pt x="18" y="3"/>
                    <a:pt x="26" y="0"/>
                    <a:pt x="36" y="0"/>
                  </a:cubicBezTo>
                  <a:cubicBezTo>
                    <a:pt x="46" y="0"/>
                    <a:pt x="55" y="3"/>
                    <a:pt x="62" y="10"/>
                  </a:cubicBezTo>
                  <a:cubicBezTo>
                    <a:pt x="69" y="17"/>
                    <a:pt x="72" y="26"/>
                    <a:pt x="72" y="36"/>
                  </a:cubicBezTo>
                  <a:cubicBezTo>
                    <a:pt x="72" y="46"/>
                    <a:pt x="69" y="54"/>
                    <a:pt x="62" y="61"/>
                  </a:cubicBezTo>
                  <a:cubicBezTo>
                    <a:pt x="55" y="68"/>
                    <a:pt x="46" y="72"/>
                    <a:pt x="36" y="72"/>
                  </a:cubicBezTo>
                  <a:cubicBezTo>
                    <a:pt x="26" y="72"/>
                    <a:pt x="18" y="68"/>
                    <a:pt x="11" y="61"/>
                  </a:cubicBezTo>
                  <a:cubicBezTo>
                    <a:pt x="4" y="54"/>
                    <a:pt x="0" y="46"/>
                    <a:pt x="0" y="36"/>
                  </a:cubicBezTo>
                  <a:close/>
                </a:path>
              </a:pathLst>
            </a:custGeom>
            <a:solidFill>
              <a:schemeClr val="bg1">
                <a:lumMod val="50000"/>
              </a:schemeClr>
            </a:solidFill>
            <a:ln w="9525">
              <a:noFill/>
              <a:round/>
            </a:ln>
          </p:spPr>
          <p:txBody>
            <a:bodyPr anchor="ctr"/>
            <a:p>
              <a:pPr algn="ctr"/>
            </a:p>
          </p:txBody>
        </p:sp>
        <p:sp>
          <p:nvSpPr>
            <p:cNvPr id="99" name="íŝļíḍê"/>
            <p:cNvSpPr/>
            <p:nvPr/>
          </p:nvSpPr>
          <p:spPr bwMode="auto">
            <a:xfrm>
              <a:off x="16404" y="5793"/>
              <a:ext cx="345" cy="350"/>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bg1">
                <a:lumMod val="50000"/>
              </a:schemeClr>
            </a:solidFill>
            <a:ln w="9525">
              <a:noFill/>
              <a:round/>
            </a:ln>
          </p:spPr>
          <p:txBody>
            <a:bodyPr anchor="ctr"/>
            <a:p>
              <a:pPr algn="ctr"/>
            </a:p>
          </p:txBody>
        </p:sp>
        <p:sp>
          <p:nvSpPr>
            <p:cNvPr id="100" name="ïSļídê"/>
            <p:cNvSpPr/>
            <p:nvPr/>
          </p:nvSpPr>
          <p:spPr bwMode="auto">
            <a:xfrm>
              <a:off x="17402" y="6281"/>
              <a:ext cx="247" cy="252"/>
            </a:xfrm>
            <a:custGeom>
              <a:avLst/>
              <a:gdLst/>
              <a:ahLst/>
              <a:cxnLst>
                <a:cxn ang="0">
                  <a:pos x="5" y="27"/>
                </a:cxn>
                <a:cxn ang="0">
                  <a:pos x="0" y="16"/>
                </a:cxn>
                <a:cxn ang="0">
                  <a:pos x="5" y="4"/>
                </a:cxn>
                <a:cxn ang="0">
                  <a:pos x="16" y="0"/>
                </a:cxn>
                <a:cxn ang="0">
                  <a:pos x="27" y="4"/>
                </a:cxn>
                <a:cxn ang="0">
                  <a:pos x="32" y="16"/>
                </a:cxn>
                <a:cxn ang="0">
                  <a:pos x="27" y="27"/>
                </a:cxn>
                <a:cxn ang="0">
                  <a:pos x="16" y="32"/>
                </a:cxn>
                <a:cxn ang="0">
                  <a:pos x="5" y="27"/>
                </a:cxn>
              </a:cxnLst>
              <a:rect l="0" t="0" r="r" b="b"/>
              <a:pathLst>
                <a:path w="32" h="32">
                  <a:moveTo>
                    <a:pt x="5" y="27"/>
                  </a:moveTo>
                  <a:cubicBezTo>
                    <a:pt x="1" y="24"/>
                    <a:pt x="0" y="20"/>
                    <a:pt x="0" y="16"/>
                  </a:cubicBezTo>
                  <a:cubicBezTo>
                    <a:pt x="0" y="11"/>
                    <a:pt x="1"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lose/>
                </a:path>
              </a:pathLst>
            </a:custGeom>
            <a:solidFill>
              <a:schemeClr val="bg1">
                <a:lumMod val="50000"/>
              </a:schemeClr>
            </a:solidFill>
            <a:ln w="9525">
              <a:noFill/>
              <a:round/>
            </a:ln>
          </p:spPr>
          <p:txBody>
            <a:bodyPr anchor="ctr"/>
            <a:p>
              <a:pPr algn="ctr"/>
            </a:p>
          </p:txBody>
        </p:sp>
        <p:sp>
          <p:nvSpPr>
            <p:cNvPr id="101" name="iṧľíḑè"/>
            <p:cNvSpPr/>
            <p:nvPr/>
          </p:nvSpPr>
          <p:spPr bwMode="auto">
            <a:xfrm>
              <a:off x="10923" y="5700"/>
              <a:ext cx="345" cy="345"/>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bg1">
                <a:lumMod val="50000"/>
                <a:alpha val="40000"/>
              </a:schemeClr>
            </a:solidFill>
            <a:ln w="9525">
              <a:noFill/>
              <a:round/>
            </a:ln>
          </p:spPr>
          <p:txBody>
            <a:bodyPr anchor="ctr"/>
            <a:p>
              <a:pPr algn="ctr"/>
            </a:p>
          </p:txBody>
        </p:sp>
        <p:sp>
          <p:nvSpPr>
            <p:cNvPr id="102" name="íṩḷíḍe"/>
            <p:cNvSpPr/>
            <p:nvPr/>
          </p:nvSpPr>
          <p:spPr bwMode="auto">
            <a:xfrm>
              <a:off x="11956" y="6914"/>
              <a:ext cx="478" cy="478"/>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bg1">
                <a:lumMod val="50000"/>
              </a:schemeClr>
            </a:solidFill>
            <a:ln w="9525">
              <a:noFill/>
              <a:round/>
            </a:ln>
          </p:spPr>
          <p:txBody>
            <a:bodyPr anchor="ctr"/>
            <a:p>
              <a:pPr algn="ctr"/>
            </a:p>
          </p:txBody>
        </p:sp>
        <p:sp>
          <p:nvSpPr>
            <p:cNvPr id="103" name="ïś1íḋé"/>
            <p:cNvSpPr/>
            <p:nvPr/>
          </p:nvSpPr>
          <p:spPr bwMode="auto">
            <a:xfrm>
              <a:off x="13442" y="6914"/>
              <a:ext cx="478" cy="478"/>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bg1">
                <a:lumMod val="50000"/>
                <a:alpha val="40000"/>
              </a:schemeClr>
            </a:solidFill>
            <a:ln w="9525">
              <a:noFill/>
              <a:round/>
            </a:ln>
          </p:spPr>
          <p:txBody>
            <a:bodyPr anchor="ctr"/>
            <a:p>
              <a:pPr algn="ctr"/>
            </a:p>
          </p:txBody>
        </p:sp>
        <p:sp>
          <p:nvSpPr>
            <p:cNvPr id="104" name="ïṣľïḓe"/>
            <p:cNvSpPr/>
            <p:nvPr/>
          </p:nvSpPr>
          <p:spPr bwMode="auto">
            <a:xfrm>
              <a:off x="12836" y="5459"/>
              <a:ext cx="555" cy="555"/>
            </a:xfrm>
            <a:custGeom>
              <a:avLst/>
              <a:gdLst/>
              <a:ahLst/>
              <a:cxnLst>
                <a:cxn ang="0">
                  <a:pos x="61" y="10"/>
                </a:cxn>
                <a:cxn ang="0">
                  <a:pos x="71" y="35"/>
                </a:cxn>
                <a:cxn ang="0">
                  <a:pos x="61" y="60"/>
                </a:cxn>
                <a:cxn ang="0">
                  <a:pos x="36" y="71"/>
                </a:cxn>
                <a:cxn ang="0">
                  <a:pos x="10" y="60"/>
                </a:cxn>
                <a:cxn ang="0">
                  <a:pos x="0" y="35"/>
                </a:cxn>
                <a:cxn ang="0">
                  <a:pos x="10" y="10"/>
                </a:cxn>
                <a:cxn ang="0">
                  <a:pos x="36" y="0"/>
                </a:cxn>
                <a:cxn ang="0">
                  <a:pos x="61" y="10"/>
                </a:cxn>
              </a:cxnLst>
              <a:rect l="0" t="0" r="r" b="b"/>
              <a:pathLst>
                <a:path w="71" h="71">
                  <a:moveTo>
                    <a:pt x="61" y="10"/>
                  </a:moveTo>
                  <a:cubicBezTo>
                    <a:pt x="68" y="17"/>
                    <a:pt x="71" y="26"/>
                    <a:pt x="71" y="35"/>
                  </a:cubicBezTo>
                  <a:cubicBezTo>
                    <a:pt x="71" y="45"/>
                    <a:pt x="68" y="54"/>
                    <a:pt x="61" y="60"/>
                  </a:cubicBezTo>
                  <a:cubicBezTo>
                    <a:pt x="54" y="68"/>
                    <a:pt x="45" y="71"/>
                    <a:pt x="36" y="71"/>
                  </a:cubicBezTo>
                  <a:cubicBezTo>
                    <a:pt x="26" y="71"/>
                    <a:pt x="17" y="68"/>
                    <a:pt x="10" y="60"/>
                  </a:cubicBezTo>
                  <a:cubicBezTo>
                    <a:pt x="3" y="54"/>
                    <a:pt x="0" y="45"/>
                    <a:pt x="0" y="35"/>
                  </a:cubicBezTo>
                  <a:cubicBezTo>
                    <a:pt x="0" y="26"/>
                    <a:pt x="3" y="17"/>
                    <a:pt x="10" y="10"/>
                  </a:cubicBezTo>
                  <a:cubicBezTo>
                    <a:pt x="17" y="3"/>
                    <a:pt x="26" y="0"/>
                    <a:pt x="36" y="0"/>
                  </a:cubicBezTo>
                  <a:cubicBezTo>
                    <a:pt x="45" y="0"/>
                    <a:pt x="54" y="3"/>
                    <a:pt x="61" y="10"/>
                  </a:cubicBezTo>
                  <a:close/>
                </a:path>
              </a:pathLst>
            </a:custGeom>
            <a:solidFill>
              <a:schemeClr val="bg1">
                <a:lumMod val="50000"/>
                <a:alpha val="70000"/>
              </a:schemeClr>
            </a:solidFill>
            <a:ln w="9525">
              <a:noFill/>
              <a:round/>
            </a:ln>
          </p:spPr>
          <p:txBody>
            <a:bodyPr anchor="ctr"/>
            <a:p>
              <a:pPr algn="ctr"/>
            </a:p>
          </p:txBody>
        </p:sp>
        <p:sp>
          <p:nvSpPr>
            <p:cNvPr id="105" name="îšḷiďe"/>
            <p:cNvSpPr/>
            <p:nvPr/>
          </p:nvSpPr>
          <p:spPr bwMode="auto">
            <a:xfrm>
              <a:off x="17124" y="8256"/>
              <a:ext cx="252" cy="252"/>
            </a:xfrm>
            <a:custGeom>
              <a:avLst/>
              <a:gdLst/>
              <a:ahLst/>
              <a:cxnLst>
                <a:cxn ang="0">
                  <a:pos x="0" y="16"/>
                </a:cxn>
                <a:cxn ang="0">
                  <a:pos x="5" y="4"/>
                </a:cxn>
                <a:cxn ang="0">
                  <a:pos x="16" y="0"/>
                </a:cxn>
                <a:cxn ang="0">
                  <a:pos x="27" y="4"/>
                </a:cxn>
                <a:cxn ang="0">
                  <a:pos x="32" y="16"/>
                </a:cxn>
                <a:cxn ang="0">
                  <a:pos x="27" y="27"/>
                </a:cxn>
                <a:cxn ang="0">
                  <a:pos x="16" y="32"/>
                </a:cxn>
                <a:cxn ang="0">
                  <a:pos x="5" y="27"/>
                </a:cxn>
                <a:cxn ang="0">
                  <a:pos x="0" y="16"/>
                </a:cxn>
              </a:cxnLst>
              <a:rect l="0" t="0" r="r" b="b"/>
              <a:pathLst>
                <a:path w="32" h="32">
                  <a:moveTo>
                    <a:pt x="0" y="16"/>
                  </a:moveTo>
                  <a:cubicBezTo>
                    <a:pt x="0" y="11"/>
                    <a:pt x="2"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lose/>
                </a:path>
              </a:pathLst>
            </a:custGeom>
            <a:solidFill>
              <a:schemeClr val="bg1">
                <a:lumMod val="50000"/>
              </a:schemeClr>
            </a:solidFill>
            <a:ln w="9525">
              <a:noFill/>
              <a:round/>
            </a:ln>
          </p:spPr>
          <p:txBody>
            <a:bodyPr anchor="ctr"/>
            <a:p>
              <a:pPr algn="ctr"/>
            </a:p>
          </p:txBody>
        </p:sp>
        <p:sp>
          <p:nvSpPr>
            <p:cNvPr id="106" name="ïŝḷiďe"/>
            <p:cNvSpPr/>
            <p:nvPr/>
          </p:nvSpPr>
          <p:spPr bwMode="auto">
            <a:xfrm>
              <a:off x="14641" y="7017"/>
              <a:ext cx="252" cy="252"/>
            </a:xfrm>
            <a:custGeom>
              <a:avLst/>
              <a:gdLst/>
              <a:ahLst/>
              <a:cxnLst>
                <a:cxn ang="0">
                  <a:pos x="5" y="4"/>
                </a:cxn>
                <a:cxn ang="0">
                  <a:pos x="16" y="0"/>
                </a:cxn>
                <a:cxn ang="0">
                  <a:pos x="27" y="4"/>
                </a:cxn>
                <a:cxn ang="0">
                  <a:pos x="32" y="16"/>
                </a:cxn>
                <a:cxn ang="0">
                  <a:pos x="27" y="27"/>
                </a:cxn>
                <a:cxn ang="0">
                  <a:pos x="16" y="32"/>
                </a:cxn>
                <a:cxn ang="0">
                  <a:pos x="5" y="27"/>
                </a:cxn>
                <a:cxn ang="0">
                  <a:pos x="0" y="16"/>
                </a:cxn>
                <a:cxn ang="0">
                  <a:pos x="5" y="4"/>
                </a:cxn>
              </a:cxnLst>
              <a:rect l="0" t="0" r="r" b="b"/>
              <a:pathLst>
                <a:path w="32" h="32">
                  <a:moveTo>
                    <a:pt x="5" y="4"/>
                  </a:move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ubicBezTo>
                    <a:pt x="0" y="11"/>
                    <a:pt x="2" y="8"/>
                    <a:pt x="5" y="4"/>
                  </a:cubicBezTo>
                  <a:close/>
                </a:path>
              </a:pathLst>
            </a:custGeom>
            <a:solidFill>
              <a:schemeClr val="bg1">
                <a:lumMod val="50000"/>
              </a:schemeClr>
            </a:solidFill>
            <a:ln w="9525">
              <a:noFill/>
              <a:round/>
            </a:ln>
          </p:spPr>
          <p:txBody>
            <a:bodyPr anchor="ctr"/>
            <a:p>
              <a:pPr algn="ctr"/>
            </a:p>
          </p:txBody>
        </p:sp>
        <p:sp>
          <p:nvSpPr>
            <p:cNvPr id="107" name="îSlïďe"/>
            <p:cNvSpPr/>
            <p:nvPr/>
          </p:nvSpPr>
          <p:spPr bwMode="auto">
            <a:xfrm>
              <a:off x="15762" y="6940"/>
              <a:ext cx="406" cy="406"/>
            </a:xfrm>
            <a:custGeom>
              <a:avLst/>
              <a:gdLst/>
              <a:ahLst/>
              <a:cxnLst>
                <a:cxn ang="0">
                  <a:pos x="44" y="7"/>
                </a:cxn>
                <a:cxn ang="0">
                  <a:pos x="52" y="26"/>
                </a:cxn>
                <a:cxn ang="0">
                  <a:pos x="44" y="44"/>
                </a:cxn>
                <a:cxn ang="0">
                  <a:pos x="26" y="52"/>
                </a:cxn>
                <a:cxn ang="0">
                  <a:pos x="7" y="44"/>
                </a:cxn>
                <a:cxn ang="0">
                  <a:pos x="0" y="26"/>
                </a:cxn>
                <a:cxn ang="0">
                  <a:pos x="7" y="7"/>
                </a:cxn>
                <a:cxn ang="0">
                  <a:pos x="26" y="0"/>
                </a:cxn>
                <a:cxn ang="0">
                  <a:pos x="44" y="7"/>
                </a:cxn>
              </a:cxnLst>
              <a:rect l="0" t="0" r="r" b="b"/>
              <a:pathLst>
                <a:path w="52" h="52">
                  <a:moveTo>
                    <a:pt x="44" y="7"/>
                  </a:moveTo>
                  <a:cubicBezTo>
                    <a:pt x="49" y="12"/>
                    <a:pt x="52" y="19"/>
                    <a:pt x="52" y="26"/>
                  </a:cubicBezTo>
                  <a:cubicBezTo>
                    <a:pt x="52" y="33"/>
                    <a:pt x="49" y="39"/>
                    <a:pt x="44" y="44"/>
                  </a:cubicBez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lose/>
                </a:path>
              </a:pathLst>
            </a:custGeom>
            <a:solidFill>
              <a:schemeClr val="bg1">
                <a:lumMod val="50000"/>
                <a:alpha val="70000"/>
              </a:schemeClr>
            </a:solidFill>
            <a:ln w="9525">
              <a:noFill/>
              <a:round/>
            </a:ln>
          </p:spPr>
          <p:txBody>
            <a:bodyPr anchor="ctr"/>
            <a:p>
              <a:pPr algn="ctr"/>
            </a:p>
          </p:txBody>
        </p:sp>
        <p:sp>
          <p:nvSpPr>
            <p:cNvPr id="108" name="îSlíḍe"/>
            <p:cNvSpPr/>
            <p:nvPr/>
          </p:nvSpPr>
          <p:spPr bwMode="auto">
            <a:xfrm>
              <a:off x="15972" y="8184"/>
              <a:ext cx="406" cy="411"/>
            </a:xfrm>
            <a:custGeom>
              <a:avLst/>
              <a:gdLst/>
              <a:ahLst/>
              <a:cxnLst>
                <a:cxn ang="0">
                  <a:pos x="44" y="44"/>
                </a:cxn>
                <a:cxn ang="0">
                  <a:pos x="26" y="52"/>
                </a:cxn>
                <a:cxn ang="0">
                  <a:pos x="7" y="44"/>
                </a:cxn>
                <a:cxn ang="0">
                  <a:pos x="0" y="26"/>
                </a:cxn>
                <a:cxn ang="0">
                  <a:pos x="7" y="7"/>
                </a:cxn>
                <a:cxn ang="0">
                  <a:pos x="26" y="0"/>
                </a:cxn>
                <a:cxn ang="0">
                  <a:pos x="44" y="7"/>
                </a:cxn>
                <a:cxn ang="0">
                  <a:pos x="52" y="26"/>
                </a:cxn>
                <a:cxn ang="0">
                  <a:pos x="44" y="44"/>
                </a:cxn>
              </a:cxnLst>
              <a:rect l="0" t="0" r="r" b="b"/>
              <a:pathLst>
                <a:path w="52" h="52">
                  <a:moveTo>
                    <a:pt x="44" y="44"/>
                  </a:move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ubicBezTo>
                    <a:pt x="49" y="12"/>
                    <a:pt x="52" y="19"/>
                    <a:pt x="52" y="26"/>
                  </a:cubicBezTo>
                  <a:cubicBezTo>
                    <a:pt x="52" y="33"/>
                    <a:pt x="49" y="39"/>
                    <a:pt x="44" y="44"/>
                  </a:cubicBezTo>
                  <a:close/>
                </a:path>
              </a:pathLst>
            </a:custGeom>
            <a:solidFill>
              <a:schemeClr val="bg1">
                <a:lumMod val="50000"/>
              </a:schemeClr>
            </a:solidFill>
            <a:ln w="9525">
              <a:noFill/>
              <a:round/>
            </a:ln>
          </p:spPr>
          <p:txBody>
            <a:bodyPr anchor="ctr"/>
            <a:p>
              <a:pPr algn="ctr"/>
            </a:p>
          </p:txBody>
        </p:sp>
        <p:sp>
          <p:nvSpPr>
            <p:cNvPr id="109" name="ïṩḷïḑè"/>
            <p:cNvSpPr/>
            <p:nvPr/>
          </p:nvSpPr>
          <p:spPr bwMode="auto">
            <a:xfrm>
              <a:off x="14358" y="8333"/>
              <a:ext cx="504" cy="504"/>
            </a:xfrm>
            <a:custGeom>
              <a:avLst/>
              <a:gdLst/>
              <a:ahLst/>
              <a:cxnLst>
                <a:cxn ang="0">
                  <a:pos x="32" y="64"/>
                </a:cxn>
                <a:cxn ang="0">
                  <a:pos x="9" y="54"/>
                </a:cxn>
                <a:cxn ang="0">
                  <a:pos x="0" y="32"/>
                </a:cxn>
                <a:cxn ang="0">
                  <a:pos x="9" y="9"/>
                </a:cxn>
                <a:cxn ang="0">
                  <a:pos x="32" y="0"/>
                </a:cxn>
                <a:cxn ang="0">
                  <a:pos x="54" y="9"/>
                </a:cxn>
                <a:cxn ang="0">
                  <a:pos x="64" y="32"/>
                </a:cxn>
                <a:cxn ang="0">
                  <a:pos x="54" y="54"/>
                </a:cxn>
                <a:cxn ang="0">
                  <a:pos x="32" y="64"/>
                </a:cxn>
              </a:cxnLst>
              <a:rect l="0" t="0" r="r" b="b"/>
              <a:pathLst>
                <a:path w="64" h="64">
                  <a:moveTo>
                    <a:pt x="32" y="64"/>
                  </a:moveTo>
                  <a:cubicBezTo>
                    <a:pt x="23" y="64"/>
                    <a:pt x="16" y="61"/>
                    <a:pt x="9" y="54"/>
                  </a:cubicBezTo>
                  <a:cubicBezTo>
                    <a:pt x="3" y="48"/>
                    <a:pt x="0" y="40"/>
                    <a:pt x="0" y="32"/>
                  </a:cubicBezTo>
                  <a:cubicBezTo>
                    <a:pt x="0" y="23"/>
                    <a:pt x="3" y="15"/>
                    <a:pt x="9" y="9"/>
                  </a:cubicBezTo>
                  <a:cubicBezTo>
                    <a:pt x="16" y="3"/>
                    <a:pt x="23" y="0"/>
                    <a:pt x="32" y="0"/>
                  </a:cubicBezTo>
                  <a:cubicBezTo>
                    <a:pt x="41" y="0"/>
                    <a:pt x="48" y="3"/>
                    <a:pt x="54" y="9"/>
                  </a:cubicBezTo>
                  <a:cubicBezTo>
                    <a:pt x="61" y="15"/>
                    <a:pt x="64" y="23"/>
                    <a:pt x="64" y="32"/>
                  </a:cubicBezTo>
                  <a:cubicBezTo>
                    <a:pt x="64" y="40"/>
                    <a:pt x="61" y="48"/>
                    <a:pt x="54" y="54"/>
                  </a:cubicBezTo>
                  <a:cubicBezTo>
                    <a:pt x="48" y="61"/>
                    <a:pt x="41" y="64"/>
                    <a:pt x="32" y="64"/>
                  </a:cubicBezTo>
                  <a:close/>
                </a:path>
              </a:pathLst>
            </a:custGeom>
            <a:solidFill>
              <a:schemeClr val="bg1">
                <a:lumMod val="50000"/>
              </a:schemeClr>
            </a:solidFill>
            <a:ln w="9525">
              <a:noFill/>
              <a:round/>
            </a:ln>
          </p:spPr>
          <p:txBody>
            <a:bodyPr anchor="ctr"/>
            <a:p>
              <a:pPr algn="ctr"/>
            </a:p>
          </p:txBody>
        </p:sp>
        <p:sp>
          <p:nvSpPr>
            <p:cNvPr id="110" name="î$1iḓê"/>
            <p:cNvSpPr/>
            <p:nvPr/>
          </p:nvSpPr>
          <p:spPr bwMode="auto">
            <a:xfrm>
              <a:off x="17273" y="7228"/>
              <a:ext cx="391" cy="396"/>
            </a:xfrm>
            <a:custGeom>
              <a:avLst/>
              <a:gdLst/>
              <a:ahLst/>
              <a:cxnLst>
                <a:cxn ang="0">
                  <a:pos x="42" y="7"/>
                </a:cxn>
                <a:cxn ang="0">
                  <a:pos x="50" y="25"/>
                </a:cxn>
                <a:cxn ang="0">
                  <a:pos x="42" y="42"/>
                </a:cxn>
                <a:cxn ang="0">
                  <a:pos x="25" y="50"/>
                </a:cxn>
                <a:cxn ang="0">
                  <a:pos x="7" y="42"/>
                </a:cxn>
                <a:cxn ang="0">
                  <a:pos x="0" y="25"/>
                </a:cxn>
                <a:cxn ang="0">
                  <a:pos x="7" y="7"/>
                </a:cxn>
                <a:cxn ang="0">
                  <a:pos x="25" y="0"/>
                </a:cxn>
                <a:cxn ang="0">
                  <a:pos x="42" y="7"/>
                </a:cxn>
              </a:cxnLst>
              <a:rect l="0" t="0" r="r" b="b"/>
              <a:pathLst>
                <a:path w="50" h="50">
                  <a:moveTo>
                    <a:pt x="42" y="7"/>
                  </a:moveTo>
                  <a:cubicBezTo>
                    <a:pt x="47" y="12"/>
                    <a:pt x="50" y="18"/>
                    <a:pt x="50" y="25"/>
                  </a:cubicBezTo>
                  <a:cubicBezTo>
                    <a:pt x="50" y="32"/>
                    <a:pt x="47" y="37"/>
                    <a:pt x="42" y="42"/>
                  </a:cubicBezTo>
                  <a:cubicBezTo>
                    <a:pt x="38" y="47"/>
                    <a:pt x="32" y="50"/>
                    <a:pt x="25" y="50"/>
                  </a:cubicBezTo>
                  <a:cubicBezTo>
                    <a:pt x="18" y="50"/>
                    <a:pt x="12" y="47"/>
                    <a:pt x="7" y="42"/>
                  </a:cubicBezTo>
                  <a:cubicBezTo>
                    <a:pt x="2" y="37"/>
                    <a:pt x="0" y="32"/>
                    <a:pt x="0" y="25"/>
                  </a:cubicBezTo>
                  <a:cubicBezTo>
                    <a:pt x="0" y="18"/>
                    <a:pt x="2" y="12"/>
                    <a:pt x="7" y="7"/>
                  </a:cubicBezTo>
                  <a:cubicBezTo>
                    <a:pt x="12" y="2"/>
                    <a:pt x="18" y="0"/>
                    <a:pt x="25" y="0"/>
                  </a:cubicBezTo>
                  <a:cubicBezTo>
                    <a:pt x="32" y="0"/>
                    <a:pt x="38" y="2"/>
                    <a:pt x="42" y="7"/>
                  </a:cubicBezTo>
                  <a:close/>
                </a:path>
              </a:pathLst>
            </a:custGeom>
            <a:solidFill>
              <a:schemeClr val="bg1">
                <a:lumMod val="50000"/>
              </a:schemeClr>
            </a:solidFill>
            <a:ln w="9525">
              <a:noFill/>
              <a:round/>
            </a:ln>
          </p:spPr>
          <p:txBody>
            <a:bodyPr anchor="ctr"/>
            <a:p>
              <a:pPr algn="ctr"/>
            </a:p>
          </p:txBody>
        </p:sp>
        <p:sp>
          <p:nvSpPr>
            <p:cNvPr id="111" name="îSļîḋé"/>
            <p:cNvSpPr/>
            <p:nvPr/>
          </p:nvSpPr>
          <p:spPr bwMode="auto">
            <a:xfrm>
              <a:off x="13196" y="8184"/>
              <a:ext cx="370" cy="370"/>
            </a:xfrm>
            <a:custGeom>
              <a:avLst/>
              <a:gdLst/>
              <a:ahLst/>
              <a:cxnLst>
                <a:cxn ang="0">
                  <a:pos x="40" y="6"/>
                </a:cxn>
                <a:cxn ang="0">
                  <a:pos x="47" y="23"/>
                </a:cxn>
                <a:cxn ang="0">
                  <a:pos x="40" y="40"/>
                </a:cxn>
                <a:cxn ang="0">
                  <a:pos x="24" y="47"/>
                </a:cxn>
                <a:cxn ang="0">
                  <a:pos x="7" y="40"/>
                </a:cxn>
                <a:cxn ang="0">
                  <a:pos x="0" y="23"/>
                </a:cxn>
                <a:cxn ang="0">
                  <a:pos x="7" y="6"/>
                </a:cxn>
                <a:cxn ang="0">
                  <a:pos x="24" y="0"/>
                </a:cxn>
                <a:cxn ang="0">
                  <a:pos x="40" y="6"/>
                </a:cxn>
              </a:cxnLst>
              <a:rect l="0" t="0" r="r" b="b"/>
              <a:pathLst>
                <a:path w="47" h="47">
                  <a:moveTo>
                    <a:pt x="40" y="6"/>
                  </a:moveTo>
                  <a:cubicBezTo>
                    <a:pt x="45" y="11"/>
                    <a:pt x="47" y="17"/>
                    <a:pt x="47" y="23"/>
                  </a:cubicBezTo>
                  <a:cubicBezTo>
                    <a:pt x="47" y="30"/>
                    <a:pt x="45" y="35"/>
                    <a:pt x="40" y="40"/>
                  </a:cubicBezTo>
                  <a:cubicBezTo>
                    <a:pt x="36" y="45"/>
                    <a:pt x="30" y="47"/>
                    <a:pt x="24" y="47"/>
                  </a:cubicBezTo>
                  <a:cubicBezTo>
                    <a:pt x="17" y="47"/>
                    <a:pt x="12" y="45"/>
                    <a:pt x="7" y="40"/>
                  </a:cubicBezTo>
                  <a:cubicBezTo>
                    <a:pt x="2" y="35"/>
                    <a:pt x="0" y="30"/>
                    <a:pt x="0" y="23"/>
                  </a:cubicBezTo>
                  <a:cubicBezTo>
                    <a:pt x="0" y="17"/>
                    <a:pt x="2" y="11"/>
                    <a:pt x="7" y="6"/>
                  </a:cubicBezTo>
                  <a:cubicBezTo>
                    <a:pt x="12" y="2"/>
                    <a:pt x="17" y="0"/>
                    <a:pt x="24" y="0"/>
                  </a:cubicBezTo>
                  <a:cubicBezTo>
                    <a:pt x="30" y="0"/>
                    <a:pt x="36" y="2"/>
                    <a:pt x="40" y="6"/>
                  </a:cubicBezTo>
                  <a:close/>
                </a:path>
              </a:pathLst>
            </a:custGeom>
            <a:solidFill>
              <a:schemeClr val="bg1">
                <a:lumMod val="50000"/>
              </a:schemeClr>
            </a:solidFill>
            <a:ln w="9525">
              <a:noFill/>
              <a:round/>
            </a:ln>
          </p:spPr>
          <p:txBody>
            <a:bodyPr anchor="ctr"/>
            <a:p>
              <a:pPr algn="ctr"/>
            </a:p>
          </p:txBody>
        </p:sp>
        <p:sp>
          <p:nvSpPr>
            <p:cNvPr id="112" name="íŝľïḓè"/>
            <p:cNvSpPr/>
            <p:nvPr/>
          </p:nvSpPr>
          <p:spPr bwMode="auto">
            <a:xfrm>
              <a:off x="15474" y="9583"/>
              <a:ext cx="365" cy="365"/>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bg1">
                <a:lumMod val="50000"/>
                <a:alpha val="70000"/>
              </a:schemeClr>
            </a:solidFill>
            <a:ln w="9525">
              <a:noFill/>
              <a:round/>
            </a:ln>
          </p:spPr>
          <p:txBody>
            <a:bodyPr anchor="ctr"/>
            <a:p>
              <a:pPr algn="ctr"/>
            </a:p>
          </p:txBody>
        </p:sp>
        <p:sp>
          <p:nvSpPr>
            <p:cNvPr id="113" name="íşḷíḋé"/>
            <p:cNvSpPr/>
            <p:nvPr/>
          </p:nvSpPr>
          <p:spPr bwMode="auto">
            <a:xfrm>
              <a:off x="12265" y="8462"/>
              <a:ext cx="319" cy="319"/>
            </a:xfrm>
            <a:custGeom>
              <a:avLst/>
              <a:gdLst/>
              <a:ahLst/>
              <a:cxnLst>
                <a:cxn ang="0">
                  <a:pos x="41" y="20"/>
                </a:cxn>
                <a:cxn ang="0">
                  <a:pos x="35" y="35"/>
                </a:cxn>
                <a:cxn ang="0">
                  <a:pos x="21" y="41"/>
                </a:cxn>
                <a:cxn ang="0">
                  <a:pos x="6" y="35"/>
                </a:cxn>
                <a:cxn ang="0">
                  <a:pos x="0" y="20"/>
                </a:cxn>
                <a:cxn ang="0">
                  <a:pos x="6" y="6"/>
                </a:cxn>
                <a:cxn ang="0">
                  <a:pos x="21" y="0"/>
                </a:cxn>
                <a:cxn ang="0">
                  <a:pos x="35" y="6"/>
                </a:cxn>
                <a:cxn ang="0">
                  <a:pos x="41" y="20"/>
                </a:cxn>
              </a:cxnLst>
              <a:rect l="0" t="0" r="r" b="b"/>
              <a:pathLst>
                <a:path w="41" h="41">
                  <a:moveTo>
                    <a:pt x="41" y="20"/>
                  </a:move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ubicBezTo>
                    <a:pt x="39" y="10"/>
                    <a:pt x="41" y="15"/>
                    <a:pt x="41" y="20"/>
                  </a:cubicBezTo>
                  <a:close/>
                </a:path>
              </a:pathLst>
            </a:custGeom>
            <a:solidFill>
              <a:schemeClr val="bg1">
                <a:lumMod val="50000"/>
              </a:schemeClr>
            </a:solidFill>
            <a:ln w="9525">
              <a:noFill/>
              <a:round/>
            </a:ln>
          </p:spPr>
          <p:txBody>
            <a:bodyPr anchor="ctr"/>
            <a:p>
              <a:pPr algn="ctr"/>
            </a:p>
          </p:txBody>
        </p:sp>
        <p:sp>
          <p:nvSpPr>
            <p:cNvPr id="114" name="ïśľïḍè"/>
            <p:cNvSpPr/>
            <p:nvPr/>
          </p:nvSpPr>
          <p:spPr bwMode="auto">
            <a:xfrm>
              <a:off x="13196" y="9629"/>
              <a:ext cx="324" cy="319"/>
            </a:xfrm>
            <a:custGeom>
              <a:avLst/>
              <a:gdLst/>
              <a:ahLst/>
              <a:cxnLst>
                <a:cxn ang="0">
                  <a:pos x="35" y="6"/>
                </a:cxn>
                <a:cxn ang="0">
                  <a:pos x="41" y="20"/>
                </a:cxn>
                <a:cxn ang="0">
                  <a:pos x="35" y="35"/>
                </a:cxn>
                <a:cxn ang="0">
                  <a:pos x="21" y="41"/>
                </a:cxn>
                <a:cxn ang="0">
                  <a:pos x="6" y="35"/>
                </a:cxn>
                <a:cxn ang="0">
                  <a:pos x="0" y="20"/>
                </a:cxn>
                <a:cxn ang="0">
                  <a:pos x="6" y="6"/>
                </a:cxn>
                <a:cxn ang="0">
                  <a:pos x="21" y="0"/>
                </a:cxn>
                <a:cxn ang="0">
                  <a:pos x="35" y="6"/>
                </a:cxn>
              </a:cxnLst>
              <a:rect l="0" t="0" r="r" b="b"/>
              <a:pathLst>
                <a:path w="41" h="41">
                  <a:moveTo>
                    <a:pt x="35" y="6"/>
                  </a:move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lose/>
                </a:path>
              </a:pathLst>
            </a:custGeom>
            <a:solidFill>
              <a:schemeClr val="bg1">
                <a:lumMod val="50000"/>
              </a:schemeClr>
            </a:solidFill>
            <a:ln w="9525">
              <a:noFill/>
              <a:round/>
            </a:ln>
          </p:spPr>
          <p:txBody>
            <a:bodyPr anchor="ctr"/>
            <a:p>
              <a:pPr algn="ctr"/>
            </a:p>
          </p:txBody>
        </p:sp>
        <p:sp>
          <p:nvSpPr>
            <p:cNvPr id="115" name="íSlíḓé"/>
            <p:cNvSpPr/>
            <p:nvPr/>
          </p:nvSpPr>
          <p:spPr bwMode="auto">
            <a:xfrm>
              <a:off x="14265" y="9629"/>
              <a:ext cx="319" cy="319"/>
            </a:xfrm>
            <a:custGeom>
              <a:avLst/>
              <a:gdLst/>
              <a:ahLst/>
              <a:cxnLst>
                <a:cxn ang="0">
                  <a:pos x="0" y="20"/>
                </a:cxn>
                <a:cxn ang="0">
                  <a:pos x="6" y="6"/>
                </a:cxn>
                <a:cxn ang="0">
                  <a:pos x="21" y="0"/>
                </a:cxn>
                <a:cxn ang="0">
                  <a:pos x="35" y="6"/>
                </a:cxn>
                <a:cxn ang="0">
                  <a:pos x="41" y="20"/>
                </a:cxn>
                <a:cxn ang="0">
                  <a:pos x="35" y="35"/>
                </a:cxn>
                <a:cxn ang="0">
                  <a:pos x="21" y="41"/>
                </a:cxn>
                <a:cxn ang="0">
                  <a:pos x="6" y="35"/>
                </a:cxn>
                <a:cxn ang="0">
                  <a:pos x="0" y="20"/>
                </a:cxn>
              </a:cxnLst>
              <a:rect l="0" t="0" r="r" b="b"/>
              <a:pathLst>
                <a:path w="41" h="41">
                  <a:moveTo>
                    <a:pt x="0" y="20"/>
                  </a:moveTo>
                  <a:cubicBezTo>
                    <a:pt x="0" y="15"/>
                    <a:pt x="2" y="10"/>
                    <a:pt x="6" y="6"/>
                  </a:cubicBezTo>
                  <a:cubicBezTo>
                    <a:pt x="10" y="2"/>
                    <a:pt x="15" y="0"/>
                    <a:pt x="21" y="0"/>
                  </a:cubicBezTo>
                  <a:cubicBezTo>
                    <a:pt x="26" y="0"/>
                    <a:pt x="31" y="2"/>
                    <a:pt x="35" y="6"/>
                  </a:cubicBez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lose/>
                </a:path>
              </a:pathLst>
            </a:custGeom>
            <a:solidFill>
              <a:schemeClr val="bg1">
                <a:lumMod val="50000"/>
                <a:alpha val="40000"/>
              </a:schemeClr>
            </a:solidFill>
            <a:ln w="9525">
              <a:noFill/>
              <a:round/>
            </a:ln>
          </p:spPr>
          <p:txBody>
            <a:bodyPr anchor="ctr"/>
            <a:p>
              <a:pPr algn="ctr"/>
            </a:p>
          </p:txBody>
        </p:sp>
        <p:sp>
          <p:nvSpPr>
            <p:cNvPr id="116" name="iṩlídê"/>
            <p:cNvSpPr/>
            <p:nvPr/>
          </p:nvSpPr>
          <p:spPr bwMode="auto">
            <a:xfrm>
              <a:off x="17962" y="5834"/>
              <a:ext cx="345" cy="345"/>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bg1">
                <a:lumMod val="50000"/>
                <a:alpha val="70000"/>
              </a:schemeClr>
            </a:solidFill>
            <a:ln w="9525">
              <a:noFill/>
              <a:round/>
            </a:ln>
          </p:spPr>
          <p:txBody>
            <a:bodyPr anchor="ctr"/>
            <a:p>
              <a:pPr algn="ctr"/>
            </a:p>
          </p:txBody>
        </p:sp>
        <p:sp>
          <p:nvSpPr>
            <p:cNvPr id="117" name="ísḷîďé"/>
            <p:cNvSpPr/>
            <p:nvPr/>
          </p:nvSpPr>
          <p:spPr bwMode="auto">
            <a:xfrm>
              <a:off x="17181" y="3170"/>
              <a:ext cx="468" cy="468"/>
            </a:xfrm>
            <a:custGeom>
              <a:avLst/>
              <a:gdLst/>
              <a:ahLst/>
              <a:cxnLst>
                <a:cxn ang="0">
                  <a:pos x="9" y="51"/>
                </a:cxn>
                <a:cxn ang="0">
                  <a:pos x="0" y="30"/>
                </a:cxn>
                <a:cxn ang="0">
                  <a:pos x="9" y="8"/>
                </a:cxn>
                <a:cxn ang="0">
                  <a:pos x="30" y="0"/>
                </a:cxn>
                <a:cxn ang="0">
                  <a:pos x="51" y="8"/>
                </a:cxn>
                <a:cxn ang="0">
                  <a:pos x="60" y="30"/>
                </a:cxn>
                <a:cxn ang="0">
                  <a:pos x="51" y="51"/>
                </a:cxn>
                <a:cxn ang="0">
                  <a:pos x="30" y="60"/>
                </a:cxn>
                <a:cxn ang="0">
                  <a:pos x="9" y="51"/>
                </a:cxn>
              </a:cxnLst>
              <a:rect l="0" t="0" r="r" b="b"/>
              <a:pathLst>
                <a:path w="60" h="60">
                  <a:moveTo>
                    <a:pt x="9" y="51"/>
                  </a:moveTo>
                  <a:cubicBezTo>
                    <a:pt x="3" y="45"/>
                    <a:pt x="0" y="38"/>
                    <a:pt x="0" y="30"/>
                  </a:cubicBezTo>
                  <a:cubicBezTo>
                    <a:pt x="0" y="22"/>
                    <a:pt x="3" y="14"/>
                    <a:pt x="9" y="8"/>
                  </a:cubicBezTo>
                  <a:cubicBezTo>
                    <a:pt x="15" y="3"/>
                    <a:pt x="22" y="0"/>
                    <a:pt x="30" y="0"/>
                  </a:cubicBezTo>
                  <a:cubicBezTo>
                    <a:pt x="38" y="0"/>
                    <a:pt x="45" y="3"/>
                    <a:pt x="51" y="8"/>
                  </a:cubicBezTo>
                  <a:cubicBezTo>
                    <a:pt x="57" y="14"/>
                    <a:pt x="60" y="22"/>
                    <a:pt x="60" y="30"/>
                  </a:cubicBezTo>
                  <a:cubicBezTo>
                    <a:pt x="60" y="38"/>
                    <a:pt x="57" y="45"/>
                    <a:pt x="51" y="51"/>
                  </a:cubicBezTo>
                  <a:cubicBezTo>
                    <a:pt x="45" y="57"/>
                    <a:pt x="38" y="60"/>
                    <a:pt x="30" y="60"/>
                  </a:cubicBezTo>
                  <a:cubicBezTo>
                    <a:pt x="22" y="60"/>
                    <a:pt x="15" y="57"/>
                    <a:pt x="9" y="51"/>
                  </a:cubicBezTo>
                  <a:close/>
                </a:path>
              </a:pathLst>
            </a:custGeom>
            <a:solidFill>
              <a:schemeClr val="bg1">
                <a:lumMod val="50000"/>
                <a:alpha val="40000"/>
              </a:schemeClr>
            </a:solidFill>
            <a:ln w="9525">
              <a:noFill/>
              <a:round/>
            </a:ln>
          </p:spPr>
          <p:txBody>
            <a:bodyPr anchor="ctr"/>
            <a:p>
              <a:pPr algn="ctr"/>
            </a:p>
          </p:txBody>
        </p:sp>
        <p:sp>
          <p:nvSpPr>
            <p:cNvPr id="118" name="îšļíḍé"/>
            <p:cNvSpPr/>
            <p:nvPr/>
          </p:nvSpPr>
          <p:spPr bwMode="auto">
            <a:xfrm>
              <a:off x="14594" y="2563"/>
              <a:ext cx="658" cy="658"/>
            </a:xfrm>
            <a:custGeom>
              <a:avLst/>
              <a:gdLst/>
              <a:ahLst/>
              <a:cxnLst>
                <a:cxn ang="0">
                  <a:pos x="72" y="12"/>
                </a:cxn>
                <a:cxn ang="0">
                  <a:pos x="84" y="42"/>
                </a:cxn>
                <a:cxn ang="0">
                  <a:pos x="72" y="71"/>
                </a:cxn>
                <a:cxn ang="0">
                  <a:pos x="42" y="84"/>
                </a:cxn>
                <a:cxn ang="0">
                  <a:pos x="12" y="71"/>
                </a:cxn>
                <a:cxn ang="0">
                  <a:pos x="0" y="42"/>
                </a:cxn>
                <a:cxn ang="0">
                  <a:pos x="12" y="12"/>
                </a:cxn>
                <a:cxn ang="0">
                  <a:pos x="42" y="0"/>
                </a:cxn>
                <a:cxn ang="0">
                  <a:pos x="72" y="12"/>
                </a:cxn>
              </a:cxnLst>
              <a:rect l="0" t="0" r="r" b="b"/>
              <a:pathLst>
                <a:path w="84" h="84">
                  <a:moveTo>
                    <a:pt x="72" y="12"/>
                  </a:moveTo>
                  <a:cubicBezTo>
                    <a:pt x="80" y="20"/>
                    <a:pt x="84" y="30"/>
                    <a:pt x="84" y="42"/>
                  </a:cubicBez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lose/>
                </a:path>
              </a:pathLst>
            </a:custGeom>
            <a:solidFill>
              <a:schemeClr val="bg1">
                <a:lumMod val="50000"/>
                <a:alpha val="70000"/>
              </a:schemeClr>
            </a:solidFill>
            <a:ln w="9525">
              <a:noFill/>
              <a:round/>
            </a:ln>
          </p:spPr>
          <p:txBody>
            <a:bodyPr anchor="ctr"/>
            <a:p>
              <a:pPr algn="ctr"/>
            </a:p>
          </p:txBody>
        </p:sp>
        <p:sp>
          <p:nvSpPr>
            <p:cNvPr id="119" name="î$ḻíḋè"/>
            <p:cNvSpPr/>
            <p:nvPr/>
          </p:nvSpPr>
          <p:spPr bwMode="auto">
            <a:xfrm>
              <a:off x="12368" y="3057"/>
              <a:ext cx="658" cy="658"/>
            </a:xfrm>
            <a:custGeom>
              <a:avLst/>
              <a:gdLst/>
              <a:ahLst/>
              <a:cxnLst>
                <a:cxn ang="0">
                  <a:pos x="84" y="42"/>
                </a:cxn>
                <a:cxn ang="0">
                  <a:pos x="72" y="71"/>
                </a:cxn>
                <a:cxn ang="0">
                  <a:pos x="42" y="84"/>
                </a:cxn>
                <a:cxn ang="0">
                  <a:pos x="12" y="71"/>
                </a:cxn>
                <a:cxn ang="0">
                  <a:pos x="0" y="42"/>
                </a:cxn>
                <a:cxn ang="0">
                  <a:pos x="12" y="12"/>
                </a:cxn>
                <a:cxn ang="0">
                  <a:pos x="42" y="0"/>
                </a:cxn>
                <a:cxn ang="0">
                  <a:pos x="72" y="12"/>
                </a:cxn>
                <a:cxn ang="0">
                  <a:pos x="84" y="42"/>
                </a:cxn>
              </a:cxnLst>
              <a:rect l="0" t="0" r="r" b="b"/>
              <a:pathLst>
                <a:path w="84" h="84">
                  <a:moveTo>
                    <a:pt x="84" y="42"/>
                  </a:move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lose/>
                </a:path>
              </a:pathLst>
            </a:custGeom>
            <a:solidFill>
              <a:schemeClr val="bg1">
                <a:lumMod val="50000"/>
              </a:schemeClr>
            </a:solidFill>
            <a:ln w="9525">
              <a:noFill/>
              <a:round/>
            </a:ln>
          </p:spPr>
          <p:txBody>
            <a:bodyPr anchor="ctr"/>
            <a:p>
              <a:pPr algn="ctr"/>
            </a:p>
          </p:txBody>
        </p:sp>
        <p:sp>
          <p:nvSpPr>
            <p:cNvPr id="120" name="íšļidè"/>
            <p:cNvSpPr/>
            <p:nvPr/>
          </p:nvSpPr>
          <p:spPr bwMode="auto">
            <a:xfrm>
              <a:off x="10537" y="3499"/>
              <a:ext cx="478" cy="478"/>
            </a:xfrm>
            <a:custGeom>
              <a:avLst/>
              <a:gdLst/>
              <a:ahLst/>
              <a:cxnLst>
                <a:cxn ang="0">
                  <a:pos x="9" y="52"/>
                </a:cxn>
                <a:cxn ang="0">
                  <a:pos x="0" y="30"/>
                </a:cxn>
                <a:cxn ang="0">
                  <a:pos x="9" y="8"/>
                </a:cxn>
                <a:cxn ang="0">
                  <a:pos x="31" y="0"/>
                </a:cxn>
                <a:cxn ang="0">
                  <a:pos x="52" y="8"/>
                </a:cxn>
                <a:cxn ang="0">
                  <a:pos x="61" y="30"/>
                </a:cxn>
                <a:cxn ang="0">
                  <a:pos x="52" y="52"/>
                </a:cxn>
                <a:cxn ang="0">
                  <a:pos x="31" y="61"/>
                </a:cxn>
                <a:cxn ang="0">
                  <a:pos x="9" y="52"/>
                </a:cxn>
              </a:cxnLst>
              <a:rect l="0" t="0" r="r" b="b"/>
              <a:pathLst>
                <a:path w="61" h="61">
                  <a:moveTo>
                    <a:pt x="9" y="52"/>
                  </a:moveTo>
                  <a:cubicBezTo>
                    <a:pt x="3" y="46"/>
                    <a:pt x="0" y="39"/>
                    <a:pt x="0" y="30"/>
                  </a:cubicBezTo>
                  <a:cubicBezTo>
                    <a:pt x="0" y="22"/>
                    <a:pt x="3" y="15"/>
                    <a:pt x="9" y="8"/>
                  </a:cubicBezTo>
                  <a:cubicBezTo>
                    <a:pt x="15" y="3"/>
                    <a:pt x="22" y="0"/>
                    <a:pt x="31" y="0"/>
                  </a:cubicBezTo>
                  <a:cubicBezTo>
                    <a:pt x="39" y="0"/>
                    <a:pt x="46" y="3"/>
                    <a:pt x="52" y="8"/>
                  </a:cubicBezTo>
                  <a:cubicBezTo>
                    <a:pt x="58" y="15"/>
                    <a:pt x="61" y="22"/>
                    <a:pt x="61" y="30"/>
                  </a:cubicBezTo>
                  <a:cubicBezTo>
                    <a:pt x="61" y="39"/>
                    <a:pt x="58" y="46"/>
                    <a:pt x="52" y="52"/>
                  </a:cubicBezTo>
                  <a:cubicBezTo>
                    <a:pt x="46" y="58"/>
                    <a:pt x="39" y="61"/>
                    <a:pt x="31" y="61"/>
                  </a:cubicBezTo>
                  <a:cubicBezTo>
                    <a:pt x="22" y="61"/>
                    <a:pt x="15" y="58"/>
                    <a:pt x="9" y="52"/>
                  </a:cubicBezTo>
                  <a:close/>
                </a:path>
              </a:pathLst>
            </a:custGeom>
            <a:solidFill>
              <a:schemeClr val="bg1">
                <a:lumMod val="50000"/>
                <a:alpha val="70000"/>
              </a:schemeClr>
            </a:solidFill>
            <a:ln w="9525">
              <a:noFill/>
              <a:round/>
            </a:ln>
          </p:spPr>
          <p:txBody>
            <a:bodyPr anchor="ctr"/>
            <a:p>
              <a:pPr algn="ctr"/>
            </a:p>
          </p:txBody>
        </p:sp>
        <p:sp>
          <p:nvSpPr>
            <p:cNvPr id="121" name="íS1îďè"/>
            <p:cNvSpPr/>
            <p:nvPr/>
          </p:nvSpPr>
          <p:spPr bwMode="auto">
            <a:xfrm>
              <a:off x="14018" y="3998"/>
              <a:ext cx="663" cy="658"/>
            </a:xfrm>
            <a:custGeom>
              <a:avLst/>
              <a:gdLst/>
              <a:ahLst/>
              <a:cxnLst>
                <a:cxn ang="0">
                  <a:pos x="12" y="71"/>
                </a:cxn>
                <a:cxn ang="0">
                  <a:pos x="0" y="42"/>
                </a:cxn>
                <a:cxn ang="0">
                  <a:pos x="12" y="12"/>
                </a:cxn>
                <a:cxn ang="0">
                  <a:pos x="42" y="0"/>
                </a:cxn>
                <a:cxn ang="0">
                  <a:pos x="72" y="12"/>
                </a:cxn>
                <a:cxn ang="0">
                  <a:pos x="84" y="42"/>
                </a:cxn>
                <a:cxn ang="0">
                  <a:pos x="72" y="71"/>
                </a:cxn>
                <a:cxn ang="0">
                  <a:pos x="42" y="84"/>
                </a:cxn>
                <a:cxn ang="0">
                  <a:pos x="12" y="71"/>
                </a:cxn>
              </a:cxnLst>
              <a:rect l="0" t="0" r="r" b="b"/>
              <a:pathLst>
                <a:path w="84" h="84">
                  <a:moveTo>
                    <a:pt x="12" y="71"/>
                  </a:move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ubicBezTo>
                    <a:pt x="84" y="53"/>
                    <a:pt x="80" y="63"/>
                    <a:pt x="72" y="71"/>
                  </a:cubicBezTo>
                  <a:cubicBezTo>
                    <a:pt x="64" y="80"/>
                    <a:pt x="54" y="84"/>
                    <a:pt x="42" y="84"/>
                  </a:cubicBezTo>
                  <a:cubicBezTo>
                    <a:pt x="31" y="84"/>
                    <a:pt x="21" y="80"/>
                    <a:pt x="12" y="71"/>
                  </a:cubicBezTo>
                  <a:close/>
                </a:path>
              </a:pathLst>
            </a:custGeom>
            <a:solidFill>
              <a:schemeClr val="bg1">
                <a:lumMod val="50000"/>
                <a:alpha val="40000"/>
              </a:schemeClr>
            </a:solidFill>
            <a:ln w="9525">
              <a:noFill/>
              <a:round/>
            </a:ln>
          </p:spPr>
          <p:txBody>
            <a:bodyPr anchor="ctr"/>
            <a:p>
              <a:pPr algn="ctr"/>
            </a:p>
          </p:txBody>
        </p:sp>
        <p:sp>
          <p:nvSpPr>
            <p:cNvPr id="122" name="ïşḻïďe"/>
            <p:cNvSpPr/>
            <p:nvPr/>
          </p:nvSpPr>
          <p:spPr bwMode="auto">
            <a:xfrm>
              <a:off x="12188" y="9604"/>
              <a:ext cx="365" cy="370"/>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bg1">
                <a:lumMod val="50000"/>
              </a:schemeClr>
            </a:solidFill>
            <a:ln w="9525">
              <a:noFill/>
              <a:round/>
            </a:ln>
          </p:spPr>
          <p:txBody>
            <a:bodyPr anchor="ctr"/>
            <a:p>
              <a:pPr algn="ctr"/>
            </a:p>
          </p:txBody>
        </p:sp>
      </p:grpSp>
      <p:sp>
        <p:nvSpPr>
          <p:cNvPr id="12" name="文本框 11"/>
          <p:cNvSpPr txBox="1"/>
          <p:nvPr/>
        </p:nvSpPr>
        <p:spPr>
          <a:xfrm>
            <a:off x="7191375" y="668020"/>
            <a:ext cx="3429000" cy="922020"/>
          </a:xfrm>
          <a:prstGeom prst="rect">
            <a:avLst/>
          </a:prstGeom>
          <a:noFill/>
        </p:spPr>
        <p:txBody>
          <a:bodyPr wrap="square" rtlCol="0">
            <a:spAutoFit/>
          </a:bodyPr>
          <a:p>
            <a:r>
              <a:rPr lang="zh-CN" altLang="en-US" sz="5400">
                <a:solidFill>
                  <a:schemeClr val="bg2">
                    <a:lumMod val="50000"/>
                  </a:schemeClr>
                </a:solidFill>
              </a:rPr>
              <a:t>目     录</a:t>
            </a:r>
            <a:endParaRPr lang="zh-CN" altLang="en-US" sz="5400">
              <a:solidFill>
                <a:schemeClr val="bg2">
                  <a:lumMod val="50000"/>
                </a:schemeClr>
              </a:solidFill>
            </a:endParaRPr>
          </a:p>
        </p:txBody>
      </p:sp>
      <p:sp>
        <p:nvSpPr>
          <p:cNvPr id="27" name="矩形 26"/>
          <p:cNvSpPr/>
          <p:nvPr/>
        </p:nvSpPr>
        <p:spPr>
          <a:xfrm>
            <a:off x="7498571" y="4731210"/>
            <a:ext cx="1097280" cy="368300"/>
          </a:xfrm>
          <a:prstGeom prst="rect">
            <a:avLst/>
          </a:prstGeom>
        </p:spPr>
        <p:txBody>
          <a:bodyPr wrap="none">
            <a:spAutoFit/>
          </a:bodyPr>
          <a:p>
            <a:pPr algn="l"/>
            <a:r>
              <a:rPr lang="zh-CN" altLang="en-US" b="1" dirty="0">
                <a:solidFill>
                  <a:schemeClr val="bg2">
                    <a:lumMod val="50000"/>
                  </a:schemeClr>
                </a:solidFill>
                <a:sym typeface="+mn-ea"/>
              </a:rPr>
              <a:t>源码分析</a:t>
            </a:r>
            <a:endParaRPr lang="zh-CN" altLang="en-US" b="1" dirty="0">
              <a:solidFill>
                <a:schemeClr val="bg2">
                  <a:lumMod val="50000"/>
                </a:schemeClr>
              </a:solidFill>
              <a:sym typeface="+mn-ea"/>
            </a:endParaRPr>
          </a:p>
        </p:txBody>
      </p:sp>
      <p:sp>
        <p:nvSpPr>
          <p:cNvPr id="16" name="矩形 15"/>
          <p:cNvSpPr/>
          <p:nvPr/>
        </p:nvSpPr>
        <p:spPr>
          <a:xfrm>
            <a:off x="7498571" y="3807920"/>
            <a:ext cx="1325880" cy="368300"/>
          </a:xfrm>
          <a:prstGeom prst="rect">
            <a:avLst/>
          </a:prstGeom>
        </p:spPr>
        <p:txBody>
          <a:bodyPr wrap="none">
            <a:spAutoFit/>
          </a:bodyPr>
          <a:p>
            <a:pPr algn="l"/>
            <a:r>
              <a:rPr lang="zh-CN" altLang="en-US" b="1" dirty="0">
                <a:solidFill>
                  <a:schemeClr val="bg2">
                    <a:lumMod val="50000"/>
                  </a:schemeClr>
                </a:solidFill>
                <a:sym typeface="+mn-ea"/>
              </a:rPr>
              <a:t>数据预处理</a:t>
            </a:r>
            <a:endParaRPr lang="zh-CN" altLang="en-US" b="1" dirty="0">
              <a:solidFill>
                <a:schemeClr val="bg2">
                  <a:lumMod val="50000"/>
                </a:schemeClr>
              </a:solidFill>
              <a:sym typeface="+mn-ea"/>
            </a:endParaRPr>
          </a:p>
        </p:txBody>
      </p:sp>
      <p:sp>
        <p:nvSpPr>
          <p:cNvPr id="17" name="矩形 16"/>
          <p:cNvSpPr/>
          <p:nvPr/>
        </p:nvSpPr>
        <p:spPr>
          <a:xfrm>
            <a:off x="7498571" y="2896695"/>
            <a:ext cx="1097280" cy="368300"/>
          </a:xfrm>
          <a:prstGeom prst="rect">
            <a:avLst/>
          </a:prstGeom>
        </p:spPr>
        <p:txBody>
          <a:bodyPr wrap="none">
            <a:spAutoFit/>
          </a:bodyPr>
          <a:p>
            <a:pPr algn="l"/>
            <a:r>
              <a:rPr lang="zh-CN" altLang="en-US" b="1" dirty="0">
                <a:solidFill>
                  <a:schemeClr val="bg2">
                    <a:lumMod val="50000"/>
                  </a:schemeClr>
                </a:solidFill>
                <a:sym typeface="+mn-ea"/>
              </a:rPr>
              <a:t>实现原理</a:t>
            </a:r>
            <a:endParaRPr lang="zh-CN" altLang="en-US" b="1" dirty="0">
              <a:solidFill>
                <a:schemeClr val="bg2">
                  <a:lumMod val="50000"/>
                </a:schemeClr>
              </a:solidFill>
              <a:sym typeface="+mn-ea"/>
            </a:endParaRPr>
          </a:p>
        </p:txBody>
      </p:sp>
      <p:sp>
        <p:nvSpPr>
          <p:cNvPr id="18" name="矩形 17"/>
          <p:cNvSpPr/>
          <p:nvPr/>
        </p:nvSpPr>
        <p:spPr>
          <a:xfrm>
            <a:off x="7498571" y="2087705"/>
            <a:ext cx="1783080" cy="368300"/>
          </a:xfrm>
          <a:prstGeom prst="rect">
            <a:avLst/>
          </a:prstGeom>
        </p:spPr>
        <p:txBody>
          <a:bodyPr wrap="none">
            <a:spAutoFit/>
          </a:bodyPr>
          <a:p>
            <a:pPr algn="l"/>
            <a:r>
              <a:rPr lang="zh-CN" altLang="en-US" b="1" dirty="0">
                <a:solidFill>
                  <a:schemeClr val="bg2">
                    <a:lumMod val="50000"/>
                  </a:schemeClr>
                </a:solidFill>
              </a:rPr>
              <a:t>项目背景和意义</a:t>
            </a:r>
            <a:endParaRPr lang="zh-CN" altLang="en-US" b="1" dirty="0">
              <a:solidFill>
                <a:schemeClr val="bg2">
                  <a:lumMod val="50000"/>
                </a:schemeClr>
              </a:solidFill>
            </a:endParaRPr>
          </a:p>
        </p:txBody>
      </p:sp>
      <p:sp>
        <p:nvSpPr>
          <p:cNvPr id="19" name="椭圆 18"/>
          <p:cNvSpPr/>
          <p:nvPr/>
        </p:nvSpPr>
        <p:spPr>
          <a:xfrm>
            <a:off x="6772275" y="2005330"/>
            <a:ext cx="533400" cy="5334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t>1</a:t>
            </a:r>
            <a:endParaRPr lang="en-US" altLang="zh-CN" sz="3200"/>
          </a:p>
        </p:txBody>
      </p:sp>
      <p:sp>
        <p:nvSpPr>
          <p:cNvPr id="20" name="椭圆 19"/>
          <p:cNvSpPr/>
          <p:nvPr/>
        </p:nvSpPr>
        <p:spPr>
          <a:xfrm>
            <a:off x="6772275" y="2814320"/>
            <a:ext cx="533400" cy="5334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t>2</a:t>
            </a:r>
            <a:endParaRPr lang="en-US" altLang="zh-CN" sz="3200"/>
          </a:p>
        </p:txBody>
      </p:sp>
      <p:sp>
        <p:nvSpPr>
          <p:cNvPr id="21" name="椭圆 20"/>
          <p:cNvSpPr/>
          <p:nvPr/>
        </p:nvSpPr>
        <p:spPr>
          <a:xfrm>
            <a:off x="6772275" y="4731385"/>
            <a:ext cx="533400" cy="5334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t>4</a:t>
            </a:r>
            <a:endParaRPr lang="en-US" altLang="zh-CN" sz="3200"/>
          </a:p>
        </p:txBody>
      </p:sp>
      <p:sp>
        <p:nvSpPr>
          <p:cNvPr id="22" name="椭圆 21"/>
          <p:cNvSpPr/>
          <p:nvPr/>
        </p:nvSpPr>
        <p:spPr>
          <a:xfrm>
            <a:off x="6772275" y="3730625"/>
            <a:ext cx="533400" cy="5334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t>3</a:t>
            </a:r>
            <a:endParaRPr lang="en-US" altLang="zh-CN" sz="3200"/>
          </a:p>
        </p:txBody>
      </p:sp>
      <p:sp>
        <p:nvSpPr>
          <p:cNvPr id="2" name="椭圆 1"/>
          <p:cNvSpPr/>
          <p:nvPr/>
        </p:nvSpPr>
        <p:spPr>
          <a:xfrm>
            <a:off x="6772275" y="5542915"/>
            <a:ext cx="533400" cy="5334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t>5</a:t>
            </a:r>
            <a:endParaRPr lang="en-US" altLang="zh-CN" sz="3200"/>
          </a:p>
        </p:txBody>
      </p:sp>
      <p:sp>
        <p:nvSpPr>
          <p:cNvPr id="4" name="矩形 3"/>
          <p:cNvSpPr/>
          <p:nvPr/>
        </p:nvSpPr>
        <p:spPr>
          <a:xfrm>
            <a:off x="7498571" y="5625290"/>
            <a:ext cx="1554480" cy="368300"/>
          </a:xfrm>
          <a:prstGeom prst="rect">
            <a:avLst/>
          </a:prstGeom>
        </p:spPr>
        <p:txBody>
          <a:bodyPr wrap="none">
            <a:spAutoFit/>
          </a:bodyPr>
          <a:p>
            <a:pPr algn="l"/>
            <a:r>
              <a:rPr lang="zh-CN" altLang="en-US" b="1" dirty="0">
                <a:solidFill>
                  <a:schemeClr val="bg2">
                    <a:lumMod val="50000"/>
                  </a:schemeClr>
                </a:solidFill>
                <a:sym typeface="+mn-ea"/>
              </a:rPr>
              <a:t>项目成果展示</a:t>
            </a:r>
            <a:endParaRPr lang="zh-CN" altLang="en-US" b="1" dirty="0">
              <a:solidFill>
                <a:schemeClr val="bg2">
                  <a:lumMod val="50000"/>
                </a:schemeClr>
              </a:solidFill>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1080000" scaled="0"/>
        </a:gradFill>
        <a:effectLst/>
      </p:bgPr>
    </p:bg>
    <p:spTree>
      <p:nvGrpSpPr>
        <p:cNvPr id="1" name=""/>
        <p:cNvGrpSpPr/>
        <p:nvPr/>
      </p:nvGrpSpPr>
      <p:grpSpPr/>
      <p:sp>
        <p:nvSpPr>
          <p:cNvPr id="87" name="îŝḻïḍê"/>
          <p:cNvSpPr/>
          <p:nvPr/>
        </p:nvSpPr>
        <p:spPr bwMode="auto">
          <a:xfrm>
            <a:off x="1932305" y="1266825"/>
            <a:ext cx="3450590" cy="4083050"/>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ln>
        </p:spPr>
        <p:txBody>
          <a:bodyPr anchor="ctr"/>
          <a:p>
            <a:pPr algn="ctr"/>
          </a:p>
        </p:txBody>
      </p:sp>
      <p:sp>
        <p:nvSpPr>
          <p:cNvPr id="4" name="椭圆 3"/>
          <p:cNvSpPr/>
          <p:nvPr/>
        </p:nvSpPr>
        <p:spPr>
          <a:xfrm>
            <a:off x="2806700" y="2457450"/>
            <a:ext cx="1701800" cy="17018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7200"/>
              <a:t>01</a:t>
            </a:r>
            <a:endParaRPr lang="en-US" altLang="zh-CN" sz="7200"/>
          </a:p>
        </p:txBody>
      </p:sp>
      <p:sp>
        <p:nvSpPr>
          <p:cNvPr id="18" name="矩形 17"/>
          <p:cNvSpPr/>
          <p:nvPr/>
        </p:nvSpPr>
        <p:spPr>
          <a:xfrm>
            <a:off x="6355715" y="3137535"/>
            <a:ext cx="3750945" cy="583565"/>
          </a:xfrm>
          <a:prstGeom prst="rect">
            <a:avLst/>
          </a:prstGeom>
        </p:spPr>
        <p:txBody>
          <a:bodyPr wrap="square">
            <a:spAutoFit/>
          </a:bodyPr>
          <a:p>
            <a:pPr algn="l"/>
            <a:r>
              <a:rPr lang="zh-CN" altLang="en-US" sz="3200" b="1" dirty="0">
                <a:solidFill>
                  <a:schemeClr val="bg2">
                    <a:lumMod val="50000"/>
                  </a:schemeClr>
                </a:solidFill>
              </a:rPr>
              <a:t>项目背景和意义</a:t>
            </a:r>
            <a:endParaRPr lang="zh-CN" altLang="en-US" sz="3200" b="1" dirty="0">
              <a:solidFill>
                <a:schemeClr val="bg2">
                  <a:lumMod val="50000"/>
                </a:schemeClr>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21060000" scaled="0"/>
        </a:gradFill>
        <a:effectLst/>
      </p:bgPr>
    </p:bg>
    <p:spTree>
      <p:nvGrpSpPr>
        <p:cNvPr id="1" name=""/>
        <p:cNvGrpSpPr/>
        <p:nvPr/>
      </p:nvGrpSpPr>
      <p:grpSpPr/>
      <p:sp>
        <p:nvSpPr>
          <p:cNvPr id="18" name="矩形 17"/>
          <p:cNvSpPr/>
          <p:nvPr/>
        </p:nvSpPr>
        <p:spPr>
          <a:xfrm>
            <a:off x="424815" y="356235"/>
            <a:ext cx="3750945" cy="583565"/>
          </a:xfrm>
          <a:prstGeom prst="rect">
            <a:avLst/>
          </a:prstGeom>
        </p:spPr>
        <p:txBody>
          <a:bodyPr wrap="square">
            <a:spAutoFit/>
          </a:bodyPr>
          <a:p>
            <a:pPr algn="l"/>
            <a:r>
              <a:rPr lang="zh-CN" altLang="en-US" sz="3200" b="1" dirty="0">
                <a:solidFill>
                  <a:schemeClr val="bg2">
                    <a:lumMod val="50000"/>
                  </a:schemeClr>
                </a:solidFill>
              </a:rPr>
              <a:t>项目背景和意义</a:t>
            </a:r>
            <a:endParaRPr lang="zh-CN" altLang="en-US" sz="3200" b="1" dirty="0">
              <a:solidFill>
                <a:schemeClr val="bg2">
                  <a:lumMod val="50000"/>
                </a:schemeClr>
              </a:solidFill>
            </a:endParaRPr>
          </a:p>
        </p:txBody>
      </p:sp>
      <p:grpSp>
        <p:nvGrpSpPr>
          <p:cNvPr id="16" name="组合 15"/>
          <p:cNvGrpSpPr/>
          <p:nvPr/>
        </p:nvGrpSpPr>
        <p:grpSpPr>
          <a:xfrm>
            <a:off x="8152765" y="-5080"/>
            <a:ext cx="6293485" cy="6715760"/>
            <a:chOff x="14102" y="1340"/>
            <a:chExt cx="7384" cy="7879"/>
          </a:xfrm>
        </p:grpSpPr>
        <p:sp>
          <p:nvSpPr>
            <p:cNvPr id="11" name="弧形 10"/>
            <p:cNvSpPr/>
            <p:nvPr/>
          </p:nvSpPr>
          <p:spPr>
            <a:xfrm rot="16200000">
              <a:off x="14387" y="1841"/>
              <a:ext cx="7120" cy="7078"/>
            </a:xfrm>
            <a:prstGeom prst="arc">
              <a:avLst>
                <a:gd name="adj1" fmla="val 10880038"/>
                <a:gd name="adj2" fmla="val 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ïşļîḓè"/>
            <p:cNvSpPr/>
            <p:nvPr/>
          </p:nvSpPr>
          <p:spPr>
            <a:xfrm flipH="1">
              <a:off x="17576" y="1340"/>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 name="ïŝlïdè"/>
            <p:cNvSpPr/>
            <p:nvPr/>
          </p:nvSpPr>
          <p:spPr>
            <a:xfrm flipH="1">
              <a:off x="15254" y="2228"/>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 name="i$1ídê"/>
            <p:cNvSpPr/>
            <p:nvPr/>
          </p:nvSpPr>
          <p:spPr>
            <a:xfrm flipH="1">
              <a:off x="14131" y="392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7" name="îS1íḑé"/>
            <p:cNvSpPr/>
            <p:nvPr/>
          </p:nvSpPr>
          <p:spPr>
            <a:xfrm flipH="1">
              <a:off x="14102" y="5885"/>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 name="îṣlïḍê"/>
            <p:cNvSpPr/>
            <p:nvPr/>
          </p:nvSpPr>
          <p:spPr>
            <a:xfrm flipH="1">
              <a:off x="15470" y="773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9" name="iṧḷiḍe"/>
            <p:cNvSpPr/>
            <p:nvPr/>
          </p:nvSpPr>
          <p:spPr>
            <a:xfrm flipH="1">
              <a:off x="17576" y="8461"/>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sp>
        <p:nvSpPr>
          <p:cNvPr id="13" name="矩形 12"/>
          <p:cNvSpPr/>
          <p:nvPr/>
        </p:nvSpPr>
        <p:spPr>
          <a:xfrm>
            <a:off x="1053465" y="1860550"/>
            <a:ext cx="7030720" cy="1322070"/>
          </a:xfrm>
          <a:prstGeom prst="rect">
            <a:avLst/>
          </a:prstGeom>
        </p:spPr>
        <p:txBody>
          <a:bodyPr wrap="square">
            <a:spAutoFit/>
          </a:bodyPr>
          <a:p>
            <a:pPr marL="285750" indent="-285750" algn="l">
              <a:buFont typeface="Wingdings" panose="05000000000000000000" charset="0"/>
              <a:buChar char="u"/>
            </a:pPr>
            <a:r>
              <a:rPr lang="zh-CN" altLang="en-US" sz="2000" dirty="0">
                <a:solidFill>
                  <a:schemeClr val="bg2">
                    <a:lumMod val="50000"/>
                  </a:schemeClr>
                </a:solidFill>
              </a:rPr>
              <a:t>对联，中国的传统文化之一，又称楹联或对子，是写在纸、布上或刻在竹子、木头、柱子上的对偶语句。对联</a:t>
            </a:r>
            <a:r>
              <a:rPr lang="zh-CN" altLang="en-US" sz="2000" b="1" dirty="0">
                <a:solidFill>
                  <a:srgbClr val="FF0000"/>
                </a:solidFill>
              </a:rPr>
              <a:t>对仗工整</a:t>
            </a:r>
            <a:r>
              <a:rPr lang="zh-CN" altLang="en-US" sz="2000" dirty="0">
                <a:solidFill>
                  <a:schemeClr val="bg2">
                    <a:lumMod val="50000"/>
                  </a:schemeClr>
                </a:solidFill>
              </a:rPr>
              <a:t>，</a:t>
            </a:r>
            <a:r>
              <a:rPr lang="zh-CN" altLang="en-US" sz="2000" b="1" dirty="0">
                <a:solidFill>
                  <a:srgbClr val="FF0000"/>
                </a:solidFill>
              </a:rPr>
              <a:t>平仄协调</a:t>
            </a:r>
            <a:r>
              <a:rPr lang="zh-CN" altLang="en-US" sz="2000" dirty="0">
                <a:solidFill>
                  <a:schemeClr val="bg2">
                    <a:lumMod val="50000"/>
                  </a:schemeClr>
                </a:solidFill>
              </a:rPr>
              <a:t>，是一字一音的中华语言独特的艺术形式。对联是中国传统文化瑰宝。</a:t>
            </a:r>
            <a:endParaRPr lang="zh-CN" altLang="en-US" sz="2000" dirty="0">
              <a:solidFill>
                <a:schemeClr val="bg2">
                  <a:lumMod val="50000"/>
                </a:schemeClr>
              </a:solidFill>
            </a:endParaRPr>
          </a:p>
        </p:txBody>
      </p:sp>
      <p:sp>
        <p:nvSpPr>
          <p:cNvPr id="15" name="矩形 14"/>
          <p:cNvSpPr/>
          <p:nvPr/>
        </p:nvSpPr>
        <p:spPr>
          <a:xfrm>
            <a:off x="1053465" y="3654425"/>
            <a:ext cx="7099300" cy="1630045"/>
          </a:xfrm>
          <a:prstGeom prst="rect">
            <a:avLst/>
          </a:prstGeom>
        </p:spPr>
        <p:txBody>
          <a:bodyPr wrap="square">
            <a:spAutoFit/>
          </a:bodyPr>
          <a:p>
            <a:pPr marL="285750" indent="-285750" algn="l">
              <a:buFont typeface="Wingdings" panose="05000000000000000000" charset="0"/>
              <a:buChar char="u"/>
            </a:pPr>
            <a:r>
              <a:rPr lang="zh-CN" altLang="en-US" sz="2000" dirty="0">
                <a:solidFill>
                  <a:schemeClr val="bg2">
                    <a:lumMod val="50000"/>
                  </a:schemeClr>
                </a:solidFill>
              </a:rPr>
              <a:t>对联作为一种习俗，是中国传统文化的重要组成部分。2005年，中国国务院把楹联习俗列为第一批国家非物质文化遗产名录。楹联习俗在华人乃至全球使用汉语的地区以及与汉语汉字有文化渊源的民族中传承、流播，对于弘扬中华民族文化有着重大价值。</a:t>
            </a:r>
            <a:endParaRPr lang="zh-CN" altLang="en-US" sz="2000" dirty="0">
              <a:solidFill>
                <a:schemeClr val="bg2">
                  <a:lumMod val="50000"/>
                </a:schemeClr>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1080000" scaled="0"/>
        </a:gradFill>
        <a:effectLst/>
      </p:bgPr>
    </p:bg>
    <p:spTree>
      <p:nvGrpSpPr>
        <p:cNvPr id="1" name=""/>
        <p:cNvGrpSpPr/>
        <p:nvPr/>
      </p:nvGrpSpPr>
      <p:grpSpPr/>
      <p:sp>
        <p:nvSpPr>
          <p:cNvPr id="87" name="îŝḻïḍê"/>
          <p:cNvSpPr/>
          <p:nvPr/>
        </p:nvSpPr>
        <p:spPr bwMode="auto">
          <a:xfrm>
            <a:off x="1932305" y="1266825"/>
            <a:ext cx="3450590" cy="4083050"/>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ln>
        </p:spPr>
        <p:txBody>
          <a:bodyPr anchor="ctr"/>
          <a:p>
            <a:pPr algn="ctr"/>
          </a:p>
        </p:txBody>
      </p:sp>
      <p:sp>
        <p:nvSpPr>
          <p:cNvPr id="4" name="椭圆 3"/>
          <p:cNvSpPr/>
          <p:nvPr/>
        </p:nvSpPr>
        <p:spPr>
          <a:xfrm>
            <a:off x="2806700" y="2457450"/>
            <a:ext cx="1701800" cy="17018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7200"/>
              <a:t>02</a:t>
            </a:r>
            <a:endParaRPr lang="en-US" altLang="zh-CN" sz="7200"/>
          </a:p>
        </p:txBody>
      </p:sp>
      <p:sp>
        <p:nvSpPr>
          <p:cNvPr id="18" name="矩形 17"/>
          <p:cNvSpPr/>
          <p:nvPr/>
        </p:nvSpPr>
        <p:spPr>
          <a:xfrm>
            <a:off x="6145530" y="3016250"/>
            <a:ext cx="3750945" cy="583565"/>
          </a:xfrm>
          <a:prstGeom prst="rect">
            <a:avLst/>
          </a:prstGeom>
        </p:spPr>
        <p:txBody>
          <a:bodyPr wrap="square">
            <a:spAutoFit/>
          </a:bodyPr>
          <a:p>
            <a:pPr algn="l"/>
            <a:r>
              <a:rPr lang="zh-CN" altLang="en-US" sz="3200" b="1" dirty="0">
                <a:solidFill>
                  <a:schemeClr val="bg2">
                    <a:lumMod val="50000"/>
                  </a:schemeClr>
                </a:solidFill>
              </a:rPr>
              <a:t>实现原理</a:t>
            </a:r>
            <a:endParaRPr lang="zh-CN" altLang="en-US" sz="3200" b="1" dirty="0">
              <a:solidFill>
                <a:schemeClr val="bg2">
                  <a:lumMod val="50000"/>
                </a:schemeClr>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21060000" scaled="0"/>
        </a:gradFill>
        <a:effectLst/>
      </p:bgPr>
    </p:bg>
    <p:spTree>
      <p:nvGrpSpPr>
        <p:cNvPr id="1" name=""/>
        <p:cNvGrpSpPr/>
        <p:nvPr/>
      </p:nvGrpSpPr>
      <p:grpSpPr/>
      <p:sp>
        <p:nvSpPr>
          <p:cNvPr id="18" name="矩形 17"/>
          <p:cNvSpPr/>
          <p:nvPr/>
        </p:nvSpPr>
        <p:spPr>
          <a:xfrm>
            <a:off x="424815" y="356235"/>
            <a:ext cx="3750945" cy="583565"/>
          </a:xfrm>
          <a:prstGeom prst="rect">
            <a:avLst/>
          </a:prstGeom>
        </p:spPr>
        <p:txBody>
          <a:bodyPr wrap="square">
            <a:spAutoFit/>
          </a:bodyPr>
          <a:p>
            <a:pPr algn="l"/>
            <a:r>
              <a:rPr lang="zh-CN" altLang="en-US" sz="3200" b="1" dirty="0">
                <a:solidFill>
                  <a:schemeClr val="bg2">
                    <a:lumMod val="50000"/>
                  </a:schemeClr>
                </a:solidFill>
              </a:rPr>
              <a:t>实现原理</a:t>
            </a:r>
            <a:endParaRPr lang="zh-CN" altLang="en-US" sz="3200" b="1" dirty="0">
              <a:solidFill>
                <a:schemeClr val="bg2">
                  <a:lumMod val="50000"/>
                </a:schemeClr>
              </a:solidFill>
            </a:endParaRPr>
          </a:p>
        </p:txBody>
      </p:sp>
      <p:grpSp>
        <p:nvGrpSpPr>
          <p:cNvPr id="16" name="组合 15"/>
          <p:cNvGrpSpPr/>
          <p:nvPr/>
        </p:nvGrpSpPr>
        <p:grpSpPr>
          <a:xfrm>
            <a:off x="8152765" y="-5080"/>
            <a:ext cx="6293485" cy="6715760"/>
            <a:chOff x="14102" y="1340"/>
            <a:chExt cx="7384" cy="7879"/>
          </a:xfrm>
        </p:grpSpPr>
        <p:sp>
          <p:nvSpPr>
            <p:cNvPr id="11" name="弧形 10"/>
            <p:cNvSpPr/>
            <p:nvPr/>
          </p:nvSpPr>
          <p:spPr>
            <a:xfrm rot="16200000">
              <a:off x="14387" y="1841"/>
              <a:ext cx="7120" cy="7078"/>
            </a:xfrm>
            <a:prstGeom prst="arc">
              <a:avLst>
                <a:gd name="adj1" fmla="val 10880038"/>
                <a:gd name="adj2" fmla="val 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ïşļîḓè"/>
            <p:cNvSpPr/>
            <p:nvPr/>
          </p:nvSpPr>
          <p:spPr>
            <a:xfrm flipH="1">
              <a:off x="17576" y="1340"/>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 name="ïŝlïdè"/>
            <p:cNvSpPr/>
            <p:nvPr/>
          </p:nvSpPr>
          <p:spPr>
            <a:xfrm flipH="1">
              <a:off x="15254" y="2228"/>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 name="i$1ídê"/>
            <p:cNvSpPr/>
            <p:nvPr/>
          </p:nvSpPr>
          <p:spPr>
            <a:xfrm flipH="1">
              <a:off x="14131" y="392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7" name="îS1íḑé"/>
            <p:cNvSpPr/>
            <p:nvPr/>
          </p:nvSpPr>
          <p:spPr>
            <a:xfrm flipH="1">
              <a:off x="14102" y="5885"/>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 name="îṣlïḍê"/>
            <p:cNvSpPr/>
            <p:nvPr/>
          </p:nvSpPr>
          <p:spPr>
            <a:xfrm flipH="1">
              <a:off x="15470" y="773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9" name="iṧḷiḍe"/>
            <p:cNvSpPr/>
            <p:nvPr/>
          </p:nvSpPr>
          <p:spPr>
            <a:xfrm flipH="1">
              <a:off x="17576" y="8461"/>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sp>
        <p:nvSpPr>
          <p:cNvPr id="13" name="矩形 12"/>
          <p:cNvSpPr/>
          <p:nvPr/>
        </p:nvSpPr>
        <p:spPr>
          <a:xfrm>
            <a:off x="935990" y="939800"/>
            <a:ext cx="9359900" cy="1568450"/>
          </a:xfrm>
          <a:prstGeom prst="rect">
            <a:avLst/>
          </a:prstGeom>
        </p:spPr>
        <p:txBody>
          <a:bodyPr wrap="square">
            <a:spAutoFit/>
          </a:bodyPr>
          <a:p>
            <a:pPr marL="285750" indent="-285750" algn="l">
              <a:buFont typeface="Wingdings" panose="05000000000000000000" charset="0"/>
              <a:buChar char="u"/>
            </a:pPr>
            <a:r>
              <a:rPr lang="en-US" altLang="zh-CN" sz="2400" dirty="0">
                <a:solidFill>
                  <a:schemeClr val="bg2">
                    <a:lumMod val="50000"/>
                  </a:schemeClr>
                </a:solidFill>
              </a:rPr>
              <a:t>seq2seq</a:t>
            </a:r>
            <a:r>
              <a:rPr lang="zh-CN" altLang="en-US" sz="2400" dirty="0">
                <a:solidFill>
                  <a:schemeClr val="bg2">
                    <a:lumMod val="50000"/>
                  </a:schemeClr>
                </a:solidFill>
              </a:rPr>
              <a:t>模型</a:t>
            </a:r>
            <a:endParaRPr lang="zh-CN" altLang="en-US" sz="2400" dirty="0">
              <a:solidFill>
                <a:schemeClr val="bg2">
                  <a:lumMod val="50000"/>
                </a:schemeClr>
              </a:solidFill>
            </a:endParaRPr>
          </a:p>
          <a:p>
            <a:pPr indent="0" algn="l">
              <a:buFont typeface="Wingdings" panose="05000000000000000000" charset="0"/>
              <a:buNone/>
            </a:pPr>
            <a:r>
              <a:rPr lang="zh-CN" altLang="en-US" sz="2400" dirty="0">
                <a:solidFill>
                  <a:schemeClr val="bg2">
                    <a:lumMod val="50000"/>
                  </a:schemeClr>
                </a:solidFill>
              </a:rPr>
              <a:t>Seq2Seq其实就是Encoder-Decoder结构的网络。输入输出都是一个序列。在Encoder中，将序列转换成一个固定长度的向量，然后通过Decoder将该向量转换成我们想要的序列输出出来。</a:t>
            </a:r>
            <a:endParaRPr lang="zh-CN" altLang="en-US" sz="2400" dirty="0">
              <a:solidFill>
                <a:schemeClr val="bg2">
                  <a:lumMod val="50000"/>
                </a:schemeClr>
              </a:solidFill>
            </a:endParaRPr>
          </a:p>
        </p:txBody>
      </p:sp>
      <p:pic>
        <p:nvPicPr>
          <p:cNvPr id="2" name="图片 1" descr="seq2seq1"/>
          <p:cNvPicPr>
            <a:picLocks noChangeAspect="1"/>
          </p:cNvPicPr>
          <p:nvPr/>
        </p:nvPicPr>
        <p:blipFill>
          <a:blip r:embed="rId1"/>
          <a:stretch>
            <a:fillRect/>
          </a:stretch>
        </p:blipFill>
        <p:spPr>
          <a:xfrm>
            <a:off x="935990" y="2508250"/>
            <a:ext cx="10058400" cy="419100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21060000" scaled="0"/>
        </a:gradFill>
        <a:effectLst/>
      </p:bgPr>
    </p:bg>
    <p:spTree>
      <p:nvGrpSpPr>
        <p:cNvPr id="1" name=""/>
        <p:cNvGrpSpPr/>
        <p:nvPr/>
      </p:nvGrpSpPr>
      <p:grpSpPr/>
      <p:sp>
        <p:nvSpPr>
          <p:cNvPr id="18" name="矩形 17"/>
          <p:cNvSpPr/>
          <p:nvPr/>
        </p:nvSpPr>
        <p:spPr>
          <a:xfrm>
            <a:off x="424815" y="356235"/>
            <a:ext cx="3750945" cy="583565"/>
          </a:xfrm>
          <a:prstGeom prst="rect">
            <a:avLst/>
          </a:prstGeom>
        </p:spPr>
        <p:txBody>
          <a:bodyPr wrap="square">
            <a:spAutoFit/>
          </a:bodyPr>
          <a:p>
            <a:pPr algn="l"/>
            <a:r>
              <a:rPr lang="zh-CN" altLang="en-US" sz="3200" b="1" dirty="0">
                <a:solidFill>
                  <a:schemeClr val="bg2">
                    <a:lumMod val="50000"/>
                  </a:schemeClr>
                </a:solidFill>
              </a:rPr>
              <a:t>实现原理</a:t>
            </a:r>
            <a:endParaRPr lang="zh-CN" altLang="en-US" sz="3200" b="1" dirty="0">
              <a:solidFill>
                <a:schemeClr val="bg2">
                  <a:lumMod val="50000"/>
                </a:schemeClr>
              </a:solidFill>
            </a:endParaRPr>
          </a:p>
        </p:txBody>
      </p:sp>
      <p:grpSp>
        <p:nvGrpSpPr>
          <p:cNvPr id="16" name="组合 15"/>
          <p:cNvGrpSpPr/>
          <p:nvPr/>
        </p:nvGrpSpPr>
        <p:grpSpPr>
          <a:xfrm>
            <a:off x="8152765" y="-5080"/>
            <a:ext cx="6293485" cy="6715760"/>
            <a:chOff x="14102" y="1340"/>
            <a:chExt cx="7384" cy="7879"/>
          </a:xfrm>
        </p:grpSpPr>
        <p:sp>
          <p:nvSpPr>
            <p:cNvPr id="11" name="弧形 10"/>
            <p:cNvSpPr/>
            <p:nvPr/>
          </p:nvSpPr>
          <p:spPr>
            <a:xfrm rot="16200000">
              <a:off x="14387" y="1841"/>
              <a:ext cx="7120" cy="7078"/>
            </a:xfrm>
            <a:prstGeom prst="arc">
              <a:avLst>
                <a:gd name="adj1" fmla="val 10880038"/>
                <a:gd name="adj2" fmla="val 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ïşļîḓè"/>
            <p:cNvSpPr/>
            <p:nvPr/>
          </p:nvSpPr>
          <p:spPr>
            <a:xfrm flipH="1">
              <a:off x="17576" y="1340"/>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 name="ïŝlïdè"/>
            <p:cNvSpPr/>
            <p:nvPr/>
          </p:nvSpPr>
          <p:spPr>
            <a:xfrm flipH="1">
              <a:off x="15254" y="2228"/>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 name="i$1ídê"/>
            <p:cNvSpPr/>
            <p:nvPr/>
          </p:nvSpPr>
          <p:spPr>
            <a:xfrm flipH="1">
              <a:off x="14131" y="392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7" name="îS1íḑé"/>
            <p:cNvSpPr/>
            <p:nvPr/>
          </p:nvSpPr>
          <p:spPr>
            <a:xfrm flipH="1">
              <a:off x="14102" y="5885"/>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 name="îṣlïḍê"/>
            <p:cNvSpPr/>
            <p:nvPr/>
          </p:nvSpPr>
          <p:spPr>
            <a:xfrm flipH="1">
              <a:off x="15470" y="773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9" name="iṧḷiḍe"/>
            <p:cNvSpPr/>
            <p:nvPr/>
          </p:nvSpPr>
          <p:spPr>
            <a:xfrm flipH="1">
              <a:off x="17576" y="8461"/>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sp>
        <p:nvSpPr>
          <p:cNvPr id="13" name="矩形 12"/>
          <p:cNvSpPr/>
          <p:nvPr/>
        </p:nvSpPr>
        <p:spPr>
          <a:xfrm>
            <a:off x="935990" y="939800"/>
            <a:ext cx="9359900" cy="1568450"/>
          </a:xfrm>
          <a:prstGeom prst="rect">
            <a:avLst/>
          </a:prstGeom>
        </p:spPr>
        <p:txBody>
          <a:bodyPr wrap="square">
            <a:spAutoFit/>
          </a:bodyPr>
          <a:p>
            <a:pPr marL="285750" indent="-285750" algn="l">
              <a:buFont typeface="Wingdings" panose="05000000000000000000" charset="0"/>
              <a:buChar char="u"/>
            </a:pPr>
            <a:r>
              <a:rPr lang="en-US" altLang="zh-CN" sz="2400" dirty="0">
                <a:solidFill>
                  <a:schemeClr val="bg2">
                    <a:lumMod val="50000"/>
                  </a:schemeClr>
                </a:solidFill>
              </a:rPr>
              <a:t>LSTM(</a:t>
            </a:r>
            <a:r>
              <a:rPr sz="2400" dirty="0">
                <a:solidFill>
                  <a:schemeClr val="bg2">
                    <a:lumMod val="50000"/>
                  </a:schemeClr>
                </a:solidFill>
              </a:rPr>
              <a:t>特殊的RNN</a:t>
            </a:r>
            <a:r>
              <a:rPr lang="en-US" altLang="zh-CN" sz="2400" dirty="0">
                <a:solidFill>
                  <a:schemeClr val="bg2">
                    <a:lumMod val="50000"/>
                  </a:schemeClr>
                </a:solidFill>
              </a:rPr>
              <a:t>)</a:t>
            </a:r>
            <a:endParaRPr lang="zh-CN" altLang="en-US" sz="2400" dirty="0">
              <a:solidFill>
                <a:schemeClr val="bg2">
                  <a:lumMod val="50000"/>
                </a:schemeClr>
              </a:solidFill>
            </a:endParaRPr>
          </a:p>
          <a:p>
            <a:pPr indent="0" algn="l">
              <a:buFont typeface="Wingdings" panose="05000000000000000000" charset="0"/>
              <a:buNone/>
            </a:pPr>
            <a:r>
              <a:rPr lang="zh-CN" altLang="en-US" sz="2400" dirty="0">
                <a:solidFill>
                  <a:schemeClr val="bg2">
                    <a:lumMod val="50000"/>
                  </a:schemeClr>
                </a:solidFill>
              </a:rPr>
              <a:t>      为了解决</a:t>
            </a:r>
            <a:r>
              <a:rPr lang="zh-CN" altLang="en-US" sz="2400" b="1" dirty="0">
                <a:solidFill>
                  <a:schemeClr val="bg2">
                    <a:lumMod val="50000"/>
                  </a:schemeClr>
                </a:solidFill>
              </a:rPr>
              <a:t>长序列训练</a:t>
            </a:r>
            <a:r>
              <a:rPr lang="zh-CN" altLang="en-US" sz="2400" dirty="0">
                <a:solidFill>
                  <a:schemeClr val="bg2">
                    <a:lumMod val="50000"/>
                  </a:schemeClr>
                </a:solidFill>
              </a:rPr>
              <a:t>过程中的</a:t>
            </a:r>
            <a:r>
              <a:rPr lang="zh-CN" altLang="en-US" sz="2400" b="1" dirty="0">
                <a:solidFill>
                  <a:schemeClr val="bg2">
                    <a:lumMod val="50000"/>
                  </a:schemeClr>
                </a:solidFill>
              </a:rPr>
              <a:t>梯度消失和梯度爆炸</a:t>
            </a:r>
            <a:r>
              <a:rPr lang="zh-CN" altLang="en-US" sz="2400" dirty="0">
                <a:solidFill>
                  <a:schemeClr val="bg2">
                    <a:lumMod val="50000"/>
                  </a:schemeClr>
                </a:solidFill>
              </a:rPr>
              <a:t>问题。能</a:t>
            </a:r>
            <a:r>
              <a:rPr lang="zh-CN" altLang="en-US" sz="2400" dirty="0">
                <a:solidFill>
                  <a:schemeClr val="bg2">
                    <a:lumMod val="50000"/>
                  </a:schemeClr>
                </a:solidFill>
              </a:rPr>
              <a:t>记住需要长时间记忆的，忘记不重要的信息；而不像普通的RNN那样只能够“呆萌”地仅有一种记忆叠加方式。</a:t>
            </a:r>
            <a:endParaRPr lang="zh-CN" altLang="en-US" sz="2400" dirty="0">
              <a:solidFill>
                <a:schemeClr val="bg2">
                  <a:lumMod val="50000"/>
                </a:schemeClr>
              </a:solidFill>
            </a:endParaRPr>
          </a:p>
        </p:txBody>
      </p:sp>
      <p:pic>
        <p:nvPicPr>
          <p:cNvPr id="3" name="图片 2" descr="LSTM"/>
          <p:cNvPicPr>
            <a:picLocks noChangeAspect="1"/>
          </p:cNvPicPr>
          <p:nvPr/>
        </p:nvPicPr>
        <p:blipFill>
          <a:blip r:embed="rId1"/>
          <a:stretch>
            <a:fillRect/>
          </a:stretch>
        </p:blipFill>
        <p:spPr>
          <a:xfrm>
            <a:off x="6433185" y="2844800"/>
            <a:ext cx="4565015" cy="3153410"/>
          </a:xfrm>
          <a:prstGeom prst="rect">
            <a:avLst/>
          </a:prstGeom>
        </p:spPr>
      </p:pic>
      <p:pic>
        <p:nvPicPr>
          <p:cNvPr id="10" name="图片 9" descr="RNN"/>
          <p:cNvPicPr>
            <a:picLocks noChangeAspect="1"/>
          </p:cNvPicPr>
          <p:nvPr/>
        </p:nvPicPr>
        <p:blipFill>
          <a:blip r:embed="rId2"/>
          <a:stretch>
            <a:fillRect/>
          </a:stretch>
        </p:blipFill>
        <p:spPr>
          <a:xfrm>
            <a:off x="628015" y="2844800"/>
            <a:ext cx="5114925" cy="307657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1080000" scaled="0"/>
        </a:gradFill>
        <a:effectLst/>
      </p:bgPr>
    </p:bg>
    <p:spTree>
      <p:nvGrpSpPr>
        <p:cNvPr id="1" name=""/>
        <p:cNvGrpSpPr/>
        <p:nvPr/>
      </p:nvGrpSpPr>
      <p:grpSpPr/>
      <p:sp>
        <p:nvSpPr>
          <p:cNvPr id="87" name="îŝḻïḍê"/>
          <p:cNvSpPr/>
          <p:nvPr/>
        </p:nvSpPr>
        <p:spPr bwMode="auto">
          <a:xfrm>
            <a:off x="1932305" y="1266825"/>
            <a:ext cx="3450590" cy="4083050"/>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ln>
        </p:spPr>
        <p:txBody>
          <a:bodyPr anchor="ctr"/>
          <a:p>
            <a:pPr algn="ctr"/>
          </a:p>
        </p:txBody>
      </p:sp>
      <p:sp>
        <p:nvSpPr>
          <p:cNvPr id="4" name="椭圆 3"/>
          <p:cNvSpPr/>
          <p:nvPr/>
        </p:nvSpPr>
        <p:spPr>
          <a:xfrm>
            <a:off x="2806700" y="2457450"/>
            <a:ext cx="1701800" cy="17018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7200"/>
              <a:t>03</a:t>
            </a:r>
            <a:endParaRPr lang="en-US" altLang="zh-CN" sz="7200"/>
          </a:p>
        </p:txBody>
      </p:sp>
      <p:sp>
        <p:nvSpPr>
          <p:cNvPr id="18" name="矩形 17"/>
          <p:cNvSpPr/>
          <p:nvPr/>
        </p:nvSpPr>
        <p:spPr>
          <a:xfrm>
            <a:off x="6355715" y="3137535"/>
            <a:ext cx="3750945" cy="583565"/>
          </a:xfrm>
          <a:prstGeom prst="rect">
            <a:avLst/>
          </a:prstGeom>
        </p:spPr>
        <p:txBody>
          <a:bodyPr wrap="square">
            <a:spAutoFit/>
          </a:bodyPr>
          <a:p>
            <a:pPr algn="l"/>
            <a:r>
              <a:rPr lang="zh-CN" altLang="en-US" sz="3200" b="1" dirty="0">
                <a:solidFill>
                  <a:schemeClr val="bg2">
                    <a:lumMod val="50000"/>
                  </a:schemeClr>
                </a:solidFill>
              </a:rPr>
              <a:t>数据预处理</a:t>
            </a:r>
            <a:endParaRPr lang="zh-CN" altLang="en-US" sz="3200" b="1" dirty="0">
              <a:solidFill>
                <a:schemeClr val="bg2">
                  <a:lumMod val="50000"/>
                </a:schemeClr>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21060000" scaled="0"/>
        </a:gradFill>
        <a:effectLst/>
      </p:bgPr>
    </p:bg>
    <p:spTree>
      <p:nvGrpSpPr>
        <p:cNvPr id="1" name=""/>
        <p:cNvGrpSpPr/>
        <p:nvPr/>
      </p:nvGrpSpPr>
      <p:grpSpPr/>
      <p:sp>
        <p:nvSpPr>
          <p:cNvPr id="18" name="矩形 17"/>
          <p:cNvSpPr/>
          <p:nvPr/>
        </p:nvSpPr>
        <p:spPr>
          <a:xfrm>
            <a:off x="424815" y="356235"/>
            <a:ext cx="3750945" cy="583565"/>
          </a:xfrm>
          <a:prstGeom prst="rect">
            <a:avLst/>
          </a:prstGeom>
        </p:spPr>
        <p:txBody>
          <a:bodyPr wrap="square">
            <a:spAutoFit/>
          </a:bodyPr>
          <a:p>
            <a:pPr algn="l"/>
            <a:r>
              <a:rPr lang="zh-CN" altLang="en-US" sz="3200" b="1" dirty="0">
                <a:solidFill>
                  <a:schemeClr val="bg2">
                    <a:lumMod val="50000"/>
                  </a:schemeClr>
                </a:solidFill>
              </a:rPr>
              <a:t>数据预处理</a:t>
            </a:r>
            <a:endParaRPr lang="zh-CN" altLang="en-US" sz="3200" b="1" dirty="0">
              <a:solidFill>
                <a:schemeClr val="bg2">
                  <a:lumMod val="50000"/>
                </a:schemeClr>
              </a:solidFill>
            </a:endParaRPr>
          </a:p>
        </p:txBody>
      </p:sp>
      <p:grpSp>
        <p:nvGrpSpPr>
          <p:cNvPr id="16" name="组合 15"/>
          <p:cNvGrpSpPr/>
          <p:nvPr/>
        </p:nvGrpSpPr>
        <p:grpSpPr>
          <a:xfrm>
            <a:off x="8152765" y="-5080"/>
            <a:ext cx="6293485" cy="6715760"/>
            <a:chOff x="14102" y="1340"/>
            <a:chExt cx="7384" cy="7879"/>
          </a:xfrm>
        </p:grpSpPr>
        <p:sp>
          <p:nvSpPr>
            <p:cNvPr id="11" name="弧形 10"/>
            <p:cNvSpPr/>
            <p:nvPr/>
          </p:nvSpPr>
          <p:spPr>
            <a:xfrm rot="16200000">
              <a:off x="14387" y="1841"/>
              <a:ext cx="7120" cy="7078"/>
            </a:xfrm>
            <a:prstGeom prst="arc">
              <a:avLst>
                <a:gd name="adj1" fmla="val 10880038"/>
                <a:gd name="adj2" fmla="val 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ïşļîḓè"/>
            <p:cNvSpPr/>
            <p:nvPr/>
          </p:nvSpPr>
          <p:spPr>
            <a:xfrm flipH="1">
              <a:off x="17576" y="1340"/>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5" name="ïŝlïdè"/>
            <p:cNvSpPr/>
            <p:nvPr/>
          </p:nvSpPr>
          <p:spPr>
            <a:xfrm flipH="1">
              <a:off x="15254" y="2228"/>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6" name="i$1ídê"/>
            <p:cNvSpPr/>
            <p:nvPr/>
          </p:nvSpPr>
          <p:spPr>
            <a:xfrm flipH="1">
              <a:off x="14131" y="392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7" name="îS1íḑé"/>
            <p:cNvSpPr/>
            <p:nvPr/>
          </p:nvSpPr>
          <p:spPr>
            <a:xfrm flipH="1">
              <a:off x="14102" y="5885"/>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8" name="îṣlïḍê"/>
            <p:cNvSpPr/>
            <p:nvPr/>
          </p:nvSpPr>
          <p:spPr>
            <a:xfrm flipH="1">
              <a:off x="15470" y="7734"/>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sp>
          <p:nvSpPr>
            <p:cNvPr id="9" name="iṧḷiḍe"/>
            <p:cNvSpPr/>
            <p:nvPr/>
          </p:nvSpPr>
          <p:spPr>
            <a:xfrm flipH="1">
              <a:off x="17576" y="8461"/>
              <a:ext cx="759" cy="75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sp>
        <p:nvSpPr>
          <p:cNvPr id="15" name="矩形 14"/>
          <p:cNvSpPr/>
          <p:nvPr/>
        </p:nvSpPr>
        <p:spPr>
          <a:xfrm>
            <a:off x="205105" y="1224280"/>
            <a:ext cx="11758295" cy="3907790"/>
          </a:xfrm>
          <a:prstGeom prst="rect">
            <a:avLst/>
          </a:prstGeom>
        </p:spPr>
        <p:txBody>
          <a:bodyPr wrap="square">
            <a:spAutoFit/>
          </a:bodyPr>
          <a:p>
            <a:pPr marL="285750" indent="-285750" algn="l">
              <a:buFont typeface="Wingdings" panose="05000000000000000000" charset="0"/>
              <a:buChar char="u"/>
            </a:pPr>
            <a:r>
              <a:rPr lang="zh-CN" altLang="en-US" sz="2000" dirty="0">
                <a:solidFill>
                  <a:schemeClr val="bg2">
                    <a:lumMod val="50000"/>
                  </a:schemeClr>
                </a:solidFill>
              </a:rPr>
              <a:t>处理方法</a:t>
            </a:r>
            <a:endParaRPr lang="zh-CN" altLang="en-US" dirty="0">
              <a:solidFill>
                <a:schemeClr val="bg2">
                  <a:lumMod val="50000"/>
                </a:schemeClr>
              </a:solidFill>
            </a:endParaRPr>
          </a:p>
          <a:p>
            <a:pPr indent="0" algn="l">
              <a:buFont typeface="Wingdings" panose="05000000000000000000" charset="0"/>
              <a:buNone/>
            </a:pPr>
            <a:r>
              <a:rPr lang="zh-CN" altLang="en-US" sz="2000" dirty="0">
                <a:solidFill>
                  <a:schemeClr val="bg2">
                    <a:lumMod val="50000"/>
                  </a:schemeClr>
                </a:solidFill>
              </a:rPr>
              <a:t>     文字转化数字</a:t>
            </a:r>
            <a:endParaRPr lang="zh-CN" altLang="en-US" sz="2000" dirty="0">
              <a:solidFill>
                <a:schemeClr val="bg2">
                  <a:lumMod val="50000"/>
                </a:schemeClr>
              </a:solidFill>
            </a:endParaRPr>
          </a:p>
          <a:p>
            <a:pPr indent="0" algn="l">
              <a:buFont typeface="Wingdings" panose="05000000000000000000" charset="0"/>
              <a:buNone/>
            </a:pPr>
            <a:r>
              <a:rPr lang="zh-CN" altLang="en-US" sz="2000" dirty="0">
                <a:solidFill>
                  <a:schemeClr val="bg2">
                    <a:lumMod val="50000"/>
                  </a:schemeClr>
                </a:solidFill>
              </a:rPr>
              <a:t>      分词 </a:t>
            </a:r>
            <a:r>
              <a:rPr lang="en-US" altLang="zh-CN" sz="2000" dirty="0">
                <a:solidFill>
                  <a:schemeClr val="bg2">
                    <a:lumMod val="50000"/>
                  </a:schemeClr>
                </a:solidFill>
              </a:rPr>
              <a:t>-- </a:t>
            </a:r>
            <a:r>
              <a:rPr lang="zh-CN" altLang="en-US" sz="2000" dirty="0">
                <a:solidFill>
                  <a:schemeClr val="bg2">
                    <a:lumMod val="50000"/>
                  </a:schemeClr>
                </a:solidFill>
              </a:rPr>
              <a:t>生成字典文件 </a:t>
            </a:r>
            <a:r>
              <a:rPr lang="en-US" altLang="zh-CN" sz="2000" dirty="0">
                <a:solidFill>
                  <a:schemeClr val="bg2">
                    <a:lumMod val="50000"/>
                  </a:schemeClr>
                </a:solidFill>
              </a:rPr>
              <a:t>-- </a:t>
            </a:r>
            <a:r>
              <a:rPr lang="zh-CN" altLang="en-US" sz="2000" dirty="0">
                <a:solidFill>
                  <a:schemeClr val="bg2">
                    <a:lumMod val="50000"/>
                  </a:schemeClr>
                </a:solidFill>
              </a:rPr>
              <a:t>从字典文件取得单词索引变成数字</a:t>
            </a:r>
            <a:r>
              <a:rPr lang="en-US" altLang="zh-CN" sz="2000" dirty="0">
                <a:solidFill>
                  <a:schemeClr val="bg2">
                    <a:lumMod val="50000"/>
                  </a:schemeClr>
                </a:solidFill>
              </a:rPr>
              <a:t>--</a:t>
            </a:r>
            <a:r>
              <a:rPr lang="zh-CN" altLang="en-US" sz="2000" dirty="0">
                <a:solidFill>
                  <a:schemeClr val="bg2">
                    <a:lumMod val="50000"/>
                  </a:schemeClr>
                </a:solidFill>
              </a:rPr>
              <a:t>经过</a:t>
            </a:r>
            <a:r>
              <a:rPr lang="en-US" altLang="zh-CN" sz="2000" dirty="0">
                <a:solidFill>
                  <a:schemeClr val="bg2">
                    <a:lumMod val="50000"/>
                  </a:schemeClr>
                </a:solidFill>
              </a:rPr>
              <a:t>embedding</a:t>
            </a:r>
            <a:r>
              <a:rPr lang="zh-CN" altLang="en-US" sz="2000" dirty="0">
                <a:solidFill>
                  <a:schemeClr val="bg2">
                    <a:lumMod val="50000"/>
                  </a:schemeClr>
                </a:solidFill>
              </a:rPr>
              <a:t>成</a:t>
            </a:r>
            <a:r>
              <a:rPr lang="zh-CN" altLang="en-US" sz="2000" dirty="0">
                <a:solidFill>
                  <a:schemeClr val="bg2">
                    <a:lumMod val="50000"/>
                  </a:schemeClr>
                </a:solidFill>
              </a:rPr>
              <a:t>为</a:t>
            </a:r>
            <a:r>
              <a:rPr lang="en-US" altLang="zh-CN" sz="2000" dirty="0">
                <a:solidFill>
                  <a:schemeClr val="bg2">
                    <a:lumMod val="50000"/>
                  </a:schemeClr>
                </a:solidFill>
              </a:rPr>
              <a:t>encoder</a:t>
            </a:r>
            <a:r>
              <a:rPr lang="zh-CN" altLang="en-US" sz="2000" dirty="0">
                <a:solidFill>
                  <a:schemeClr val="bg2">
                    <a:lumMod val="50000"/>
                  </a:schemeClr>
                </a:solidFill>
              </a:rPr>
              <a:t>的输入</a:t>
            </a:r>
            <a:endParaRPr lang="zh-CN" altLang="en-US" sz="2000" dirty="0">
              <a:solidFill>
                <a:schemeClr val="bg2">
                  <a:lumMod val="50000"/>
                </a:schemeClr>
              </a:solidFill>
            </a:endParaRPr>
          </a:p>
          <a:p>
            <a:pPr indent="0" algn="l">
              <a:buFont typeface="Wingdings" panose="05000000000000000000" charset="0"/>
              <a:buNone/>
            </a:pPr>
            <a:endParaRPr lang="zh-CN" altLang="en-US" sz="2000" dirty="0">
              <a:solidFill>
                <a:schemeClr val="bg2">
                  <a:lumMod val="50000"/>
                </a:schemeClr>
              </a:solidFill>
            </a:endParaRPr>
          </a:p>
          <a:p>
            <a:pPr indent="0" algn="l">
              <a:buFont typeface="Wingdings" panose="05000000000000000000" charset="0"/>
              <a:buNone/>
            </a:pPr>
            <a:r>
              <a:rPr lang="zh-CN" altLang="en-US" sz="2000" dirty="0">
                <a:solidFill>
                  <a:schemeClr val="bg2">
                    <a:lumMod val="50000"/>
                  </a:schemeClr>
                </a:solidFill>
              </a:rPr>
              <a:t>    </a:t>
            </a:r>
            <a:endParaRPr lang="zh-CN" altLang="en-US" sz="2000" dirty="0">
              <a:solidFill>
                <a:schemeClr val="bg2">
                  <a:lumMod val="50000"/>
                </a:schemeClr>
              </a:solidFill>
            </a:endParaRPr>
          </a:p>
          <a:p>
            <a:pPr indent="0" algn="l">
              <a:buFont typeface="Wingdings" panose="05000000000000000000" charset="0"/>
              <a:buNone/>
            </a:pPr>
            <a:endParaRPr lang="zh-CN" altLang="en-US" sz="2000" dirty="0">
              <a:solidFill>
                <a:schemeClr val="bg2">
                  <a:lumMod val="50000"/>
                </a:schemeClr>
              </a:solidFill>
            </a:endParaRPr>
          </a:p>
          <a:p>
            <a:pPr indent="0" algn="l">
              <a:buFont typeface="Wingdings" panose="05000000000000000000" charset="0"/>
              <a:buNone/>
            </a:pPr>
            <a:r>
              <a:rPr lang="en-US" altLang="zh-CN" sz="2000" dirty="0">
                <a:solidFill>
                  <a:schemeClr val="bg2">
                    <a:lumMod val="50000"/>
                  </a:schemeClr>
                </a:solidFill>
              </a:rPr>
              <a:t>  </a:t>
            </a:r>
            <a:endParaRPr lang="zh-CN" altLang="en-US" sz="2000" dirty="0">
              <a:solidFill>
                <a:schemeClr val="bg2">
                  <a:lumMod val="50000"/>
                </a:schemeClr>
              </a:solidFill>
            </a:endParaRPr>
          </a:p>
          <a:p>
            <a:pPr indent="0" algn="l">
              <a:buFont typeface="Wingdings" panose="05000000000000000000" charset="0"/>
              <a:buNone/>
            </a:pPr>
            <a:r>
              <a:rPr lang="zh-CN" altLang="en-US" sz="2400" dirty="0">
                <a:solidFill>
                  <a:schemeClr val="bg2">
                    <a:lumMod val="50000"/>
                  </a:schemeClr>
                </a:solidFill>
              </a:rPr>
              <a:t>       </a:t>
            </a:r>
            <a:endParaRPr lang="zh-CN" altLang="en-US" sz="2400" dirty="0">
              <a:solidFill>
                <a:schemeClr val="bg2">
                  <a:lumMod val="50000"/>
                </a:schemeClr>
              </a:solidFill>
            </a:endParaRPr>
          </a:p>
          <a:p>
            <a:pPr indent="0" algn="l">
              <a:buFont typeface="Wingdings" panose="05000000000000000000" charset="0"/>
              <a:buNone/>
            </a:pPr>
            <a:r>
              <a:rPr lang="zh-CN" altLang="en-US" sz="2400" dirty="0">
                <a:solidFill>
                  <a:schemeClr val="bg2">
                    <a:lumMod val="50000"/>
                  </a:schemeClr>
                </a:solidFill>
              </a:rPr>
              <a:t>       </a:t>
            </a:r>
            <a:endParaRPr lang="zh-CN" altLang="en-US" sz="2400" dirty="0">
              <a:solidFill>
                <a:schemeClr val="bg2">
                  <a:lumMod val="50000"/>
                </a:schemeClr>
              </a:solidFill>
            </a:endParaRPr>
          </a:p>
          <a:p>
            <a:pPr indent="0" algn="l">
              <a:buFont typeface="Wingdings" panose="05000000000000000000" charset="0"/>
              <a:buNone/>
            </a:pPr>
            <a:r>
              <a:rPr lang="zh-CN" altLang="en-US" sz="2000" dirty="0">
                <a:solidFill>
                  <a:schemeClr val="bg2">
                    <a:lumMod val="50000"/>
                  </a:schemeClr>
                </a:solidFill>
              </a:rPr>
              <a:t>      </a:t>
            </a:r>
            <a:endParaRPr lang="zh-CN" altLang="en-US" sz="2000" dirty="0">
              <a:solidFill>
                <a:schemeClr val="bg2">
                  <a:lumMod val="50000"/>
                </a:schemeClr>
              </a:solidFill>
            </a:endParaRPr>
          </a:p>
          <a:p>
            <a:pPr indent="0" algn="l">
              <a:buFont typeface="Wingdings" panose="05000000000000000000" charset="0"/>
              <a:buNone/>
            </a:pPr>
            <a:r>
              <a:rPr lang="zh-CN" altLang="en-US" sz="2000" dirty="0">
                <a:solidFill>
                  <a:schemeClr val="bg2">
                    <a:lumMod val="50000"/>
                  </a:schemeClr>
                </a:solidFill>
              </a:rPr>
              <a:t>     </a:t>
            </a:r>
            <a:endParaRPr lang="zh-CN" altLang="en-US" sz="2000" dirty="0">
              <a:solidFill>
                <a:schemeClr val="bg2">
                  <a:lumMod val="50000"/>
                </a:schemeClr>
              </a:solidFill>
            </a:endParaRPr>
          </a:p>
          <a:p>
            <a:pPr indent="0" algn="l">
              <a:buFont typeface="Wingdings" panose="05000000000000000000" charset="0"/>
              <a:buNone/>
            </a:pPr>
            <a:r>
              <a:rPr lang="zh-CN" altLang="en-US" sz="2000" dirty="0">
                <a:solidFill>
                  <a:schemeClr val="bg2">
                    <a:lumMod val="50000"/>
                  </a:schemeClr>
                </a:solidFill>
              </a:rPr>
              <a:t>  </a:t>
            </a:r>
            <a:endParaRPr lang="zh-CN" altLang="en-US" sz="2000" dirty="0">
              <a:solidFill>
                <a:schemeClr val="bg2">
                  <a:lumMod val="50000"/>
                </a:schemeClr>
              </a:solidFill>
            </a:endParaRPr>
          </a:p>
        </p:txBody>
      </p:sp>
      <p:pic>
        <p:nvPicPr>
          <p:cNvPr id="2" name="图片 1" descr="41c67b1795d1b3d662483f950acb296"/>
          <p:cNvPicPr>
            <a:picLocks noChangeAspect="1"/>
          </p:cNvPicPr>
          <p:nvPr/>
        </p:nvPicPr>
        <p:blipFill>
          <a:blip r:embed="rId1"/>
          <a:stretch>
            <a:fillRect/>
          </a:stretch>
        </p:blipFill>
        <p:spPr>
          <a:xfrm>
            <a:off x="718185" y="2197735"/>
            <a:ext cx="5655310" cy="400939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p="http://schemas.openxmlformats.org/presentationml/2006/main">
  <p:tag name="KSO_WM_BEAUTIFY_FLAG" val="#wm#"/>
  <p:tag name="KSO_WM_TEMPLATE_CATEGORY" val="custom"/>
  <p:tag name="KSO_WM_TEMPLATE_INDEX" val="20187308"/>
</p:tagLst>
</file>

<file path=ppt/tags/tag64.xml><?xml version="1.0" encoding="utf-8"?>
<p:tagLst xmlns:p="http://schemas.openxmlformats.org/presentationml/2006/main">
  <p:tag name="KSO_WM_BEAUTIFY_FLAG" val="#wm#"/>
  <p:tag name="KSO_WM_TEMPLATE_CATEGORY" val="custom"/>
  <p:tag name="KSO_WM_TEMPLATE_INDEX" val="20187308"/>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1029</Words>
  <Application>WPS 演示</Application>
  <PresentationFormat>宽屏</PresentationFormat>
  <Paragraphs>125</Paragraphs>
  <Slides>18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Arial</vt:lpstr>
      <vt:lpstr>宋体</vt:lpstr>
      <vt:lpstr>Wingdings</vt:lpstr>
      <vt:lpstr>微软雅黑</vt:lpstr>
      <vt:lpstr>Wingdings</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matilda五斤斤</cp:lastModifiedBy>
  <cp:revision>37</cp:revision>
  <dcterms:created xsi:type="dcterms:W3CDTF">2019-06-19T02:08:00Z</dcterms:created>
  <dcterms:modified xsi:type="dcterms:W3CDTF">2020-06-02T03:56:40Z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