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5" d="100"/>
          <a:sy n="205" d="100"/>
        </p:scale>
        <p:origin x="-2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Presentation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80536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0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Advantage</vt:lpstr>
      <vt:lpstr>Presentation A</vt:lpstr>
    </vt:vector>
  </TitlesOfParts>
  <Company>St. Mark's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</dc:title>
  <dc:creator>Seth Battis</dc:creator>
  <cp:lastModifiedBy>Seth Battis</cp:lastModifiedBy>
  <cp:revision>1</cp:revision>
  <dcterms:created xsi:type="dcterms:W3CDTF">2017-05-01T21:20:45Z</dcterms:created>
  <dcterms:modified xsi:type="dcterms:W3CDTF">2017-05-01T21:21:24Z</dcterms:modified>
</cp:coreProperties>
</file>