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89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6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0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4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9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B1B1-F46C-4F5C-B28F-0277F1F2B261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911E-63EC-488A-BC69-F7A2B6DCF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BrokenLightBulbGame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но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52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Используй ум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ломает четвертую стену обращаясь к игроку напрямую.</a:t>
            </a:r>
          </a:p>
          <a:p>
            <a:r>
              <a:rPr lang="ru-RU" dirty="0" smtClean="0"/>
              <a:t>Персонаж не справится со своей миссией если ему не помочь извне</a:t>
            </a:r>
          </a:p>
          <a:p>
            <a:r>
              <a:rPr lang="ru-RU" dirty="0" smtClean="0"/>
              <a:t>Игра полна интересных </a:t>
            </a:r>
            <a:r>
              <a:rPr lang="ru-RU" dirty="0" err="1" smtClean="0"/>
              <a:t>пазлов</a:t>
            </a:r>
            <a:r>
              <a:rPr lang="ru-RU" dirty="0" smtClean="0"/>
              <a:t> и головоломок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PYGAME </a:t>
            </a:r>
            <a:r>
              <a:rPr lang="ru-RU" dirty="0" smtClean="0"/>
              <a:t>и ничего больше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25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Классы? Классы.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7" y="2034381"/>
            <a:ext cx="8048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00" dirty="0" smtClean="0"/>
              <a:t>Автор: Черкасов Даниил</a:t>
            </a:r>
            <a:endParaRPr lang="ru-RU" sz="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BrokenLightBulbGame</vt:lpstr>
      <vt:lpstr>Используй ум </vt:lpstr>
      <vt:lpstr>Технологии </vt:lpstr>
      <vt:lpstr>Классы? Классы.</vt:lpstr>
      <vt:lpstr>Автор: Черкасов Даниил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BrokenLightBulbGame</dc:title>
  <dc:creator>Adamss ...</dc:creator>
  <cp:lastModifiedBy>Adamss ...</cp:lastModifiedBy>
  <cp:revision>2</cp:revision>
  <dcterms:created xsi:type="dcterms:W3CDTF">2020-02-04T12:59:16Z</dcterms:created>
  <dcterms:modified xsi:type="dcterms:W3CDTF">2020-02-04T13:04:02Z</dcterms:modified>
</cp:coreProperties>
</file>