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4" r:id="rId1"/>
    <p:sldMasterId id="2147483675" r:id="rId2"/>
  </p:sldMasterIdLst>
  <p:notesMasterIdLst>
    <p:notesMasterId r:id="rId22"/>
  </p:notesMasterIdLst>
  <p:handoutMasterIdLst>
    <p:handoutMasterId r:id="rId23"/>
  </p:handoutMasterIdLst>
  <p:sldIdLst>
    <p:sldId id="364" r:id="rId3"/>
    <p:sldId id="403" r:id="rId4"/>
    <p:sldId id="404" r:id="rId5"/>
    <p:sldId id="493" r:id="rId6"/>
    <p:sldId id="506" r:id="rId7"/>
    <p:sldId id="510" r:id="rId8"/>
    <p:sldId id="507" r:id="rId9"/>
    <p:sldId id="511" r:id="rId10"/>
    <p:sldId id="401" r:id="rId11"/>
    <p:sldId id="344" r:id="rId12"/>
    <p:sldId id="515" r:id="rId13"/>
    <p:sldId id="518" r:id="rId14"/>
    <p:sldId id="519" r:id="rId15"/>
    <p:sldId id="516" r:id="rId16"/>
    <p:sldId id="517" r:id="rId17"/>
    <p:sldId id="509" r:id="rId18"/>
    <p:sldId id="513" r:id="rId19"/>
    <p:sldId id="351" r:id="rId20"/>
    <p:sldId id="461" r:id="rId21"/>
  </p:sldIdLst>
  <p:sldSz cx="9144000" cy="5143500" type="screen16x9"/>
  <p:notesSz cx="6858000" cy="9144000"/>
  <p:embeddedFontLst>
    <p:embeddedFont>
      <p:font typeface="Atkinson Hyperlegible" pitchFamily="2" charset="0"/>
      <p:regular r:id="rId24"/>
      <p:bold r:id="rId25"/>
      <p:italic r:id="rId26"/>
      <p:boldItalic r:id="rId27"/>
    </p:embeddedFont>
    <p:embeddedFont>
      <p:font typeface="Cambria Math" panose="02040503050406030204" pitchFamily="18" charset="0"/>
      <p:regular r:id="rId28"/>
    </p:embeddedFont>
    <p:embeddedFont>
      <p:font typeface="Corbel" panose="020B0503020204020204" pitchFamily="34" charset="0"/>
      <p:regular r:id="rId29"/>
      <p:bold r:id="rId30"/>
      <p:italic r:id="rId31"/>
      <p:boldItalic r:id="rId32"/>
    </p:embeddedFont>
    <p:embeddedFont>
      <p:font typeface="Epilogue" pitchFamily="2" charset="0"/>
      <p:regular r:id="rId33"/>
      <p:bold r:id="rId34"/>
      <p:italic r:id="rId35"/>
      <p:boldItalic r:id="rId36"/>
    </p:embeddedFont>
  </p:embeddedFontLst>
  <p:custShowLst>
    <p:custShow name="Diaporama personnalisé 1" id="0">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B9D1A06-6CFC-483E-A771-D42D89BA6336}">
          <p14:sldIdLst>
            <p14:sldId id="364"/>
            <p14:sldId id="403"/>
            <p14:sldId id="404"/>
            <p14:sldId id="493"/>
            <p14:sldId id="506"/>
            <p14:sldId id="510"/>
            <p14:sldId id="507"/>
            <p14:sldId id="511"/>
            <p14:sldId id="401"/>
            <p14:sldId id="344"/>
            <p14:sldId id="515"/>
            <p14:sldId id="518"/>
            <p14:sldId id="519"/>
            <p14:sldId id="516"/>
            <p14:sldId id="517"/>
            <p14:sldId id="509"/>
            <p14:sldId id="513"/>
            <p14:sldId id="351"/>
            <p14:sldId id="4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4343"/>
    <a:srgbClr val="DD3458"/>
    <a:srgbClr val="595959"/>
    <a:srgbClr val="008000"/>
    <a:srgbClr val="2C889A"/>
    <a:srgbClr val="3735E5"/>
    <a:srgbClr val="40BAD2"/>
    <a:srgbClr val="70CBDD"/>
    <a:srgbClr val="5B8FEC"/>
    <a:srgbClr val="F3A6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E27BC-0E31-4262-9BD0-B8D6B0F08571}">
  <a:tblStyle styleId="{27DE27BC-0E31-4262-9BD0-B8D6B0F085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11" autoAdjust="0"/>
    <p:restoredTop sz="85372" autoAdjust="0"/>
  </p:normalViewPr>
  <p:slideViewPr>
    <p:cSldViewPr snapToGrid="0">
      <p:cViewPr varScale="1">
        <p:scale>
          <a:sx n="147" d="100"/>
          <a:sy n="147" d="100"/>
        </p:scale>
        <p:origin x="84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4C578-D549-BBDE-5C0B-06AD08C13E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1C7AC28-A72C-B42B-EE60-DC1A64A13F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4D4FD0-EFED-47DD-B00D-478E6AECA6A1}" type="datetimeFigureOut">
              <a:rPr lang="en-US" smtClean="0"/>
              <a:t>4/8/2025</a:t>
            </a:fld>
            <a:endParaRPr lang="en-US"/>
          </a:p>
        </p:txBody>
      </p:sp>
      <p:sp>
        <p:nvSpPr>
          <p:cNvPr id="4" name="Footer Placeholder 3">
            <a:extLst>
              <a:ext uri="{FF2B5EF4-FFF2-40B4-BE49-F238E27FC236}">
                <a16:creationId xmlns:a16="http://schemas.microsoft.com/office/drawing/2014/main" id="{B75F2E7C-7B85-4C12-27FD-1E066C0145E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7D6C30-C5D1-398F-82A3-B0D6A66D73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1A90A0-DFF0-40D6-B1BD-4E4AF297E127}" type="slidenum">
              <a:rPr lang="en-US" smtClean="0"/>
              <a:t>‹#›</a:t>
            </a:fld>
            <a:endParaRPr lang="en-US"/>
          </a:p>
        </p:txBody>
      </p:sp>
    </p:spTree>
    <p:extLst>
      <p:ext uri="{BB962C8B-B14F-4D97-AF65-F5344CB8AC3E}">
        <p14:creationId xmlns:p14="http://schemas.microsoft.com/office/powerpoint/2010/main" val="19283466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Pour </a:t>
            </a:r>
            <a:r>
              <a:rPr lang="en-US" dirty="0" err="1"/>
              <a:t>cela</a:t>
            </a:r>
            <a:r>
              <a:rPr lang="en-US" dirty="0"/>
              <a:t> on </a:t>
            </a:r>
            <a:r>
              <a:rPr lang="en-US" dirty="0" err="1"/>
              <a:t>va</a:t>
            </a:r>
            <a:r>
              <a:rPr lang="en-US" dirty="0"/>
              <a:t> commencer par un tour de </a:t>
            </a:r>
            <a:r>
              <a:rPr lang="en-US" dirty="0" err="1"/>
              <a:t>l’état</a:t>
            </a:r>
            <a:r>
              <a:rPr lang="en-US" dirty="0"/>
              <a:t> de </a:t>
            </a:r>
            <a:r>
              <a:rPr lang="en-US" dirty="0" err="1"/>
              <a:t>l’art</a:t>
            </a:r>
            <a:r>
              <a:rPr lang="en-US" dirty="0"/>
              <a:t> sur </a:t>
            </a:r>
            <a:r>
              <a:rPr lang="en-US" dirty="0" err="1"/>
              <a:t>sur</a:t>
            </a:r>
            <a:r>
              <a:rPr lang="en-US" dirty="0"/>
              <a:t> les données</a:t>
            </a:r>
          </a:p>
        </p:txBody>
      </p:sp>
    </p:spTree>
    <p:extLst>
      <p:ext uri="{BB962C8B-B14F-4D97-AF65-F5344CB8AC3E}">
        <p14:creationId xmlns:p14="http://schemas.microsoft.com/office/powerpoint/2010/main" val="854946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09F65-DA5D-9E7C-C806-AC6564BDDE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A49D6A-22A7-826D-9CDE-AE46B055591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2300256-F17B-A21D-1D5F-CD84F8D97B7D}"/>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1509855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D1BEF-C197-2B55-DDE8-452E611EE7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D51C8F-4D9E-C288-CE8F-0DEA781BEDF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4BBE7E5-CB59-61AD-5FFC-768005B7E509}"/>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388775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831A3-7532-8BE6-E0CF-87C541C9BB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4F2D18-258E-24BE-F203-FAB0BAA8774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5DE395C-EC98-3832-0779-8960BF0C2486}"/>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42741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3F655-DFEC-14F8-AEBF-B7ECF323D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9BCE7-46C2-FB3D-5621-309DEBAB670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834C014-AD2E-BE7D-7F4E-01EF76686820}"/>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1868892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D67DB-6F6A-30A6-9E97-30B4D17A9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E0EB3E-4E3C-D33A-78C0-777D196B411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CE86168-BF5D-602B-4AA4-E7C6D96F5732}"/>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3048997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75600-227B-008B-131B-5CE7F30B3B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5CE732-2463-20F5-B3FA-A88D1882846C}"/>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23837B2-371E-54FA-C5C1-A712B45E296A}"/>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213617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91F03-50F5-225E-57D5-43A8045E60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32A078-0A1B-5E60-E4F1-7D1C3423AC5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E5FCF30-7A28-C804-7B7A-AFD4C225A332}"/>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3961954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C6E01-FA22-39A9-340E-B1F1EDA46D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14C0B2-C1CA-8B5C-4390-30245F2DF76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67D614-24B9-8127-4C18-2EDB5A829265}"/>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1203258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B89D6-A9BC-96D0-671E-7AAAD05357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DDA4C-C527-544E-BCC4-C775B7AC283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9BCBF7B-0D44-D48E-EBBC-A6CF1128BCA3}"/>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10364042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64A31-9389-9503-7808-00640E885C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A8D83-D16D-B54A-ABD2-D4656D2AFB04}"/>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5AB210F-71CC-E7BE-280D-E1E05F6154E3}"/>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1226148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B472E-6A74-D278-E150-B82FDE0812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47DBA-D193-9E30-9A53-98FF2D56BFE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DC0AE46-D3F4-B7D8-61B1-DC0A71120D2C}"/>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2327517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2DBB5-27C0-C3B8-D7F1-2B3A6C7F6B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B5E65-4DB5-3CC2-554D-CB829AEF0CD8}"/>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5698D149-FDBA-346A-9861-C1232682B542}"/>
              </a:ext>
            </a:extLst>
          </p:cNvPr>
          <p:cNvSpPr>
            <a:spLocks noGrp="1"/>
          </p:cNvSpPr>
          <p:nvPr>
            <p:ph type="body" idx="1"/>
          </p:nvPr>
        </p:nvSpPr>
        <p:spPr/>
        <p:txBody>
          <a:bodyPr/>
          <a:lstStyle/>
          <a:p>
            <a:r>
              <a:rPr lang="en-US" dirty="0"/>
              <a:t>Pour donner un peu de </a:t>
            </a:r>
            <a:r>
              <a:rPr lang="en-US" dirty="0" err="1"/>
              <a:t>contexte</a:t>
            </a:r>
            <a:endParaRPr lang="en-US" dirty="0"/>
          </a:p>
        </p:txBody>
      </p:sp>
    </p:spTree>
    <p:extLst>
      <p:ext uri="{BB962C8B-B14F-4D97-AF65-F5344CB8AC3E}">
        <p14:creationId xmlns:p14="http://schemas.microsoft.com/office/powerpoint/2010/main" val="3768782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F126B2-BA96-913C-20CA-CA92F1D3E48C}"/>
              </a:ext>
            </a:extLst>
          </p:cNvPr>
          <p:cNvSpPr>
            <a:spLocks noGrp="1"/>
          </p:cNvSpPr>
          <p:nvPr>
            <p:ph type="dt" sz="half" idx="10"/>
          </p:nvPr>
        </p:nvSpPr>
        <p:spPr/>
        <p:txBody>
          <a:bodyPr/>
          <a:lstStyle/>
          <a:p>
            <a:fld id="{F4F962B3-1FF2-4E0D-A5FE-3326BEFFC36F}" type="datetime1">
              <a:rPr lang="en-US" smtClean="0"/>
              <a:t>4/8/2025</a:t>
            </a:fld>
            <a:endParaRPr lang="en-US"/>
          </a:p>
        </p:txBody>
      </p:sp>
      <p:sp>
        <p:nvSpPr>
          <p:cNvPr id="3" name="Footer Placeholder 2">
            <a:extLst>
              <a:ext uri="{FF2B5EF4-FFF2-40B4-BE49-F238E27FC236}">
                <a16:creationId xmlns:a16="http://schemas.microsoft.com/office/drawing/2014/main" id="{669211DF-8B35-B2B6-CEAA-7F54A84AE9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984CDD-A9A2-06EB-2E69-8F467C341039}"/>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3993631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32C04-F33D-DBCE-FB47-F052CC3DAE49}"/>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2AD8EE-0E57-9594-392D-7D97D042DD93}"/>
              </a:ext>
            </a:extLst>
          </p:cNvPr>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FD00C7-96E4-6504-8DF9-2D9AA3EA2210}"/>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658331-8783-A44D-E371-8BC9A9A7C9F9}"/>
              </a:ext>
            </a:extLst>
          </p:cNvPr>
          <p:cNvSpPr>
            <a:spLocks noGrp="1"/>
          </p:cNvSpPr>
          <p:nvPr>
            <p:ph type="dt" sz="half" idx="10"/>
          </p:nvPr>
        </p:nvSpPr>
        <p:spPr/>
        <p:txBody>
          <a:bodyPr/>
          <a:lstStyle/>
          <a:p>
            <a:fld id="{BEFE78BC-291E-4247-B19B-A3E7A0074F7C}" type="datetime1">
              <a:rPr lang="en-US" smtClean="0"/>
              <a:t>4/8/2025</a:t>
            </a:fld>
            <a:endParaRPr lang="en-US"/>
          </a:p>
        </p:txBody>
      </p:sp>
      <p:sp>
        <p:nvSpPr>
          <p:cNvPr id="6" name="Footer Placeholder 5">
            <a:extLst>
              <a:ext uri="{FF2B5EF4-FFF2-40B4-BE49-F238E27FC236}">
                <a16:creationId xmlns:a16="http://schemas.microsoft.com/office/drawing/2014/main" id="{8359BF10-22DA-DDE8-1FBA-7D2D446CA8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D7B3D-DF70-3089-9689-CBA7BA35D5A0}"/>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30047065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F8C02-FCA3-F5E7-1C10-37637A2B312D}"/>
              </a:ext>
            </a:extLst>
          </p:cNvPr>
          <p:cNvSpPr>
            <a:spLocks noGrp="1"/>
          </p:cNvSpPr>
          <p:nvPr>
            <p:ph type="title"/>
          </p:nvPr>
        </p:nvSpPr>
        <p:spPr>
          <a:xfrm>
            <a:off x="630238" y="342900"/>
            <a:ext cx="2949575" cy="120015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76B7C3-F442-25BF-D150-33DB1607D287}"/>
              </a:ext>
            </a:extLst>
          </p:cNvPr>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10E57-738A-419C-F1CD-D17C83F90E0D}"/>
              </a:ext>
            </a:extLst>
          </p:cNvPr>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A37E2-B65D-66C6-9157-84BFE892FD0F}"/>
              </a:ext>
            </a:extLst>
          </p:cNvPr>
          <p:cNvSpPr>
            <a:spLocks noGrp="1"/>
          </p:cNvSpPr>
          <p:nvPr>
            <p:ph type="dt" sz="half" idx="10"/>
          </p:nvPr>
        </p:nvSpPr>
        <p:spPr/>
        <p:txBody>
          <a:bodyPr/>
          <a:lstStyle/>
          <a:p>
            <a:fld id="{79D1F978-FCF2-4AD6-BE07-1376BF0C97DA}" type="datetime1">
              <a:rPr lang="en-US" smtClean="0"/>
              <a:t>4/8/2025</a:t>
            </a:fld>
            <a:endParaRPr lang="en-US"/>
          </a:p>
        </p:txBody>
      </p:sp>
      <p:sp>
        <p:nvSpPr>
          <p:cNvPr id="6" name="Footer Placeholder 5">
            <a:extLst>
              <a:ext uri="{FF2B5EF4-FFF2-40B4-BE49-F238E27FC236}">
                <a16:creationId xmlns:a16="http://schemas.microsoft.com/office/drawing/2014/main" id="{E18B268F-E9C8-CFB5-AF42-6AC10BD76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ED3F5B-D21F-9975-A8CC-509B048AC57B}"/>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3939789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17D0-2ED2-33AB-5394-72E863DC71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21639-7567-06FF-6352-49ED93872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D58713-101E-C816-05C1-112713AE4894}"/>
              </a:ext>
            </a:extLst>
          </p:cNvPr>
          <p:cNvSpPr>
            <a:spLocks noGrp="1"/>
          </p:cNvSpPr>
          <p:nvPr>
            <p:ph type="dt" sz="half" idx="10"/>
          </p:nvPr>
        </p:nvSpPr>
        <p:spPr/>
        <p:txBody>
          <a:bodyPr/>
          <a:lstStyle/>
          <a:p>
            <a:fld id="{586B4BB0-15C7-4B6E-A7F7-08B204454C2D}" type="datetime1">
              <a:rPr lang="en-US" smtClean="0"/>
              <a:t>4/8/2025</a:t>
            </a:fld>
            <a:endParaRPr lang="en-US"/>
          </a:p>
        </p:txBody>
      </p:sp>
      <p:sp>
        <p:nvSpPr>
          <p:cNvPr id="5" name="Footer Placeholder 4">
            <a:extLst>
              <a:ext uri="{FF2B5EF4-FFF2-40B4-BE49-F238E27FC236}">
                <a16:creationId xmlns:a16="http://schemas.microsoft.com/office/drawing/2014/main" id="{DB145E7F-298F-127F-226B-D9ADCCE67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C72E9-39E4-11BC-B306-FF676037E46F}"/>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2875002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E85872-7D47-4F8A-5716-5507EB1F3BFC}"/>
              </a:ext>
            </a:extLst>
          </p:cNvPr>
          <p:cNvSpPr>
            <a:spLocks noGrp="1"/>
          </p:cNvSpPr>
          <p:nvPr>
            <p:ph type="title" orient="vert"/>
          </p:nvPr>
        </p:nvSpPr>
        <p:spPr>
          <a:xfrm>
            <a:off x="6543675" y="274638"/>
            <a:ext cx="1971675" cy="435768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1B2639-715E-8842-EC23-04537D3B74E6}"/>
              </a:ext>
            </a:extLst>
          </p:cNvPr>
          <p:cNvSpPr>
            <a:spLocks noGrp="1"/>
          </p:cNvSpPr>
          <p:nvPr>
            <p:ph type="body" orient="vert" idx="1"/>
          </p:nvPr>
        </p:nvSpPr>
        <p:spPr>
          <a:xfrm>
            <a:off x="628650" y="274638"/>
            <a:ext cx="5762625" cy="4357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5A7A2-8356-A612-CE36-A32A10876B93}"/>
              </a:ext>
            </a:extLst>
          </p:cNvPr>
          <p:cNvSpPr>
            <a:spLocks noGrp="1"/>
          </p:cNvSpPr>
          <p:nvPr>
            <p:ph type="dt" sz="half" idx="10"/>
          </p:nvPr>
        </p:nvSpPr>
        <p:spPr/>
        <p:txBody>
          <a:bodyPr/>
          <a:lstStyle/>
          <a:p>
            <a:fld id="{127938AD-F38C-4D8F-9DDF-F3B01E92B200}" type="datetime1">
              <a:rPr lang="en-US" smtClean="0"/>
              <a:t>4/8/2025</a:t>
            </a:fld>
            <a:endParaRPr lang="en-US"/>
          </a:p>
        </p:txBody>
      </p:sp>
      <p:sp>
        <p:nvSpPr>
          <p:cNvPr id="5" name="Footer Placeholder 4">
            <a:extLst>
              <a:ext uri="{FF2B5EF4-FFF2-40B4-BE49-F238E27FC236}">
                <a16:creationId xmlns:a16="http://schemas.microsoft.com/office/drawing/2014/main" id="{FF7BD10F-0441-28AA-28BD-3900D29D18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8D610-CCA6-B9F9-4C98-C93A29641B17}"/>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170915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1" name="Shape 145"/>
        <p:cNvGrpSpPr/>
        <p:nvPr/>
      </p:nvGrpSpPr>
      <p:grpSpPr>
        <a:xfrm>
          <a:off x="0" y="0"/>
          <a:ext cx="0" cy="0"/>
          <a:chOff x="0" y="0"/>
          <a:chExt cx="0" cy="0"/>
        </a:xfrm>
      </p:grpSpPr>
      <p:grpSp>
        <p:nvGrpSpPr>
          <p:cNvPr id="146" name="Google Shape;146;p20"/>
          <p:cNvGrpSpPr/>
          <p:nvPr/>
        </p:nvGrpSpPr>
        <p:grpSpPr>
          <a:xfrm>
            <a:off x="-47625" y="-14512"/>
            <a:ext cx="9240300" cy="5172525"/>
            <a:chOff x="-47625" y="-19350"/>
            <a:chExt cx="9240300" cy="6896700"/>
          </a:xfrm>
        </p:grpSpPr>
        <p:cxnSp>
          <p:nvCxnSpPr>
            <p:cNvPr id="147" name="Google Shape;147;p20"/>
            <p:cNvCxnSpPr/>
            <p:nvPr/>
          </p:nvCxnSpPr>
          <p:spPr>
            <a:xfrm>
              <a:off x="8716138" y="-19350"/>
              <a:ext cx="0" cy="689670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20"/>
            <p:cNvCxnSpPr/>
            <p:nvPr/>
          </p:nvCxnSpPr>
          <p:spPr>
            <a:xfrm rot="10800000">
              <a:off x="-47625" y="591175"/>
              <a:ext cx="92403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CE7C-F6F4-0933-342D-224EEF2C177B}"/>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0B6C51E0-3D3C-0582-4B65-B7FE0DCEF9F8}"/>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58096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535D-0E34-1601-E048-9EB227E9FF96}"/>
              </a:ext>
            </a:extLst>
          </p:cNvPr>
          <p:cNvSpPr>
            <a:spLocks noGrp="1"/>
          </p:cNvSpPr>
          <p:nvPr>
            <p:ph type="ctrTitle"/>
          </p:nvPr>
        </p:nvSpPr>
        <p:spPr>
          <a:xfrm>
            <a:off x="1143000" y="841375"/>
            <a:ext cx="6858000" cy="17907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0884DB-6F75-C512-05CA-D9B63D04A90F}"/>
              </a:ext>
            </a:extLst>
          </p:cNvPr>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2CB345-8ACA-6D63-C026-522386DD17C0}"/>
              </a:ext>
            </a:extLst>
          </p:cNvPr>
          <p:cNvSpPr>
            <a:spLocks noGrp="1"/>
          </p:cNvSpPr>
          <p:nvPr>
            <p:ph type="dt" sz="half" idx="10"/>
          </p:nvPr>
        </p:nvSpPr>
        <p:spPr/>
        <p:txBody>
          <a:bodyPr/>
          <a:lstStyle/>
          <a:p>
            <a:fld id="{BBB20C5F-4542-41F5-B4EC-F05794A9DF0B}" type="datetime1">
              <a:rPr lang="en-US" smtClean="0"/>
              <a:t>4/8/2025</a:t>
            </a:fld>
            <a:endParaRPr lang="en-US"/>
          </a:p>
        </p:txBody>
      </p:sp>
      <p:sp>
        <p:nvSpPr>
          <p:cNvPr id="5" name="Footer Placeholder 4">
            <a:extLst>
              <a:ext uri="{FF2B5EF4-FFF2-40B4-BE49-F238E27FC236}">
                <a16:creationId xmlns:a16="http://schemas.microsoft.com/office/drawing/2014/main" id="{64E731A5-1300-97CE-7BFB-F3E53702C6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78AF3-BC0D-2980-76B1-4E090DDE579D}"/>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1055523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1A5A-5027-1B80-D4AD-EE3CA959B3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F8A871-DECD-8B0C-E602-B695203A81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AE3F9-7286-372A-0C95-5BB98F3BA29A}"/>
              </a:ext>
            </a:extLst>
          </p:cNvPr>
          <p:cNvSpPr>
            <a:spLocks noGrp="1"/>
          </p:cNvSpPr>
          <p:nvPr>
            <p:ph type="dt" sz="half" idx="10"/>
          </p:nvPr>
        </p:nvSpPr>
        <p:spPr/>
        <p:txBody>
          <a:bodyPr/>
          <a:lstStyle/>
          <a:p>
            <a:fld id="{58465EBD-6E6B-4F82-9721-0943D60EFCCB}" type="datetime1">
              <a:rPr lang="en-US" smtClean="0"/>
              <a:t>4/8/2025</a:t>
            </a:fld>
            <a:endParaRPr lang="en-US"/>
          </a:p>
        </p:txBody>
      </p:sp>
      <p:sp>
        <p:nvSpPr>
          <p:cNvPr id="5" name="Footer Placeholder 4">
            <a:extLst>
              <a:ext uri="{FF2B5EF4-FFF2-40B4-BE49-F238E27FC236}">
                <a16:creationId xmlns:a16="http://schemas.microsoft.com/office/drawing/2014/main" id="{8B93EBD3-C2DE-6B16-C246-BC12CC1729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D4249-8362-1B48-5ED4-2E2A511339EE}"/>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388475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E6997-6153-C126-5401-DF6AF61B1DBA}"/>
              </a:ext>
            </a:extLst>
          </p:cNvPr>
          <p:cNvSpPr>
            <a:spLocks noGrp="1"/>
          </p:cNvSpPr>
          <p:nvPr>
            <p:ph type="title"/>
          </p:nvPr>
        </p:nvSpPr>
        <p:spPr>
          <a:xfrm>
            <a:off x="623888" y="1282700"/>
            <a:ext cx="7886700" cy="2139950"/>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BEFEC7-F80C-60C3-4078-5DA22F1C1821}"/>
              </a:ext>
            </a:extLst>
          </p:cNvPr>
          <p:cNvSpPr>
            <a:spLocks noGrp="1"/>
          </p:cNvSpPr>
          <p:nvPr>
            <p:ph type="body" idx="1"/>
          </p:nvPr>
        </p:nvSpPr>
        <p:spPr>
          <a:xfrm>
            <a:off x="623888" y="3441700"/>
            <a:ext cx="7886700" cy="1125538"/>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FB708D-501C-84B0-DD5D-2372C2AE92D7}"/>
              </a:ext>
            </a:extLst>
          </p:cNvPr>
          <p:cNvSpPr>
            <a:spLocks noGrp="1"/>
          </p:cNvSpPr>
          <p:nvPr>
            <p:ph type="dt" sz="half" idx="10"/>
          </p:nvPr>
        </p:nvSpPr>
        <p:spPr/>
        <p:txBody>
          <a:bodyPr/>
          <a:lstStyle/>
          <a:p>
            <a:fld id="{9BFF28A8-5C6B-4FBF-ACC2-F36913686A41}" type="datetime1">
              <a:rPr lang="en-US" smtClean="0"/>
              <a:t>4/8/2025</a:t>
            </a:fld>
            <a:endParaRPr lang="en-US"/>
          </a:p>
        </p:txBody>
      </p:sp>
      <p:sp>
        <p:nvSpPr>
          <p:cNvPr id="5" name="Footer Placeholder 4">
            <a:extLst>
              <a:ext uri="{FF2B5EF4-FFF2-40B4-BE49-F238E27FC236}">
                <a16:creationId xmlns:a16="http://schemas.microsoft.com/office/drawing/2014/main" id="{33CEA440-15B6-DFB0-8EB9-F6CB1637A1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A882E-1B77-E1A7-1C6C-EB61EA2FC7BF}"/>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2324177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6881-B023-0C7B-0CE7-702140EAD1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E7D581-DEF5-4D3E-ED68-E2D8ECC47DC8}"/>
              </a:ext>
            </a:extLst>
          </p:cNvPr>
          <p:cNvSpPr>
            <a:spLocks noGrp="1"/>
          </p:cNvSpPr>
          <p:nvPr>
            <p:ph sz="half" idx="1"/>
          </p:nvPr>
        </p:nvSpPr>
        <p:spPr>
          <a:xfrm>
            <a:off x="62865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8D6577-441C-3324-2906-B29D86DE0C73}"/>
              </a:ext>
            </a:extLst>
          </p:cNvPr>
          <p:cNvSpPr>
            <a:spLocks noGrp="1"/>
          </p:cNvSpPr>
          <p:nvPr>
            <p:ph sz="half" idx="2"/>
          </p:nvPr>
        </p:nvSpPr>
        <p:spPr>
          <a:xfrm>
            <a:off x="4648200" y="1370013"/>
            <a:ext cx="3867150" cy="326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09D3E-86AF-7029-FAD1-7B25EBB366B3}"/>
              </a:ext>
            </a:extLst>
          </p:cNvPr>
          <p:cNvSpPr>
            <a:spLocks noGrp="1"/>
          </p:cNvSpPr>
          <p:nvPr>
            <p:ph type="dt" sz="half" idx="10"/>
          </p:nvPr>
        </p:nvSpPr>
        <p:spPr/>
        <p:txBody>
          <a:bodyPr/>
          <a:lstStyle/>
          <a:p>
            <a:fld id="{D61F02E2-63BE-4939-B182-B3D21A42148F}" type="datetime1">
              <a:rPr lang="en-US" smtClean="0"/>
              <a:t>4/8/2025</a:t>
            </a:fld>
            <a:endParaRPr lang="en-US"/>
          </a:p>
        </p:txBody>
      </p:sp>
      <p:sp>
        <p:nvSpPr>
          <p:cNvPr id="6" name="Footer Placeholder 5">
            <a:extLst>
              <a:ext uri="{FF2B5EF4-FFF2-40B4-BE49-F238E27FC236}">
                <a16:creationId xmlns:a16="http://schemas.microsoft.com/office/drawing/2014/main" id="{0072B1EA-33C2-21AC-A51F-7C2FB461AC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D5185-C64A-671D-D481-CFD7B6535BB1}"/>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272199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CDA2-E0F8-8EB5-3260-BD1A8286A499}"/>
              </a:ext>
            </a:extLst>
          </p:cNvPr>
          <p:cNvSpPr>
            <a:spLocks noGrp="1"/>
          </p:cNvSpPr>
          <p:nvPr>
            <p:ph type="title"/>
          </p:nvPr>
        </p:nvSpPr>
        <p:spPr>
          <a:xfrm>
            <a:off x="630238" y="274638"/>
            <a:ext cx="7886700" cy="993775"/>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463E10-2F98-E255-B4F5-A2CBD8ADC712}"/>
              </a:ext>
            </a:extLst>
          </p:cNvPr>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AA93DD5-093A-2073-6A96-BAD4A4C27E10}"/>
              </a:ext>
            </a:extLst>
          </p:cNvPr>
          <p:cNvSpPr>
            <a:spLocks noGrp="1"/>
          </p:cNvSpPr>
          <p:nvPr>
            <p:ph sz="half" idx="2"/>
          </p:nvPr>
        </p:nvSpPr>
        <p:spPr>
          <a:xfrm>
            <a:off x="630238" y="1879600"/>
            <a:ext cx="3868737"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D5EF2F-8F5B-7B5B-F1F6-BF3EB806ACE6}"/>
              </a:ext>
            </a:extLst>
          </p:cNvPr>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6D453E-42AC-9AED-81B8-CF62F1FC3970}"/>
              </a:ext>
            </a:extLst>
          </p:cNvPr>
          <p:cNvSpPr>
            <a:spLocks noGrp="1"/>
          </p:cNvSpPr>
          <p:nvPr>
            <p:ph sz="quarter" idx="4"/>
          </p:nvPr>
        </p:nvSpPr>
        <p:spPr>
          <a:xfrm>
            <a:off x="4629150" y="1879600"/>
            <a:ext cx="3887788" cy="2762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BF7C42-DEC1-B9D2-B274-DE190C3D21DC}"/>
              </a:ext>
            </a:extLst>
          </p:cNvPr>
          <p:cNvSpPr>
            <a:spLocks noGrp="1"/>
          </p:cNvSpPr>
          <p:nvPr>
            <p:ph type="dt" sz="half" idx="10"/>
          </p:nvPr>
        </p:nvSpPr>
        <p:spPr/>
        <p:txBody>
          <a:bodyPr/>
          <a:lstStyle/>
          <a:p>
            <a:fld id="{0E4633D0-68AE-4ECC-8220-2FD6C3D1261D}" type="datetime1">
              <a:rPr lang="en-US" smtClean="0"/>
              <a:t>4/8/2025</a:t>
            </a:fld>
            <a:endParaRPr lang="en-US"/>
          </a:p>
        </p:txBody>
      </p:sp>
      <p:sp>
        <p:nvSpPr>
          <p:cNvPr id="8" name="Footer Placeholder 7">
            <a:extLst>
              <a:ext uri="{FF2B5EF4-FFF2-40B4-BE49-F238E27FC236}">
                <a16:creationId xmlns:a16="http://schemas.microsoft.com/office/drawing/2014/main" id="{C743E558-A1BF-99D2-78A1-64F7C65EA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34389AD-EEC6-B9CD-B17B-97AD761E4FC6}"/>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116167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56C4-8492-9950-CEDF-2A6B605063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8DDDC-15BD-1C4E-3F10-47FE8337B9D5}"/>
              </a:ext>
            </a:extLst>
          </p:cNvPr>
          <p:cNvSpPr>
            <a:spLocks noGrp="1"/>
          </p:cNvSpPr>
          <p:nvPr>
            <p:ph type="dt" sz="half" idx="10"/>
          </p:nvPr>
        </p:nvSpPr>
        <p:spPr/>
        <p:txBody>
          <a:bodyPr/>
          <a:lstStyle/>
          <a:p>
            <a:fld id="{AD311D35-C495-43E5-97DE-4F0D181387D1}" type="datetime1">
              <a:rPr lang="en-US" smtClean="0"/>
              <a:t>4/8/2025</a:t>
            </a:fld>
            <a:endParaRPr lang="en-US"/>
          </a:p>
        </p:txBody>
      </p:sp>
      <p:sp>
        <p:nvSpPr>
          <p:cNvPr id="4" name="Footer Placeholder 3">
            <a:extLst>
              <a:ext uri="{FF2B5EF4-FFF2-40B4-BE49-F238E27FC236}">
                <a16:creationId xmlns:a16="http://schemas.microsoft.com/office/drawing/2014/main" id="{9F748A3A-FBCC-EDC7-1F16-EB8C93905B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493F86-8E08-AAFC-704B-0111DA55F982}"/>
              </a:ext>
            </a:extLst>
          </p:cNvPr>
          <p:cNvSpPr>
            <a:spLocks noGrp="1"/>
          </p:cNvSpPr>
          <p:nvPr>
            <p:ph type="sldNum" sz="quarter" idx="12"/>
          </p:nvPr>
        </p:nvSpPr>
        <p:spPr/>
        <p:txBody>
          <a:bodyPr/>
          <a:lstStyle/>
          <a:p>
            <a:fld id="{A88DABC2-0637-4AC7-9063-F08C5B379692}" type="slidenum">
              <a:rPr lang="en-US" smtClean="0"/>
              <a:t>‹#›</a:t>
            </a:fld>
            <a:endParaRPr lang="en-US"/>
          </a:p>
        </p:txBody>
      </p:sp>
    </p:spTree>
    <p:extLst>
      <p:ext uri="{BB962C8B-B14F-4D97-AF65-F5344CB8AC3E}">
        <p14:creationId xmlns:p14="http://schemas.microsoft.com/office/powerpoint/2010/main" val="30903449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76375" y="506344"/>
            <a:ext cx="7931700" cy="488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1pPr>
            <a:lvl2pPr lvl="1">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2pPr>
            <a:lvl3pPr lvl="2">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3pPr>
            <a:lvl4pPr lvl="3">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4pPr>
            <a:lvl5pPr lvl="4">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5pPr>
            <a:lvl6pPr lvl="5">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6pPr>
            <a:lvl7pPr lvl="6">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7pPr>
            <a:lvl8pPr lvl="7">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8pPr>
            <a:lvl9pPr lvl="8">
              <a:spcBef>
                <a:spcPts val="0"/>
              </a:spcBef>
              <a:spcAft>
                <a:spcPts val="0"/>
              </a:spcAft>
              <a:buClr>
                <a:schemeClr val="dk1"/>
              </a:buClr>
              <a:buSzPts val="3500"/>
              <a:buFont typeface="Epilogue"/>
              <a:buNone/>
              <a:defRPr sz="3500">
                <a:solidFill>
                  <a:schemeClr val="dk1"/>
                </a:solidFill>
                <a:latin typeface="Epilogue"/>
                <a:ea typeface="Epilogue"/>
                <a:cs typeface="Epilogue"/>
                <a:sym typeface="Epilogue"/>
              </a:defRPr>
            </a:lvl9pPr>
          </a:lstStyle>
          <a:p>
            <a:endParaRPr/>
          </a:p>
        </p:txBody>
      </p:sp>
      <p:sp>
        <p:nvSpPr>
          <p:cNvPr id="7" name="Google Shape;7;p1"/>
          <p:cNvSpPr txBox="1">
            <a:spLocks noGrp="1"/>
          </p:cNvSpPr>
          <p:nvPr>
            <p:ph type="body" idx="1"/>
          </p:nvPr>
        </p:nvSpPr>
        <p:spPr>
          <a:xfrm>
            <a:off x="536150" y="1023394"/>
            <a:ext cx="8071800" cy="3585300"/>
          </a:xfrm>
          <a:prstGeom prst="rect">
            <a:avLst/>
          </a:prstGeom>
          <a:noFill/>
          <a:ln>
            <a:noFill/>
          </a:ln>
        </p:spPr>
        <p:txBody>
          <a:bodyPr spcFirstLastPara="1" wrap="square" lIns="91425" tIns="91425" rIns="91425" bIns="91425" anchor="t" anchorCtr="0">
            <a:noAutofit/>
          </a:bodyPr>
          <a:lstStyle>
            <a:lvl1pPr marL="457200" lvl="0"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1pPr>
            <a:lvl2pPr marL="914400" lvl="1"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2pPr>
            <a:lvl3pPr marL="1371600" lvl="2"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3pPr>
            <a:lvl4pPr marL="1828800" lvl="3"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4pPr>
            <a:lvl5pPr marL="2286000" lvl="4"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5pPr>
            <a:lvl6pPr marL="2743200" lvl="5"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6pPr>
            <a:lvl7pPr marL="3200400" lvl="6"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7pPr>
            <a:lvl8pPr marL="3657600" lvl="7"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8pPr>
            <a:lvl9pPr marL="4114800" lvl="8" indent="-323850">
              <a:lnSpc>
                <a:spcPct val="115000"/>
              </a:lnSpc>
              <a:spcBef>
                <a:spcPts val="0"/>
              </a:spcBef>
              <a:spcAft>
                <a:spcPts val="0"/>
              </a:spcAft>
              <a:buClr>
                <a:schemeClr val="dk1"/>
              </a:buClr>
              <a:buSzPts val="1500"/>
              <a:buFont typeface="Atkinson Hyperlegible"/>
              <a:buChar char="■"/>
              <a:defRPr sz="1500">
                <a:solidFill>
                  <a:schemeClr val="dk1"/>
                </a:solidFill>
                <a:latin typeface="Atkinson Hyperlegible"/>
                <a:ea typeface="Atkinson Hyperlegible"/>
                <a:cs typeface="Atkinson Hyperlegible"/>
                <a:sym typeface="Atkinson Hyperlegible"/>
              </a:defRPr>
            </a:lvl9pPr>
          </a:lstStyle>
          <a:p>
            <a:endParaRPr/>
          </a:p>
        </p:txBody>
      </p:sp>
      <p:sp>
        <p:nvSpPr>
          <p:cNvPr id="8" name="Google Shape;8;p1"/>
          <p:cNvSpPr txBox="1">
            <a:spLocks noGrp="1"/>
          </p:cNvSpPr>
          <p:nvPr>
            <p:ph type="sldNum" idx="12"/>
          </p:nvPr>
        </p:nvSpPr>
        <p:spPr>
          <a:xfrm>
            <a:off x="7566184" y="4717338"/>
            <a:ext cx="548700" cy="393600"/>
          </a:xfrm>
          <a:prstGeom prst="rect">
            <a:avLst/>
          </a:prstGeom>
          <a:noFill/>
          <a:ln>
            <a:noFill/>
          </a:ln>
        </p:spPr>
        <p:txBody>
          <a:bodyPr spcFirstLastPara="1" wrap="square" lIns="91425" tIns="91425" rIns="91425" bIns="91425" anchor="t" anchorCtr="0">
            <a:noAutofit/>
          </a:bodyPr>
          <a:lstStyle>
            <a:lvl1pPr lvl="0" algn="r">
              <a:buNone/>
              <a:defRPr>
                <a:solidFill>
                  <a:schemeClr val="dk1"/>
                </a:solidFill>
                <a:latin typeface="Atkinson Hyperlegible"/>
                <a:ea typeface="Atkinson Hyperlegible"/>
                <a:cs typeface="Atkinson Hyperlegible"/>
                <a:sym typeface="Atkinson Hyperlegible"/>
              </a:defRPr>
            </a:lvl1pPr>
            <a:lvl2pPr lvl="1" algn="r">
              <a:buNone/>
              <a:defRPr>
                <a:solidFill>
                  <a:schemeClr val="dk1"/>
                </a:solidFill>
                <a:latin typeface="Atkinson Hyperlegible"/>
                <a:ea typeface="Atkinson Hyperlegible"/>
                <a:cs typeface="Atkinson Hyperlegible"/>
                <a:sym typeface="Atkinson Hyperlegible"/>
              </a:defRPr>
            </a:lvl2pPr>
            <a:lvl3pPr lvl="2" algn="r">
              <a:buNone/>
              <a:defRPr>
                <a:solidFill>
                  <a:schemeClr val="dk1"/>
                </a:solidFill>
                <a:latin typeface="Atkinson Hyperlegible"/>
                <a:ea typeface="Atkinson Hyperlegible"/>
                <a:cs typeface="Atkinson Hyperlegible"/>
                <a:sym typeface="Atkinson Hyperlegible"/>
              </a:defRPr>
            </a:lvl3pPr>
            <a:lvl4pPr lvl="3" algn="r">
              <a:buNone/>
              <a:defRPr>
                <a:solidFill>
                  <a:schemeClr val="dk1"/>
                </a:solidFill>
                <a:latin typeface="Atkinson Hyperlegible"/>
                <a:ea typeface="Atkinson Hyperlegible"/>
                <a:cs typeface="Atkinson Hyperlegible"/>
                <a:sym typeface="Atkinson Hyperlegible"/>
              </a:defRPr>
            </a:lvl4pPr>
            <a:lvl5pPr lvl="4" algn="r">
              <a:buNone/>
              <a:defRPr>
                <a:solidFill>
                  <a:schemeClr val="dk1"/>
                </a:solidFill>
                <a:latin typeface="Atkinson Hyperlegible"/>
                <a:ea typeface="Atkinson Hyperlegible"/>
                <a:cs typeface="Atkinson Hyperlegible"/>
                <a:sym typeface="Atkinson Hyperlegible"/>
              </a:defRPr>
            </a:lvl5pPr>
            <a:lvl6pPr lvl="5" algn="r">
              <a:buNone/>
              <a:defRPr>
                <a:solidFill>
                  <a:schemeClr val="dk1"/>
                </a:solidFill>
                <a:latin typeface="Atkinson Hyperlegible"/>
                <a:ea typeface="Atkinson Hyperlegible"/>
                <a:cs typeface="Atkinson Hyperlegible"/>
                <a:sym typeface="Atkinson Hyperlegible"/>
              </a:defRPr>
            </a:lvl6pPr>
            <a:lvl7pPr lvl="6" algn="r">
              <a:buNone/>
              <a:defRPr>
                <a:solidFill>
                  <a:schemeClr val="dk1"/>
                </a:solidFill>
                <a:latin typeface="Atkinson Hyperlegible"/>
                <a:ea typeface="Atkinson Hyperlegible"/>
                <a:cs typeface="Atkinson Hyperlegible"/>
                <a:sym typeface="Atkinson Hyperlegible"/>
              </a:defRPr>
            </a:lvl7pPr>
            <a:lvl8pPr lvl="7" algn="r">
              <a:buNone/>
              <a:defRPr>
                <a:solidFill>
                  <a:schemeClr val="dk1"/>
                </a:solidFill>
                <a:latin typeface="Atkinson Hyperlegible"/>
                <a:ea typeface="Atkinson Hyperlegible"/>
                <a:cs typeface="Atkinson Hyperlegible"/>
                <a:sym typeface="Atkinson Hyperlegible"/>
              </a:defRPr>
            </a:lvl8pPr>
            <a:lvl9pPr lvl="8" algn="r">
              <a:buNone/>
              <a:defRPr>
                <a:solidFill>
                  <a:schemeClr val="dk1"/>
                </a:solidFill>
                <a:latin typeface="Atkinson Hyperlegible"/>
                <a:ea typeface="Atkinson Hyperlegible"/>
                <a:cs typeface="Atkinson Hyperlegible"/>
                <a:sym typeface="Atkinson Hyperlegibl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8" r:id="rId1"/>
    <p:sldLayoutId id="2147483666" r:id="rId2"/>
    <p:sldLayoutId id="2147483667"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8C29BB-05BF-91D8-0B18-528911EB684A}"/>
              </a:ext>
            </a:extLst>
          </p:cNvPr>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D5AA77-90B7-E4A1-BC3E-A19E52AC7491}"/>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6A9E47-8C7E-DA9C-38C2-33FE6ECE8910}"/>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82000"/>
                  </a:schemeClr>
                </a:solidFill>
              </a:defRPr>
            </a:lvl1pPr>
          </a:lstStyle>
          <a:p>
            <a:fld id="{AA0ACABE-DBAA-48A6-8B5E-AD950938ABFD}" type="datetime1">
              <a:rPr lang="en-US" smtClean="0"/>
              <a:t>4/8/2025</a:t>
            </a:fld>
            <a:endParaRPr lang="en-US"/>
          </a:p>
        </p:txBody>
      </p:sp>
      <p:sp>
        <p:nvSpPr>
          <p:cNvPr id="5" name="Footer Placeholder 4">
            <a:extLst>
              <a:ext uri="{FF2B5EF4-FFF2-40B4-BE49-F238E27FC236}">
                <a16:creationId xmlns:a16="http://schemas.microsoft.com/office/drawing/2014/main" id="{D4E684F8-4DFA-AC5D-4ED0-AD03D05B1127}"/>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83973F1-7792-E78E-2700-5AC959B614CF}"/>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A88DABC2-0637-4AC7-9063-F08C5B379692}" type="slidenum">
              <a:rPr lang="en-US" smtClean="0"/>
              <a:t>‹#›</a:t>
            </a:fld>
            <a:endParaRPr lang="en-US"/>
          </a:p>
        </p:txBody>
      </p:sp>
    </p:spTree>
    <p:extLst>
      <p:ext uri="{BB962C8B-B14F-4D97-AF65-F5344CB8AC3E}">
        <p14:creationId xmlns:p14="http://schemas.microsoft.com/office/powerpoint/2010/main" val="4665535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hyperlink" Target="mailto:clara.guilhaumon@ensam.eu" TargetMode="External"/><Relationship Id="rId1" Type="http://schemas.openxmlformats.org/officeDocument/2006/relationships/slideLayout" Target="../slideLayouts/slideLayout10.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0.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Connecteur droit 2">
            <a:extLst>
              <a:ext uri="{FF2B5EF4-FFF2-40B4-BE49-F238E27FC236}">
                <a16:creationId xmlns:a16="http://schemas.microsoft.com/office/drawing/2014/main" id="{6EBCC3F9-FFC2-2457-EBAC-1E75B385E4B0}"/>
              </a:ext>
            </a:extLst>
          </p:cNvPr>
          <p:cNvCxnSpPr/>
          <p:nvPr/>
        </p:nvCxnSpPr>
        <p:spPr>
          <a:xfrm>
            <a:off x="0" y="984884"/>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26" name="Connecteur droit 25">
            <a:extLst>
              <a:ext uri="{FF2B5EF4-FFF2-40B4-BE49-F238E27FC236}">
                <a16:creationId xmlns:a16="http://schemas.microsoft.com/office/drawing/2014/main" id="{59320CB6-A0FF-AB30-A0FE-261A30477A0E}"/>
              </a:ext>
            </a:extLst>
          </p:cNvPr>
          <p:cNvCxnSpPr>
            <a:cxnSpLocks/>
          </p:cNvCxnSpPr>
          <p:nvPr/>
        </p:nvCxnSpPr>
        <p:spPr>
          <a:xfrm flipV="1">
            <a:off x="8515618"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37" name="Google Shape;175;p30">
            <a:extLst>
              <a:ext uri="{FF2B5EF4-FFF2-40B4-BE49-F238E27FC236}">
                <a16:creationId xmlns:a16="http://schemas.microsoft.com/office/drawing/2014/main" id="{CA742CC9-1B6E-6CC9-0801-5BEC46E6849F}"/>
              </a:ext>
            </a:extLst>
          </p:cNvPr>
          <p:cNvSpPr txBox="1">
            <a:spLocks/>
          </p:cNvSpPr>
          <p:nvPr/>
        </p:nvSpPr>
        <p:spPr>
          <a:xfrm>
            <a:off x="342150" y="1147105"/>
            <a:ext cx="8459700" cy="1811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800" b="1" dirty="0">
                <a:solidFill>
                  <a:srgbClr val="525B78"/>
                </a:solidFill>
                <a:latin typeface="Atkinson Hyperlegible" pitchFamily="2" charset="0"/>
              </a:rPr>
              <a:t>User Guide Code Active Learning</a:t>
            </a:r>
          </a:p>
        </p:txBody>
      </p:sp>
      <p:sp>
        <p:nvSpPr>
          <p:cNvPr id="39" name="Google Shape;179;p30">
            <a:extLst>
              <a:ext uri="{FF2B5EF4-FFF2-40B4-BE49-F238E27FC236}">
                <a16:creationId xmlns:a16="http://schemas.microsoft.com/office/drawing/2014/main" id="{99B8A72B-A0E3-FEC8-239A-2A1A0B0E67E9}"/>
              </a:ext>
            </a:extLst>
          </p:cNvPr>
          <p:cNvSpPr txBox="1">
            <a:spLocks/>
          </p:cNvSpPr>
          <p:nvPr/>
        </p:nvSpPr>
        <p:spPr>
          <a:xfrm>
            <a:off x="6219218" y="78850"/>
            <a:ext cx="2091064" cy="42540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spcAft>
                <a:spcPts val="1200"/>
              </a:spcAft>
            </a:pPr>
            <a:r>
              <a:rPr lang="fr-FR" dirty="0">
                <a:solidFill>
                  <a:srgbClr val="2C889A"/>
                </a:solidFill>
              </a:rPr>
              <a:t>April 2025</a:t>
            </a:r>
          </a:p>
        </p:txBody>
      </p:sp>
      <p:pic>
        <p:nvPicPr>
          <p:cNvPr id="41" name="Image 40">
            <a:extLst>
              <a:ext uri="{FF2B5EF4-FFF2-40B4-BE49-F238E27FC236}">
                <a16:creationId xmlns:a16="http://schemas.microsoft.com/office/drawing/2014/main" id="{0313545A-64F3-78B2-65EF-907748E07FCF}"/>
              </a:ext>
            </a:extLst>
          </p:cNvPr>
          <p:cNvPicPr>
            <a:picLocks noChangeAspect="1"/>
          </p:cNvPicPr>
          <p:nvPr/>
        </p:nvPicPr>
        <p:blipFill>
          <a:blip r:embed="rId2"/>
          <a:stretch>
            <a:fillRect/>
          </a:stretch>
        </p:blipFill>
        <p:spPr>
          <a:xfrm>
            <a:off x="1702585" y="4671033"/>
            <a:ext cx="974759" cy="231867"/>
          </a:xfrm>
          <a:prstGeom prst="rect">
            <a:avLst/>
          </a:prstGeom>
        </p:spPr>
      </p:pic>
      <p:pic>
        <p:nvPicPr>
          <p:cNvPr id="42" name="Image 41">
            <a:extLst>
              <a:ext uri="{FF2B5EF4-FFF2-40B4-BE49-F238E27FC236}">
                <a16:creationId xmlns:a16="http://schemas.microsoft.com/office/drawing/2014/main" id="{F1F8DA9D-5FD8-BC09-0496-FECBE85E6A0E}"/>
              </a:ext>
            </a:extLst>
          </p:cNvPr>
          <p:cNvPicPr>
            <a:picLocks noChangeAspect="1"/>
          </p:cNvPicPr>
          <p:nvPr/>
        </p:nvPicPr>
        <p:blipFill>
          <a:blip r:embed="rId3"/>
          <a:stretch>
            <a:fillRect/>
          </a:stretch>
        </p:blipFill>
        <p:spPr>
          <a:xfrm>
            <a:off x="6525607" y="4515941"/>
            <a:ext cx="265712" cy="386959"/>
          </a:xfrm>
          <a:prstGeom prst="rect">
            <a:avLst/>
          </a:prstGeom>
        </p:spPr>
      </p:pic>
      <p:pic>
        <p:nvPicPr>
          <p:cNvPr id="43" name="Image 42">
            <a:extLst>
              <a:ext uri="{FF2B5EF4-FFF2-40B4-BE49-F238E27FC236}">
                <a16:creationId xmlns:a16="http://schemas.microsoft.com/office/drawing/2014/main" id="{060361BA-136C-BDD5-9D34-8F330A9CDD9A}"/>
              </a:ext>
            </a:extLst>
          </p:cNvPr>
          <p:cNvPicPr>
            <a:picLocks noChangeAspect="1"/>
          </p:cNvPicPr>
          <p:nvPr/>
        </p:nvPicPr>
        <p:blipFill>
          <a:blip r:embed="rId4"/>
          <a:stretch>
            <a:fillRect/>
          </a:stretch>
        </p:blipFill>
        <p:spPr>
          <a:xfrm>
            <a:off x="429068" y="4551978"/>
            <a:ext cx="665690" cy="380394"/>
          </a:xfrm>
          <a:prstGeom prst="rect">
            <a:avLst/>
          </a:prstGeom>
        </p:spPr>
      </p:pic>
      <p:pic>
        <p:nvPicPr>
          <p:cNvPr id="2050" name="Picture 2" descr="ESI Group | etp4hpc">
            <a:extLst>
              <a:ext uri="{FF2B5EF4-FFF2-40B4-BE49-F238E27FC236}">
                <a16:creationId xmlns:a16="http://schemas.microsoft.com/office/drawing/2014/main" id="{5CC357F9-3A86-5008-38A1-32AF8064F0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7703" y="4625692"/>
            <a:ext cx="461540" cy="281565"/>
          </a:xfrm>
          <a:prstGeom prst="rect">
            <a:avLst/>
          </a:prstGeom>
          <a:noFill/>
          <a:extLst>
            <a:ext uri="{909E8E84-426E-40DD-AFC4-6F175D3DCCD1}">
              <a14:hiddenFill xmlns:a14="http://schemas.microsoft.com/office/drawing/2010/main">
                <a:solidFill>
                  <a:srgbClr val="FFFFFF"/>
                </a:solidFill>
              </a14:hiddenFill>
            </a:ext>
          </a:extLst>
        </p:spPr>
      </p:pic>
      <p:sp>
        <p:nvSpPr>
          <p:cNvPr id="4" name="ZoneTexte 3">
            <a:extLst>
              <a:ext uri="{FF2B5EF4-FFF2-40B4-BE49-F238E27FC236}">
                <a16:creationId xmlns:a16="http://schemas.microsoft.com/office/drawing/2014/main" id="{9B0144EA-CD7B-981A-CD5B-7795DBE597E7}"/>
              </a:ext>
            </a:extLst>
          </p:cNvPr>
          <p:cNvSpPr txBox="1"/>
          <p:nvPr/>
        </p:nvSpPr>
        <p:spPr>
          <a:xfrm>
            <a:off x="335275" y="2007804"/>
            <a:ext cx="6323188" cy="1600438"/>
          </a:xfrm>
          <a:prstGeom prst="rect">
            <a:avLst/>
          </a:prstGeom>
          <a:noFill/>
        </p:spPr>
        <p:txBody>
          <a:bodyPr wrap="square">
            <a:spAutoFit/>
          </a:bodyPr>
          <a:lstStyle/>
          <a:p>
            <a:r>
              <a:rPr lang="en-GB" b="1" i="0" dirty="0">
                <a:solidFill>
                  <a:srgbClr val="2C889A"/>
                </a:solidFill>
                <a:effectLst/>
                <a:latin typeface="Atkinson Hyperlegible" pitchFamily="2" charset="0"/>
              </a:rPr>
              <a:t>Clara Guilhaumon</a:t>
            </a:r>
            <a:r>
              <a:rPr lang="en-GB" b="0" i="0" dirty="0">
                <a:solidFill>
                  <a:srgbClr val="2C889A"/>
                </a:solidFill>
                <a:effectLst/>
                <a:latin typeface="Atkinson Hyperlegible" pitchFamily="2" charset="0"/>
              </a:rPr>
              <a:t>, </a:t>
            </a:r>
          </a:p>
          <a:p>
            <a:r>
              <a:rPr lang="en-GB" dirty="0">
                <a:solidFill>
                  <a:srgbClr val="2C889A"/>
                </a:solidFill>
                <a:latin typeface="Atkinson Hyperlegible" pitchFamily="2" charset="0"/>
              </a:rPr>
              <a:t>PhD Director: </a:t>
            </a:r>
            <a:r>
              <a:rPr lang="en-GB" b="0" i="0" dirty="0">
                <a:solidFill>
                  <a:srgbClr val="2C889A"/>
                </a:solidFill>
                <a:effectLst/>
                <a:latin typeface="Atkinson Hyperlegible" pitchFamily="2" charset="0"/>
              </a:rPr>
              <a:t>Francisco </a:t>
            </a:r>
            <a:r>
              <a:rPr lang="en-GB" b="0" i="0" dirty="0" err="1">
                <a:solidFill>
                  <a:srgbClr val="2C889A"/>
                </a:solidFill>
                <a:effectLst/>
                <a:latin typeface="Atkinson Hyperlegible" pitchFamily="2" charset="0"/>
              </a:rPr>
              <a:t>Chinesta</a:t>
            </a:r>
            <a:endParaRPr lang="en-GB" dirty="0">
              <a:solidFill>
                <a:srgbClr val="2C889A"/>
              </a:solidFill>
              <a:latin typeface="Atkinson Hyperlegible" pitchFamily="2" charset="0"/>
            </a:endParaRPr>
          </a:p>
          <a:p>
            <a:r>
              <a:rPr lang="en-GB" dirty="0">
                <a:solidFill>
                  <a:srgbClr val="2C889A"/>
                </a:solidFill>
                <a:latin typeface="Atkinson Hyperlegible" pitchFamily="2" charset="0"/>
              </a:rPr>
              <a:t>PhD Supervisors:</a:t>
            </a:r>
            <a:r>
              <a:rPr lang="en-GB" b="0" i="0" baseline="30000" dirty="0">
                <a:solidFill>
                  <a:srgbClr val="2C889A"/>
                </a:solidFill>
                <a:effectLst/>
                <a:latin typeface="Atkinson Hyperlegible" pitchFamily="2" charset="0"/>
              </a:rPr>
              <a:t> </a:t>
            </a:r>
            <a:r>
              <a:rPr lang="en-GB" b="0" i="0" dirty="0">
                <a:solidFill>
                  <a:srgbClr val="2C889A"/>
                </a:solidFill>
                <a:effectLst/>
                <a:latin typeface="Atkinson Hyperlegible" pitchFamily="2" charset="0"/>
              </a:rPr>
              <a:t>Nicolas </a:t>
            </a:r>
            <a:r>
              <a:rPr lang="en-GB" b="0" i="0" dirty="0" err="1">
                <a:solidFill>
                  <a:srgbClr val="2C889A"/>
                </a:solidFill>
                <a:effectLst/>
                <a:latin typeface="Atkinson Hyperlegible" pitchFamily="2" charset="0"/>
              </a:rPr>
              <a:t>Hascoët</a:t>
            </a:r>
            <a:r>
              <a:rPr lang="en-GB" b="0" i="0" dirty="0">
                <a:solidFill>
                  <a:srgbClr val="2C889A"/>
                </a:solidFill>
                <a:effectLst/>
                <a:latin typeface="Atkinson Hyperlegible" pitchFamily="2" charset="0"/>
              </a:rPr>
              <a:t> and Marc Lavarde</a:t>
            </a:r>
          </a:p>
          <a:p>
            <a:endParaRPr lang="en-GB" b="0" i="0" dirty="0">
              <a:solidFill>
                <a:srgbClr val="2C889A"/>
              </a:solidFill>
              <a:effectLst/>
              <a:latin typeface="Atkinson Hyperlegible" pitchFamily="2" charset="0"/>
            </a:endParaRPr>
          </a:p>
          <a:p>
            <a:br>
              <a:rPr lang="en-GB" sz="1000" dirty="0">
                <a:solidFill>
                  <a:srgbClr val="2C889A"/>
                </a:solidFill>
                <a:latin typeface="Atkinson Hyperlegible" pitchFamily="2" charset="0"/>
              </a:rPr>
            </a:br>
            <a:r>
              <a:rPr lang="en-GB" sz="1000" b="0" i="1" dirty="0">
                <a:solidFill>
                  <a:srgbClr val="2C889A"/>
                </a:solidFill>
                <a:effectLst/>
                <a:latin typeface="Atkinson Hyperlegible" pitchFamily="2" charset="0"/>
              </a:rPr>
              <a:t>PIMM, Arts et </a:t>
            </a:r>
            <a:r>
              <a:rPr lang="en-GB" sz="1000" b="0" i="1" dirty="0" err="1">
                <a:solidFill>
                  <a:srgbClr val="2C889A"/>
                </a:solidFill>
                <a:effectLst/>
                <a:latin typeface="Atkinson Hyperlegible" pitchFamily="2" charset="0"/>
              </a:rPr>
              <a:t>Métiers</a:t>
            </a:r>
            <a:r>
              <a:rPr lang="en-GB" sz="1000" b="0" i="1" dirty="0">
                <a:solidFill>
                  <a:srgbClr val="2C889A"/>
                </a:solidFill>
                <a:effectLst/>
                <a:latin typeface="Atkinson Hyperlegible" pitchFamily="2" charset="0"/>
              </a:rPr>
              <a:t> Institute of Technology, Paris, France</a:t>
            </a:r>
            <a:br>
              <a:rPr lang="en-GB" sz="1000" i="1" dirty="0">
                <a:solidFill>
                  <a:srgbClr val="2C889A"/>
                </a:solidFill>
                <a:latin typeface="Atkinson Hyperlegible" pitchFamily="2" charset="0"/>
              </a:rPr>
            </a:br>
            <a:r>
              <a:rPr lang="en-GB" sz="1000" b="0" i="1" dirty="0">
                <a:solidFill>
                  <a:srgbClr val="2C889A"/>
                </a:solidFill>
                <a:effectLst/>
                <a:latin typeface="Atkinson Hyperlegible" pitchFamily="2" charset="0"/>
              </a:rPr>
              <a:t>UPR EBINNOV, Ecole de </a:t>
            </a:r>
            <a:r>
              <a:rPr lang="en-GB" sz="1000" b="0" i="1" dirty="0" err="1">
                <a:solidFill>
                  <a:srgbClr val="2C889A"/>
                </a:solidFill>
                <a:effectLst/>
                <a:latin typeface="Atkinson Hyperlegible" pitchFamily="2" charset="0"/>
              </a:rPr>
              <a:t>Biologie</a:t>
            </a:r>
            <a:r>
              <a:rPr lang="en-GB" sz="1000" b="0" i="1" dirty="0">
                <a:solidFill>
                  <a:srgbClr val="2C889A"/>
                </a:solidFill>
                <a:effectLst/>
                <a:latin typeface="Atkinson Hyperlegible" pitchFamily="2" charset="0"/>
              </a:rPr>
              <a:t> </a:t>
            </a:r>
            <a:r>
              <a:rPr lang="en-GB" sz="1000" b="0" i="1" dirty="0" err="1">
                <a:solidFill>
                  <a:srgbClr val="2C889A"/>
                </a:solidFill>
                <a:effectLst/>
                <a:latin typeface="Atkinson Hyperlegible" pitchFamily="2" charset="0"/>
              </a:rPr>
              <a:t>Industrielle</a:t>
            </a:r>
            <a:r>
              <a:rPr lang="en-GB" sz="1000" b="0" i="1" dirty="0">
                <a:solidFill>
                  <a:srgbClr val="2C889A"/>
                </a:solidFill>
                <a:effectLst/>
                <a:latin typeface="Atkinson Hyperlegible" pitchFamily="2" charset="0"/>
              </a:rPr>
              <a:t>, </a:t>
            </a:r>
            <a:r>
              <a:rPr lang="en-GB" sz="1000" b="0" i="1" dirty="0" err="1">
                <a:solidFill>
                  <a:srgbClr val="2C889A"/>
                </a:solidFill>
                <a:effectLst/>
                <a:latin typeface="Atkinson Hyperlegible" pitchFamily="2" charset="0"/>
              </a:rPr>
              <a:t>Cergy</a:t>
            </a:r>
            <a:r>
              <a:rPr lang="en-GB" sz="1000" b="0" i="1" dirty="0">
                <a:solidFill>
                  <a:srgbClr val="2C889A"/>
                </a:solidFill>
                <a:effectLst/>
                <a:latin typeface="Atkinson Hyperlegible" pitchFamily="2" charset="0"/>
              </a:rPr>
              <a:t>, France</a:t>
            </a:r>
            <a:br>
              <a:rPr lang="en-GB" sz="1000" i="1" dirty="0">
                <a:solidFill>
                  <a:srgbClr val="2C889A"/>
                </a:solidFill>
              </a:rPr>
            </a:br>
            <a:endParaRPr lang="en-AU" sz="1000" i="1" dirty="0">
              <a:solidFill>
                <a:srgbClr val="2C889A"/>
              </a:solidFill>
            </a:endParaRPr>
          </a:p>
        </p:txBody>
      </p:sp>
      <p:pic>
        <p:nvPicPr>
          <p:cNvPr id="1026" name="Picture 2">
            <a:extLst>
              <a:ext uri="{FF2B5EF4-FFF2-40B4-BE49-F238E27FC236}">
                <a16:creationId xmlns:a16="http://schemas.microsoft.com/office/drawing/2014/main" id="{E485ED62-7149-0F0D-F1A3-BAEDC774B9F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62753" y="4464356"/>
            <a:ext cx="1196439" cy="555638"/>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24CB864-31A3-7F99-6548-C072E905ACA1}"/>
              </a:ext>
            </a:extLst>
          </p:cNvPr>
          <p:cNvPicPr>
            <a:picLocks noChangeAspect="1"/>
          </p:cNvPicPr>
          <p:nvPr/>
        </p:nvPicPr>
        <p:blipFill>
          <a:blip r:embed="rId7"/>
          <a:stretch>
            <a:fillRect/>
          </a:stretch>
        </p:blipFill>
        <p:spPr>
          <a:xfrm>
            <a:off x="4782927" y="4620075"/>
            <a:ext cx="1236021" cy="306533"/>
          </a:xfrm>
          <a:prstGeom prst="rect">
            <a:avLst/>
          </a:prstGeom>
        </p:spPr>
      </p:pic>
    </p:spTree>
    <p:extLst>
      <p:ext uri="{BB962C8B-B14F-4D97-AF65-F5344CB8AC3E}">
        <p14:creationId xmlns:p14="http://schemas.microsoft.com/office/powerpoint/2010/main" val="270089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EF637-FA22-2987-33A4-6817CFB2EE88}"/>
              </a:ext>
            </a:extLst>
          </p:cNvPr>
          <p:cNvPicPr>
            <a:picLocks noChangeAspect="1"/>
          </p:cNvPicPr>
          <p:nvPr/>
        </p:nvPicPr>
        <p:blipFill>
          <a:blip r:embed="rId2"/>
          <a:srcRect l="68253"/>
          <a:stretch/>
        </p:blipFill>
        <p:spPr>
          <a:xfrm>
            <a:off x="4740447" y="1894197"/>
            <a:ext cx="2307599" cy="2325401"/>
          </a:xfrm>
          <a:prstGeom prst="rect">
            <a:avLst/>
          </a:prstGeom>
        </p:spPr>
      </p:pic>
      <p:pic>
        <p:nvPicPr>
          <p:cNvPr id="116" name="Picture 115">
            <a:extLst>
              <a:ext uri="{FF2B5EF4-FFF2-40B4-BE49-F238E27FC236}">
                <a16:creationId xmlns:a16="http://schemas.microsoft.com/office/drawing/2014/main" id="{F5F93AFC-AAD3-A5E9-9321-5179D7B98089}"/>
              </a:ext>
            </a:extLst>
          </p:cNvPr>
          <p:cNvPicPr>
            <a:picLocks noChangeAspect="1"/>
          </p:cNvPicPr>
          <p:nvPr/>
        </p:nvPicPr>
        <p:blipFill>
          <a:blip r:embed="rId2"/>
          <a:srcRect r="65829"/>
          <a:stretch/>
        </p:blipFill>
        <p:spPr>
          <a:xfrm>
            <a:off x="1091722" y="1918193"/>
            <a:ext cx="2483796" cy="2325401"/>
          </a:xfrm>
          <a:prstGeom prst="rect">
            <a:avLst/>
          </a:prstGeom>
        </p:spPr>
      </p:pic>
      <p:cxnSp>
        <p:nvCxnSpPr>
          <p:cNvPr id="2" name="Connecteur droit 1">
            <a:extLst>
              <a:ext uri="{FF2B5EF4-FFF2-40B4-BE49-F238E27FC236}">
                <a16:creationId xmlns:a16="http://schemas.microsoft.com/office/drawing/2014/main" id="{0D8FC5D8-D100-FE15-89AC-061EE6B7CB1F}"/>
              </a:ext>
            </a:extLst>
          </p:cNvPr>
          <p:cNvCxnSpPr/>
          <p:nvPr/>
        </p:nvCxnSpPr>
        <p:spPr>
          <a:xfrm>
            <a:off x="0" y="4612331"/>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8AE66086-BBC8-8DF4-FDA7-9FC2E1045033}"/>
              </a:ext>
            </a:extLst>
          </p:cNvPr>
          <p:cNvCxnSpPr>
            <a:cxnSpLocks/>
          </p:cNvCxnSpPr>
          <p:nvPr/>
        </p:nvCxnSpPr>
        <p:spPr>
          <a:xfrm flipV="1">
            <a:off x="8565776"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4" name="Google Shape;617;p44">
            <a:extLst>
              <a:ext uri="{FF2B5EF4-FFF2-40B4-BE49-F238E27FC236}">
                <a16:creationId xmlns:a16="http://schemas.microsoft.com/office/drawing/2014/main" id="{22584470-7102-F442-68EC-5C985D0B59C0}"/>
              </a:ext>
            </a:extLst>
          </p:cNvPr>
          <p:cNvSpPr txBox="1">
            <a:spLocks/>
          </p:cNvSpPr>
          <p:nvPr/>
        </p:nvSpPr>
        <p:spPr>
          <a:xfrm>
            <a:off x="676375" y="506344"/>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Groups Option</a:t>
            </a:r>
          </a:p>
        </p:txBody>
      </p:sp>
      <p:sp>
        <p:nvSpPr>
          <p:cNvPr id="6" name="ZoneTexte 5">
            <a:extLst>
              <a:ext uri="{FF2B5EF4-FFF2-40B4-BE49-F238E27FC236}">
                <a16:creationId xmlns:a16="http://schemas.microsoft.com/office/drawing/2014/main" id="{E5DEA0C6-D2C0-A78A-7339-7966671DED87}"/>
              </a:ext>
            </a:extLst>
          </p:cNvPr>
          <p:cNvSpPr txBox="1"/>
          <p:nvPr/>
        </p:nvSpPr>
        <p:spPr>
          <a:xfrm>
            <a:off x="676375" y="1204216"/>
            <a:ext cx="7637669" cy="938719"/>
          </a:xfrm>
          <a:prstGeom prst="rect">
            <a:avLst/>
          </a:prstGeom>
          <a:noFill/>
        </p:spPr>
        <p:txBody>
          <a:bodyPr wrap="square" rtlCol="0">
            <a:spAutoFit/>
          </a:bodyPr>
          <a:lstStyle/>
          <a:p>
            <a:pPr algn="just"/>
            <a:r>
              <a:rPr lang="en-AU" sz="1100" dirty="0">
                <a:solidFill>
                  <a:srgbClr val="434343"/>
                </a:solidFill>
                <a:latin typeface="Atkinson Hyperlegible" panose="020B0604020202020204" charset="0"/>
              </a:rPr>
              <a:t>The samples can be added one by one to the database thus the sample from the pool with the highest criterion value is selected and added. But adding group of samples at each step can be considered (especially for experimental data where the iterative aspect may be restrictive).</a:t>
            </a:r>
          </a:p>
          <a:p>
            <a:endParaRPr lang="en-AU" sz="1100" dirty="0">
              <a:solidFill>
                <a:srgbClr val="434343"/>
              </a:solidFill>
              <a:latin typeface="Atkinson Hyperlegible" panose="020B0604020202020204" charset="0"/>
            </a:endParaRPr>
          </a:p>
          <a:p>
            <a:r>
              <a:rPr lang="en-AU" sz="1100" b="1" dirty="0">
                <a:solidFill>
                  <a:srgbClr val="434343"/>
                </a:solidFill>
                <a:latin typeface="Atkinson Hyperlegible" panose="020B0604020202020204" charset="0"/>
              </a:rPr>
              <a:t>Two options for groups can be considered:</a:t>
            </a:r>
          </a:p>
        </p:txBody>
      </p:sp>
      <p:sp>
        <p:nvSpPr>
          <p:cNvPr id="7" name="ZoneTexte 5">
            <a:extLst>
              <a:ext uri="{FF2B5EF4-FFF2-40B4-BE49-F238E27FC236}">
                <a16:creationId xmlns:a16="http://schemas.microsoft.com/office/drawing/2014/main" id="{C9BB7AB4-FEDE-7C6F-F001-F30FED072A90}"/>
              </a:ext>
            </a:extLst>
          </p:cNvPr>
          <p:cNvSpPr txBox="1"/>
          <p:nvPr/>
        </p:nvSpPr>
        <p:spPr>
          <a:xfrm>
            <a:off x="1938055" y="3750241"/>
            <a:ext cx="1202995" cy="261610"/>
          </a:xfrm>
          <a:prstGeom prst="rect">
            <a:avLst/>
          </a:prstGeom>
          <a:noFill/>
        </p:spPr>
        <p:txBody>
          <a:bodyPr wrap="square" rtlCol="0">
            <a:spAutoFit/>
          </a:bodyPr>
          <a:lstStyle/>
          <a:p>
            <a:r>
              <a:rPr lang="en-AU" sz="1100" b="1" dirty="0">
                <a:solidFill>
                  <a:srgbClr val="434343"/>
                </a:solidFill>
                <a:latin typeface="Atkinson Hyperlegible" panose="020B0604020202020204" charset="0"/>
                <a:sym typeface="Wingdings" panose="05000000000000000000" pitchFamily="2" charset="2"/>
              </a:rPr>
              <a:t>Cross Method </a:t>
            </a:r>
            <a:r>
              <a:rPr lang="en-AU" sz="1100" b="1" dirty="0">
                <a:solidFill>
                  <a:srgbClr val="434343"/>
                </a:solidFill>
                <a:latin typeface="Atkinson Hyperlegible" panose="020B0604020202020204" charset="0"/>
              </a:rPr>
              <a:t> </a:t>
            </a:r>
          </a:p>
        </p:txBody>
      </p:sp>
      <p:sp>
        <p:nvSpPr>
          <p:cNvPr id="10" name="ZoneTexte 5">
            <a:extLst>
              <a:ext uri="{FF2B5EF4-FFF2-40B4-BE49-F238E27FC236}">
                <a16:creationId xmlns:a16="http://schemas.microsoft.com/office/drawing/2014/main" id="{79E5A071-A1FE-7E89-15AD-D4DF970287A1}"/>
              </a:ext>
            </a:extLst>
          </p:cNvPr>
          <p:cNvSpPr txBox="1"/>
          <p:nvPr/>
        </p:nvSpPr>
        <p:spPr>
          <a:xfrm>
            <a:off x="5463776" y="3710099"/>
            <a:ext cx="1377947" cy="261610"/>
          </a:xfrm>
          <a:prstGeom prst="rect">
            <a:avLst/>
          </a:prstGeom>
          <a:noFill/>
        </p:spPr>
        <p:txBody>
          <a:bodyPr wrap="square" rtlCol="0">
            <a:spAutoFit/>
          </a:bodyPr>
          <a:lstStyle/>
          <a:p>
            <a:r>
              <a:rPr lang="en-AU" sz="1100" b="1" dirty="0">
                <a:solidFill>
                  <a:srgbClr val="434343"/>
                </a:solidFill>
                <a:latin typeface="Atkinson Hyperlegible" panose="020B0604020202020204" charset="0"/>
                <a:sym typeface="Wingdings" panose="05000000000000000000" pitchFamily="2" charset="2"/>
              </a:rPr>
              <a:t>Simplex Method </a:t>
            </a:r>
            <a:r>
              <a:rPr lang="en-AU" sz="1100" b="1" dirty="0">
                <a:solidFill>
                  <a:srgbClr val="434343"/>
                </a:solidFill>
                <a:latin typeface="Atkinson Hyperlegible" panose="020B0604020202020204" charset="0"/>
              </a:rPr>
              <a:t> </a:t>
            </a:r>
          </a:p>
        </p:txBody>
      </p:sp>
      <p:sp>
        <p:nvSpPr>
          <p:cNvPr id="11" name="Slide Number Placeholder 10">
            <a:extLst>
              <a:ext uri="{FF2B5EF4-FFF2-40B4-BE49-F238E27FC236}">
                <a16:creationId xmlns:a16="http://schemas.microsoft.com/office/drawing/2014/main" id="{2CC75D25-7486-E3B1-47F5-6C4A8771EDB0}"/>
              </a:ext>
            </a:extLst>
          </p:cNvPr>
          <p:cNvSpPr>
            <a:spLocks noGrp="1"/>
          </p:cNvSpPr>
          <p:nvPr>
            <p:ph type="sldNum" sz="quarter" idx="12"/>
          </p:nvPr>
        </p:nvSpPr>
        <p:spPr/>
        <p:txBody>
          <a:bodyPr/>
          <a:lstStyle/>
          <a:p>
            <a:fld id="{A88DABC2-0637-4AC7-9063-F08C5B379692}" type="slidenum">
              <a:rPr lang="en-US" smtClean="0"/>
              <a:t>10</a:t>
            </a:fld>
            <a:endParaRPr lang="en-US"/>
          </a:p>
        </p:txBody>
      </p:sp>
      <p:sp>
        <p:nvSpPr>
          <p:cNvPr id="8" name="ZoneTexte 5">
            <a:extLst>
              <a:ext uri="{FF2B5EF4-FFF2-40B4-BE49-F238E27FC236}">
                <a16:creationId xmlns:a16="http://schemas.microsoft.com/office/drawing/2014/main" id="{55C61665-5881-D1F9-B8CD-865BB15C5F97}"/>
              </a:ext>
            </a:extLst>
          </p:cNvPr>
          <p:cNvSpPr txBox="1"/>
          <p:nvPr/>
        </p:nvSpPr>
        <p:spPr>
          <a:xfrm>
            <a:off x="676375" y="4040106"/>
            <a:ext cx="7561768" cy="430887"/>
          </a:xfrm>
          <a:prstGeom prst="rect">
            <a:avLst/>
          </a:prstGeom>
          <a:noFill/>
        </p:spPr>
        <p:txBody>
          <a:bodyPr wrap="square" rtlCol="0">
            <a:spAutoFit/>
          </a:bodyPr>
          <a:lstStyle/>
          <a:p>
            <a:r>
              <a:rPr lang="en-AU" sz="1100" dirty="0">
                <a:solidFill>
                  <a:srgbClr val="434343"/>
                </a:solidFill>
                <a:latin typeface="Atkinson Hyperlegible" panose="020B0604020202020204" charset="0"/>
              </a:rPr>
              <a:t>Both give good results. The choice should be made according to the cost as the Cross Method implies to add D*2+1 samples and the Simplex Method D+1 samples.</a:t>
            </a:r>
          </a:p>
        </p:txBody>
      </p:sp>
    </p:spTree>
    <p:extLst>
      <p:ext uri="{BB962C8B-B14F-4D97-AF65-F5344CB8AC3E}">
        <p14:creationId xmlns:p14="http://schemas.microsoft.com/office/powerpoint/2010/main" val="3077224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9773-93E0-C089-5144-609869C8843A}"/>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A7981B03-4A4D-C4DB-0326-38E53686124D}"/>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1E659301-FE81-A3D5-A8EA-2DD98C6928D9}"/>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9DF15B9A-67B6-AECB-300D-35C815A09101}"/>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Inputs </a:t>
            </a:r>
            <a:r>
              <a:rPr lang="fr-FR" sz="3500" b="1" dirty="0" err="1">
                <a:solidFill>
                  <a:srgbClr val="525B78"/>
                </a:solidFill>
                <a:latin typeface="Atkinson Hyperlegible" panose="020B0604020202020204" charset="0"/>
              </a:rPr>
              <a:t>Selection</a:t>
            </a:r>
            <a:r>
              <a:rPr lang="fr-FR" sz="3500" b="1" dirty="0">
                <a:solidFill>
                  <a:srgbClr val="525B78"/>
                </a:solidFill>
                <a:latin typeface="Atkinson Hyperlegible" panose="020B0604020202020204" charset="0"/>
              </a:rPr>
              <a:t> </a:t>
            </a:r>
          </a:p>
        </p:txBody>
      </p:sp>
      <p:sp>
        <p:nvSpPr>
          <p:cNvPr id="10" name="Slide Number Placeholder 9">
            <a:extLst>
              <a:ext uri="{FF2B5EF4-FFF2-40B4-BE49-F238E27FC236}">
                <a16:creationId xmlns:a16="http://schemas.microsoft.com/office/drawing/2014/main" id="{8F70AC63-B2C7-8ACD-4401-A2CED3E3F54F}"/>
              </a:ext>
            </a:extLst>
          </p:cNvPr>
          <p:cNvSpPr>
            <a:spLocks noGrp="1"/>
          </p:cNvSpPr>
          <p:nvPr>
            <p:ph type="sldNum" sz="quarter" idx="12"/>
          </p:nvPr>
        </p:nvSpPr>
        <p:spPr/>
        <p:txBody>
          <a:bodyPr/>
          <a:lstStyle/>
          <a:p>
            <a:fld id="{A88DABC2-0637-4AC7-9063-F08C5B379692}" type="slidenum">
              <a:rPr lang="en-US" smtClean="0"/>
              <a:t>11</a:t>
            </a:fld>
            <a:endParaRPr lang="en-US" dirty="0"/>
          </a:p>
        </p:txBody>
      </p:sp>
      <p:sp>
        <p:nvSpPr>
          <p:cNvPr id="5" name="Rectangle 1">
            <a:extLst>
              <a:ext uri="{FF2B5EF4-FFF2-40B4-BE49-F238E27FC236}">
                <a16:creationId xmlns:a16="http://schemas.microsoft.com/office/drawing/2014/main" id="{8463BA9A-8814-6B5A-4095-E9F6C013ADB4}"/>
              </a:ext>
            </a:extLst>
          </p:cNvPr>
          <p:cNvSpPr>
            <a:spLocks noChangeArrowheads="1"/>
          </p:cNvSpPr>
          <p:nvPr/>
        </p:nvSpPr>
        <p:spPr bwMode="auto">
          <a:xfrm>
            <a:off x="953028" y="1282806"/>
            <a:ext cx="8112865"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34343"/>
                </a:solidFill>
                <a:effectLst/>
                <a:latin typeface="Atkinson Hyperlegible" pitchFamily="2" charset="0"/>
              </a:rPr>
              <a:t>Main Function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rgbClr val="434343"/>
                </a:solidFill>
                <a:effectLst/>
                <a:latin typeface="Atkinson Hyperlegible" pitchFamily="2" charset="0"/>
              </a:rPr>
              <a:t>spgd_params</a:t>
            </a:r>
            <a:r>
              <a:rPr kumimoji="0" lang="en-US" altLang="en-US" sz="1200" b="0" i="0" u="none" strike="noStrike" cap="none" normalizeH="0" baseline="0" dirty="0">
                <a:ln>
                  <a:noFill/>
                </a:ln>
                <a:solidFill>
                  <a:srgbClr val="434343"/>
                </a:solidFill>
                <a:effectLst/>
                <a:latin typeface="Atkinson Hyperlegible" pitchFamily="2" charset="0"/>
              </a:rPr>
              <a:t> (</a:t>
            </a:r>
            <a:r>
              <a:rPr kumimoji="0" lang="en-US" altLang="en-US" sz="1200" b="0" i="0" u="none" strike="noStrike" cap="none" normalizeH="0" baseline="0" dirty="0" err="1">
                <a:ln>
                  <a:noFill/>
                </a:ln>
                <a:solidFill>
                  <a:srgbClr val="434343"/>
                </a:solidFill>
                <a:effectLst/>
                <a:latin typeface="Atkinson Hyperlegible" pitchFamily="2" charset="0"/>
              </a:rPr>
              <a:t>dict</a:t>
            </a:r>
            <a:r>
              <a:rPr kumimoji="0" lang="en-US" altLang="en-US" sz="1200" b="0" i="0" u="none" strike="noStrike" cap="none" normalizeH="0" baseline="0" dirty="0">
                <a:ln>
                  <a:noFill/>
                </a:ln>
                <a:solidFill>
                  <a:srgbClr val="434343"/>
                </a:solidFill>
                <a:effectLst/>
                <a:latin typeface="Atkinson Hyperlegible" pitchFamily="2" charset="0"/>
              </a:rPr>
              <a:t>): Configuration parameters for the SPGD model, including the number of basis functions (</a:t>
            </a:r>
            <a:r>
              <a:rPr kumimoji="0" lang="en-US" altLang="en-US" sz="1200" b="0" i="0" u="none" strike="noStrike" cap="none" normalizeH="0" baseline="0" dirty="0" err="1">
                <a:ln>
                  <a:noFill/>
                </a:ln>
                <a:solidFill>
                  <a:srgbClr val="434343"/>
                </a:solidFill>
                <a:effectLst/>
                <a:latin typeface="Atkinson Hyperlegible" pitchFamily="2" charset="0"/>
              </a:rPr>
              <a:t>nFun</a:t>
            </a:r>
            <a:r>
              <a:rPr kumimoji="0" lang="en-US" altLang="en-US" sz="1200" b="0" i="0" u="none" strike="noStrike" cap="none" normalizeH="0" baseline="0" dirty="0">
                <a:ln>
                  <a:noFill/>
                </a:ln>
                <a:solidFill>
                  <a:srgbClr val="434343"/>
                </a:solidFill>
                <a:effectLst/>
                <a:latin typeface="Atkinson Hyperlegible" pitchFamily="2" charset="0"/>
              </a:rPr>
              <a:t>), number of modes (</a:t>
            </a:r>
            <a:r>
              <a:rPr kumimoji="0" lang="en-US" altLang="en-US" sz="1200" b="0" i="0" u="none" strike="noStrike" cap="none" normalizeH="0" baseline="0" dirty="0" err="1">
                <a:ln>
                  <a:noFill/>
                </a:ln>
                <a:solidFill>
                  <a:srgbClr val="434343"/>
                </a:solidFill>
                <a:effectLst/>
                <a:latin typeface="Atkinson Hyperlegible" pitchFamily="2" charset="0"/>
              </a:rPr>
              <a:t>nModes</a:t>
            </a:r>
            <a:r>
              <a:rPr kumimoji="0" lang="en-US" altLang="en-US" sz="1200" b="0" i="0" u="none" strike="noStrike" cap="none" normalizeH="0" baseline="0" dirty="0">
                <a:ln>
                  <a:noFill/>
                </a:ln>
                <a:solidFill>
                  <a:srgbClr val="434343"/>
                </a:solidFill>
                <a:effectLst/>
                <a:latin typeface="Atkinson Hyperlegible" pitchFamily="2" charset="0"/>
              </a:rPr>
              <a:t>), and number of active dimensions (</a:t>
            </a:r>
            <a:r>
              <a:rPr kumimoji="0" lang="en-US" altLang="en-US" sz="1200" b="0" i="0" u="none" strike="noStrike" cap="none" normalizeH="0" baseline="0" dirty="0" err="1">
                <a:ln>
                  <a:noFill/>
                </a:ln>
                <a:solidFill>
                  <a:srgbClr val="434343"/>
                </a:solidFill>
                <a:effectLst/>
                <a:latin typeface="Atkinson Hyperlegible" pitchFamily="2" charset="0"/>
              </a:rPr>
              <a:t>activeDim</a:t>
            </a:r>
            <a:r>
              <a:rPr kumimoji="0" lang="en-US" altLang="en-US" sz="1200" b="0" i="0" u="none" strike="noStrike" cap="none" normalizeH="0" baseline="0" dirty="0">
                <a:ln>
                  <a:noFill/>
                </a:ln>
                <a:solidFill>
                  <a:srgbClr val="434343"/>
                </a:solidFill>
                <a:effectLst/>
                <a:latin typeface="Atkinson Hyperlegible" pitchFamily="2" charset="0"/>
              </a:rPr>
              <a:t>). </a:t>
            </a:r>
            <a:r>
              <a:rPr kumimoji="0" lang="en-US" altLang="en-US" sz="1200" b="1" u="none" strike="noStrike" cap="none" normalizeH="0" baseline="0" dirty="0">
                <a:ln>
                  <a:noFill/>
                </a:ln>
                <a:solidFill>
                  <a:srgbClr val="434343"/>
                </a:solidFill>
                <a:effectLst/>
                <a:latin typeface="Atkinson Hyperlegible" pitchFamily="2" charset="0"/>
              </a:rPr>
              <a:t>The active dimension should be settled equal to </a:t>
            </a:r>
            <a:r>
              <a:rPr kumimoji="0" lang="en-US" altLang="en-US" sz="1200" b="1" u="none" strike="noStrike" cap="none" normalizeH="0" baseline="0" dirty="0" err="1">
                <a:ln>
                  <a:noFill/>
                </a:ln>
                <a:solidFill>
                  <a:srgbClr val="434343"/>
                </a:solidFill>
                <a:effectLst/>
                <a:latin typeface="Atkinson Hyperlegible" pitchFamily="2" charset="0"/>
              </a:rPr>
              <a:t>input_dim</a:t>
            </a:r>
            <a:r>
              <a:rPr kumimoji="0" lang="en-US" altLang="en-US" sz="1200" b="1" u="none" strike="noStrike" cap="none" normalizeH="0" baseline="0" dirty="0">
                <a:ln>
                  <a:noFill/>
                </a:ln>
                <a:solidFill>
                  <a:srgbClr val="434343"/>
                </a:solidFill>
                <a:effectLst/>
                <a:latin typeface="Atkinson Hyperlegible" pitchFamily="2"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rgbClr val="434343"/>
                </a:solidFill>
                <a:effectLst/>
                <a:latin typeface="Atkinson Hyperlegible" pitchFamily="2" charset="0"/>
              </a:rPr>
              <a:t>initial_sample_size</a:t>
            </a:r>
            <a:r>
              <a:rPr kumimoji="0" lang="en-US" altLang="en-US" sz="1200" b="0" i="0" u="none" strike="noStrike" cap="none" normalizeH="0" baseline="0" dirty="0">
                <a:ln>
                  <a:noFill/>
                </a:ln>
                <a:solidFill>
                  <a:srgbClr val="434343"/>
                </a:solidFill>
                <a:effectLst/>
                <a:latin typeface="Atkinson Hyperlegible" pitchFamily="2" charset="0"/>
              </a:rPr>
              <a:t> (int): Number of initial training samples. </a:t>
            </a:r>
            <a:r>
              <a:rPr kumimoji="0" lang="en-US" altLang="en-US" sz="1200" b="1" i="0" u="none" strike="noStrike" cap="none" normalizeH="0" baseline="0" dirty="0">
                <a:ln>
                  <a:noFill/>
                </a:ln>
                <a:solidFill>
                  <a:srgbClr val="434343"/>
                </a:solidFill>
                <a:effectLst/>
                <a:latin typeface="Atkinson Hyperlegible" pitchFamily="2" charset="0"/>
              </a:rPr>
              <a:t>Should be settled at least once </a:t>
            </a:r>
            <a:r>
              <a:rPr kumimoji="0" lang="en-US" altLang="en-US" sz="1200" b="1" i="0" u="none" strike="noStrike" cap="none" normalizeH="0" baseline="0" dirty="0" err="1">
                <a:ln>
                  <a:noFill/>
                </a:ln>
                <a:solidFill>
                  <a:srgbClr val="434343"/>
                </a:solidFill>
                <a:effectLst/>
                <a:latin typeface="Atkinson Hyperlegible" pitchFamily="2" charset="0"/>
              </a:rPr>
              <a:t>input_dim</a:t>
            </a:r>
            <a:r>
              <a:rPr kumimoji="0" lang="en-US" altLang="en-US" sz="1200" b="1" i="0" u="none" strike="noStrike" cap="none" normalizeH="0" baseline="0" dirty="0">
                <a:ln>
                  <a:noFill/>
                </a:ln>
                <a:solidFill>
                  <a:srgbClr val="434343"/>
                </a:solidFill>
                <a:effectLst/>
                <a:latin typeface="Atkinson Hyperlegible" pitchFamily="2" charset="0"/>
              </a:rPr>
              <a:t> but not too much according to the computational cost.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rgbClr val="434343"/>
                </a:solidFill>
                <a:effectLst/>
                <a:latin typeface="Atkinson Hyperlegible" pitchFamily="2" charset="0"/>
              </a:rPr>
              <a:t>num_queries</a:t>
            </a:r>
            <a:r>
              <a:rPr kumimoji="0" lang="en-US" altLang="en-US" sz="1200" b="0" i="0" u="none" strike="noStrike" cap="none" normalizeH="0" baseline="0" dirty="0">
                <a:ln>
                  <a:noFill/>
                </a:ln>
                <a:solidFill>
                  <a:srgbClr val="434343"/>
                </a:solidFill>
                <a:effectLst/>
                <a:latin typeface="Atkinson Hyperlegible" pitchFamily="2" charset="0"/>
              </a:rPr>
              <a:t> (int): Number of active learning steps.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rgbClr val="434343"/>
                </a:solidFill>
                <a:effectLst/>
                <a:latin typeface="Atkinson Hyperlegible" pitchFamily="2" charset="0"/>
              </a:rPr>
              <a:t>criterion_sample_size</a:t>
            </a:r>
            <a:r>
              <a:rPr kumimoji="0" lang="en-US" altLang="en-US" sz="1200" b="0" i="0" u="none" strike="noStrike" cap="none" normalizeH="0" baseline="0" dirty="0">
                <a:ln>
                  <a:noFill/>
                </a:ln>
                <a:solidFill>
                  <a:srgbClr val="434343"/>
                </a:solidFill>
                <a:effectLst/>
                <a:latin typeface="Atkinson Hyperlegible" pitchFamily="2" charset="0"/>
              </a:rPr>
              <a:t> (int): Number of samples used to train the criterion model. </a:t>
            </a:r>
            <a:r>
              <a:rPr kumimoji="0" lang="en-US" altLang="en-US" sz="1200" b="1" i="0" u="none" strike="noStrike" cap="none" normalizeH="0" baseline="0" dirty="0">
                <a:ln>
                  <a:noFill/>
                </a:ln>
                <a:solidFill>
                  <a:srgbClr val="434343"/>
                </a:solidFill>
                <a:effectLst/>
                <a:latin typeface="Atkinson Hyperlegible" pitchFamily="2" charset="0"/>
              </a:rPr>
              <a:t>Should be settled to be smaller than the grid size (</a:t>
            </a:r>
            <a:r>
              <a:rPr kumimoji="0" lang="en-US" altLang="en-US" sz="1200" b="1" i="0" u="none" strike="noStrike" cap="none" normalizeH="0" baseline="0" dirty="0" err="1">
                <a:ln>
                  <a:noFill/>
                </a:ln>
                <a:solidFill>
                  <a:srgbClr val="434343"/>
                </a:solidFill>
                <a:effectLst/>
                <a:latin typeface="Atkinson Hyperlegible" pitchFamily="2" charset="0"/>
              </a:rPr>
              <a:t>grid_subdivision^input_dim</a:t>
            </a:r>
            <a:r>
              <a:rPr kumimoji="0" lang="en-US" altLang="en-US" sz="1200" b="1" i="0" u="none" strike="noStrike" cap="none" normalizeH="0" baseline="0" dirty="0">
                <a:ln>
                  <a:noFill/>
                </a:ln>
                <a:solidFill>
                  <a:srgbClr val="434343"/>
                </a:solidFill>
                <a:effectLst/>
                <a:latin typeface="Atkinson Hyperlegible" pitchFamily="2" charset="0"/>
              </a:rPr>
              <a:t>) but enough to have a correct model of th</a:t>
            </a:r>
            <a:r>
              <a:rPr lang="en-US" altLang="en-US" sz="1200" b="1" dirty="0">
                <a:solidFill>
                  <a:srgbClr val="434343"/>
                </a:solidFill>
                <a:latin typeface="Atkinson Hyperlegible" pitchFamily="2" charset="0"/>
              </a:rPr>
              <a:t>e criterion.</a:t>
            </a: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rgbClr val="434343"/>
                </a:solidFill>
                <a:effectLst/>
                <a:latin typeface="Atkinson Hyperlegible" pitchFamily="2" charset="0"/>
              </a:rPr>
              <a:t>input_dim</a:t>
            </a:r>
            <a:r>
              <a:rPr kumimoji="0" lang="en-US" altLang="en-US" sz="1200" b="0" i="0" u="none" strike="noStrike" cap="none" normalizeH="0" baseline="0" dirty="0">
                <a:ln>
                  <a:noFill/>
                </a:ln>
                <a:solidFill>
                  <a:srgbClr val="434343"/>
                </a:solidFill>
                <a:effectLst/>
                <a:latin typeface="Atkinson Hyperlegible" pitchFamily="2" charset="0"/>
              </a:rPr>
              <a:t> (int): Dimensionality of the input space.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rgbClr val="434343"/>
                </a:solidFill>
                <a:effectLst/>
                <a:latin typeface="Atkinson Hyperlegible" pitchFamily="2" charset="0"/>
              </a:rPr>
              <a:t>grid_subdivision</a:t>
            </a:r>
            <a:r>
              <a:rPr kumimoji="0" lang="en-US" altLang="en-US" sz="1200" b="0" i="0" u="none" strike="noStrike" cap="none" normalizeH="0" baseline="0" dirty="0">
                <a:ln>
                  <a:noFill/>
                </a:ln>
                <a:solidFill>
                  <a:srgbClr val="434343"/>
                </a:solidFill>
                <a:effectLst/>
                <a:latin typeface="Atkinson Hyperlegible" pitchFamily="2" charset="0"/>
              </a:rPr>
              <a:t> (int): Grid resolution for generating the pool of </a:t>
            </a:r>
            <a:r>
              <a:rPr lang="en-US" altLang="en-US" sz="1200" dirty="0">
                <a:solidFill>
                  <a:srgbClr val="434343"/>
                </a:solidFill>
                <a:latin typeface="Atkinson Hyperlegible" pitchFamily="2" charset="0"/>
              </a:rPr>
              <a:t>samples</a:t>
            </a:r>
            <a:r>
              <a:rPr kumimoji="0" lang="en-US" altLang="en-US" sz="1200" b="0" i="0" u="none" strike="noStrike" cap="none" normalizeH="0" baseline="0" dirty="0">
                <a:ln>
                  <a:noFill/>
                </a:ln>
                <a:solidFill>
                  <a:srgbClr val="434343"/>
                </a:solidFill>
                <a:effectLst/>
                <a:latin typeface="Atkinson Hyperlegible" pitchFamily="2" charset="0"/>
              </a:rPr>
              <a:t>. </a:t>
            </a:r>
            <a:r>
              <a:rPr kumimoji="0" lang="en-US" altLang="en-US" sz="1200" b="1" i="0" u="none" strike="noStrike" cap="none" normalizeH="0" baseline="0" dirty="0">
                <a:ln>
                  <a:noFill/>
                </a:ln>
                <a:solidFill>
                  <a:srgbClr val="434343"/>
                </a:solidFill>
                <a:effectLst/>
                <a:latin typeface="Atkinson Hyperlegible" pitchFamily="2" charset="0"/>
              </a:rPr>
              <a:t>Should be settle to have a grid refined enough but not to big to compute.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8765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DDE2C-A54F-CECD-93C1-9E02B59DE7BD}"/>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FED1FACF-2E6C-DF16-1AD6-822900DC9F14}"/>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AC53FCD6-4AB8-9725-550F-154E23B4DD77}"/>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D49990F7-E38E-1A03-4D42-01068AE03067}"/>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Inputs </a:t>
            </a:r>
            <a:r>
              <a:rPr lang="fr-FR" sz="3500" b="1" dirty="0" err="1">
                <a:solidFill>
                  <a:srgbClr val="525B78"/>
                </a:solidFill>
                <a:latin typeface="Atkinson Hyperlegible" panose="020B0604020202020204" charset="0"/>
              </a:rPr>
              <a:t>Selection</a:t>
            </a:r>
            <a:r>
              <a:rPr lang="fr-FR" sz="3500" b="1" dirty="0">
                <a:solidFill>
                  <a:srgbClr val="525B78"/>
                </a:solidFill>
                <a:latin typeface="Atkinson Hyperlegible" panose="020B0604020202020204" charset="0"/>
              </a:rPr>
              <a:t> </a:t>
            </a:r>
          </a:p>
        </p:txBody>
      </p:sp>
      <p:sp>
        <p:nvSpPr>
          <p:cNvPr id="10" name="Slide Number Placeholder 9">
            <a:extLst>
              <a:ext uri="{FF2B5EF4-FFF2-40B4-BE49-F238E27FC236}">
                <a16:creationId xmlns:a16="http://schemas.microsoft.com/office/drawing/2014/main" id="{644E43D6-1A74-5CFE-5F50-E443019DB45F}"/>
              </a:ext>
            </a:extLst>
          </p:cNvPr>
          <p:cNvSpPr>
            <a:spLocks noGrp="1"/>
          </p:cNvSpPr>
          <p:nvPr>
            <p:ph type="sldNum" sz="quarter" idx="12"/>
          </p:nvPr>
        </p:nvSpPr>
        <p:spPr/>
        <p:txBody>
          <a:bodyPr/>
          <a:lstStyle/>
          <a:p>
            <a:fld id="{A88DABC2-0637-4AC7-9063-F08C5B379692}" type="slidenum">
              <a:rPr lang="en-US" smtClean="0"/>
              <a:t>12</a:t>
            </a:fld>
            <a:endParaRPr lang="en-US" dirty="0"/>
          </a:p>
        </p:txBody>
      </p:sp>
      <p:sp>
        <p:nvSpPr>
          <p:cNvPr id="5" name="Rectangle 1">
            <a:extLst>
              <a:ext uri="{FF2B5EF4-FFF2-40B4-BE49-F238E27FC236}">
                <a16:creationId xmlns:a16="http://schemas.microsoft.com/office/drawing/2014/main" id="{DC2DC05C-975A-EDAE-99C8-0E5AA1BABE04}"/>
              </a:ext>
            </a:extLst>
          </p:cNvPr>
          <p:cNvSpPr>
            <a:spLocks noChangeArrowheads="1"/>
          </p:cNvSpPr>
          <p:nvPr/>
        </p:nvSpPr>
        <p:spPr bwMode="auto">
          <a:xfrm>
            <a:off x="904625" y="1463842"/>
            <a:ext cx="8112865"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34343"/>
                </a:solidFill>
                <a:effectLst/>
                <a:latin typeface="Atkinson Hyperlegible" pitchFamily="2" charset="0"/>
              </a:rPr>
              <a:t>Main Function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rgbClr val="434343"/>
                </a:solidFill>
                <a:effectLst/>
                <a:latin typeface="Atkinson Hyperlegible" pitchFamily="2" charset="0"/>
              </a:rPr>
              <a:t>selection_strategy</a:t>
            </a:r>
            <a:r>
              <a:rPr kumimoji="0" lang="en-US" altLang="en-US" sz="1200" b="0" i="0" u="none" strike="noStrike" cap="none" normalizeH="0" baseline="0" dirty="0">
                <a:ln>
                  <a:noFill/>
                </a:ln>
                <a:solidFill>
                  <a:srgbClr val="434343"/>
                </a:solidFill>
                <a:effectLst/>
                <a:latin typeface="Atkinson Hyperlegible" pitchFamily="2" charset="0"/>
              </a:rPr>
              <a:t> (str): Selection strategy used to select query points. Valid options are 'one', 'cross', and 'simplex’.</a:t>
            </a:r>
          </a:p>
          <a:p>
            <a:pPr marL="0" marR="0" lvl="0" indent="0" algn="l" defTabSz="914400" rtl="0" eaLnBrk="0" fontAlgn="base" latinLnBrk="0" hangingPunct="0">
              <a:lnSpc>
                <a:spcPct val="100000"/>
              </a:lnSpc>
              <a:spcBef>
                <a:spcPct val="0"/>
              </a:spcBef>
              <a:spcAft>
                <a:spcPct val="0"/>
              </a:spcAft>
              <a:buClrTx/>
              <a:buSzTx/>
              <a:tabLst/>
            </a:pPr>
            <a:r>
              <a:rPr kumimoji="0" lang="en-GB" altLang="en-US" sz="1200" b="1" i="0" u="none" strike="noStrike" cap="none" normalizeH="0" baseline="0" dirty="0">
                <a:ln>
                  <a:noFill/>
                </a:ln>
                <a:solidFill>
                  <a:srgbClr val="434343"/>
                </a:solidFill>
                <a:effectLst/>
                <a:latin typeface="Atkinson Hyperlegible" pitchFamily="2" charset="0"/>
              </a:rPr>
              <a:t>	</a:t>
            </a:r>
            <a:r>
              <a:rPr kumimoji="0" lang="en-GB" altLang="en-US" sz="1200" i="0" u="none" strike="noStrike" cap="none" normalizeH="0" baseline="0" dirty="0">
                <a:ln>
                  <a:noFill/>
                </a:ln>
                <a:solidFill>
                  <a:srgbClr val="434343"/>
                </a:solidFill>
                <a:effectLst/>
                <a:latin typeface="Atkinson Hyperlegible" pitchFamily="2" charset="0"/>
              </a:rPr>
              <a:t>'one'     -&gt; add a single </a:t>
            </a:r>
            <a:r>
              <a:rPr lang="en-GB" altLang="en-US" sz="1200" dirty="0">
                <a:solidFill>
                  <a:srgbClr val="434343"/>
                </a:solidFill>
                <a:latin typeface="Atkinson Hyperlegible" pitchFamily="2" charset="0"/>
              </a:rPr>
              <a:t>sample</a:t>
            </a:r>
            <a:r>
              <a:rPr kumimoji="0" lang="en-GB" altLang="en-US" sz="1200" i="0" u="none" strike="noStrike" cap="none" normalizeH="0" baseline="0" dirty="0">
                <a:ln>
                  <a:noFill/>
                </a:ln>
                <a:solidFill>
                  <a:srgbClr val="434343"/>
                </a:solidFill>
                <a:effectLst/>
                <a:latin typeface="Atkinson Hyperlegible" pitchFamily="2" charset="0"/>
              </a:rPr>
              <a:t> with the best criterion,</a:t>
            </a:r>
          </a:p>
          <a:p>
            <a:pPr marL="0" marR="0" lvl="0" indent="0" algn="l" defTabSz="914400" rtl="0" eaLnBrk="0" fontAlgn="base" latinLnBrk="0" hangingPunct="0">
              <a:lnSpc>
                <a:spcPct val="100000"/>
              </a:lnSpc>
              <a:spcBef>
                <a:spcPct val="0"/>
              </a:spcBef>
              <a:spcAft>
                <a:spcPct val="0"/>
              </a:spcAft>
              <a:buClrTx/>
              <a:buSzTx/>
              <a:tabLst/>
            </a:pPr>
            <a:r>
              <a:rPr kumimoji="0" lang="en-GB" altLang="en-US" sz="1200" i="0" u="none" strike="noStrike" cap="none" normalizeH="0" baseline="0" dirty="0">
                <a:ln>
                  <a:noFill/>
                </a:ln>
                <a:solidFill>
                  <a:srgbClr val="434343"/>
                </a:solidFill>
                <a:effectLst/>
                <a:latin typeface="Atkinson Hyperlegible" pitchFamily="2" charset="0"/>
              </a:rPr>
              <a:t>                     'cross'   -&gt; add a group of (2*D + 1) </a:t>
            </a:r>
            <a:r>
              <a:rPr lang="en-GB" altLang="en-US" sz="1200" dirty="0">
                <a:solidFill>
                  <a:srgbClr val="434343"/>
                </a:solidFill>
                <a:latin typeface="Atkinson Hyperlegible" pitchFamily="2" charset="0"/>
              </a:rPr>
              <a:t>samples</a:t>
            </a:r>
            <a:r>
              <a:rPr kumimoji="0" lang="en-GB" altLang="en-US" sz="1200" i="0" u="none" strike="noStrike" cap="none" normalizeH="0" baseline="0" dirty="0">
                <a:ln>
                  <a:noFill/>
                </a:ln>
                <a:solidFill>
                  <a:srgbClr val="434343"/>
                </a:solidFill>
                <a:effectLst/>
                <a:latin typeface="Atkinson Hyperlegible" pitchFamily="2" charset="0"/>
              </a:rPr>
              <a:t> in a cross shape,</a:t>
            </a:r>
          </a:p>
          <a:p>
            <a:pPr marL="0" marR="0" lvl="0" indent="0" algn="l" defTabSz="914400" rtl="0" eaLnBrk="0" fontAlgn="base" latinLnBrk="0" hangingPunct="0">
              <a:lnSpc>
                <a:spcPct val="100000"/>
              </a:lnSpc>
              <a:spcBef>
                <a:spcPct val="0"/>
              </a:spcBef>
              <a:spcAft>
                <a:spcPct val="0"/>
              </a:spcAft>
              <a:buClrTx/>
              <a:buSzTx/>
              <a:tabLst/>
            </a:pPr>
            <a:r>
              <a:rPr kumimoji="0" lang="en-GB" altLang="en-US" sz="1200" i="0" u="none" strike="noStrike" cap="none" normalizeH="0" baseline="0" dirty="0">
                <a:ln>
                  <a:noFill/>
                </a:ln>
                <a:solidFill>
                  <a:srgbClr val="434343"/>
                </a:solidFill>
                <a:effectLst/>
                <a:latin typeface="Atkinson Hyperlegible" pitchFamily="2" charset="0"/>
              </a:rPr>
              <a:t>                     'simplex' -&gt; add a group of (D + 1) </a:t>
            </a:r>
            <a:r>
              <a:rPr lang="en-GB" altLang="en-US" sz="1200" dirty="0" err="1">
                <a:solidFill>
                  <a:srgbClr val="434343"/>
                </a:solidFill>
                <a:latin typeface="Atkinson Hyperlegible" pitchFamily="2" charset="0"/>
              </a:rPr>
              <a:t>samples</a:t>
            </a:r>
            <a:r>
              <a:rPr kumimoji="0" lang="en-GB" altLang="en-US" sz="1200" i="0" u="none" strike="noStrike" cap="none" normalizeH="0" baseline="0" dirty="0" err="1">
                <a:ln>
                  <a:noFill/>
                </a:ln>
                <a:solidFill>
                  <a:srgbClr val="434343"/>
                </a:solidFill>
                <a:effectLst/>
                <a:latin typeface="Atkinson Hyperlegible" pitchFamily="2" charset="0"/>
              </a:rPr>
              <a:t>s</a:t>
            </a:r>
            <a:r>
              <a:rPr kumimoji="0" lang="en-GB" altLang="en-US" sz="1200" i="0" u="none" strike="noStrike" cap="none" normalizeH="0" baseline="0" dirty="0">
                <a:ln>
                  <a:noFill/>
                </a:ln>
                <a:solidFill>
                  <a:srgbClr val="434343"/>
                </a:solidFill>
                <a:effectLst/>
                <a:latin typeface="Atkinson Hyperlegible" pitchFamily="2" charset="0"/>
              </a:rPr>
              <a:t> forming a simplex.</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altLang="en-US" sz="1200" b="1" dirty="0">
                <a:solidFill>
                  <a:srgbClr val="434343"/>
                </a:solidFill>
                <a:latin typeface="Atkinson Hyperlegible" pitchFamily="2" charset="0"/>
              </a:rPr>
              <a:t>The choice should </a:t>
            </a:r>
            <a:r>
              <a:rPr kumimoji="0" lang="en-AU" sz="1200" b="1" i="0" u="none" strike="noStrike" kern="0" cap="none" spc="0" normalizeH="0" baseline="0" noProof="0" dirty="0">
                <a:ln>
                  <a:noFill/>
                </a:ln>
                <a:solidFill>
                  <a:srgbClr val="434343"/>
                </a:solidFill>
                <a:effectLst/>
                <a:uLnTx/>
                <a:uFillTx/>
                <a:latin typeface="Atkinson Hyperlegible" panose="020B0604020202020204" charset="0"/>
                <a:cs typeface="Arial"/>
                <a:sym typeface="Arial"/>
              </a:rPr>
              <a:t>be made according to the cost as the ‘cross’ implies to generate lot of samples the ‘simplex’ an intermediate amount.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err="1">
                <a:ln>
                  <a:noFill/>
                </a:ln>
                <a:solidFill>
                  <a:srgbClr val="434343"/>
                </a:solidFill>
                <a:effectLst/>
                <a:latin typeface="Atkinson Hyperlegible" pitchFamily="2" charset="0"/>
              </a:rPr>
              <a:t>sampling_method</a:t>
            </a:r>
            <a:r>
              <a:rPr kumimoji="0" lang="en-US" altLang="en-US" sz="1200" b="0" i="0" u="none" strike="noStrike" cap="none" normalizeH="0" baseline="0" dirty="0">
                <a:ln>
                  <a:noFill/>
                </a:ln>
                <a:solidFill>
                  <a:srgbClr val="434343"/>
                </a:solidFill>
                <a:effectLst/>
                <a:latin typeface="Atkinson Hyperlegible" pitchFamily="2" charset="0"/>
              </a:rPr>
              <a:t> (str): Sampling method for generating the initial training dataset. Valid options are '</a:t>
            </a:r>
            <a:r>
              <a:rPr kumimoji="0" lang="en-US" altLang="en-US" sz="1200" b="0" i="0" u="none" strike="noStrike" cap="none" normalizeH="0" baseline="0" dirty="0" err="1">
                <a:ln>
                  <a:noFill/>
                </a:ln>
                <a:solidFill>
                  <a:srgbClr val="434343"/>
                </a:solidFill>
                <a:effectLst/>
                <a:latin typeface="Atkinson Hyperlegible" pitchFamily="2" charset="0"/>
              </a:rPr>
              <a:t>halton</a:t>
            </a:r>
            <a:r>
              <a:rPr kumimoji="0" lang="en-US" altLang="en-US" sz="1200" b="0" i="0" u="none" strike="noStrike" cap="none" normalizeH="0" baseline="0" dirty="0">
                <a:ln>
                  <a:noFill/>
                </a:ln>
                <a:solidFill>
                  <a:srgbClr val="434343"/>
                </a:solidFill>
                <a:effectLst/>
                <a:latin typeface="Atkinson Hyperlegible" pitchFamily="2" charset="0"/>
              </a:rPr>
              <a:t>' and '</a:t>
            </a:r>
            <a:r>
              <a:rPr kumimoji="0" lang="en-US" altLang="en-US" sz="1200" b="0" i="0" u="none" strike="noStrike" cap="none" normalizeH="0" baseline="0" dirty="0" err="1">
                <a:ln>
                  <a:noFill/>
                </a:ln>
                <a:solidFill>
                  <a:srgbClr val="434343"/>
                </a:solidFill>
                <a:effectLst/>
                <a:latin typeface="Atkinson Hyperlegible" pitchFamily="2" charset="0"/>
              </a:rPr>
              <a:t>hammersly</a:t>
            </a:r>
            <a:r>
              <a:rPr kumimoji="0" lang="en-US" altLang="en-US" sz="1200" b="0" i="0" u="none" strike="noStrike" cap="none" normalizeH="0" baseline="0" dirty="0">
                <a:ln>
                  <a:noFill/>
                </a:ln>
                <a:solidFill>
                  <a:srgbClr val="434343"/>
                </a:solidFill>
                <a:effectLst/>
                <a:latin typeface="Atkinson Hyperlegible" pitchFamily="2" charset="0"/>
              </a:rPr>
              <a:t>’.</a:t>
            </a:r>
            <a:r>
              <a:rPr lang="en-US" altLang="en-US" sz="1200" dirty="0">
                <a:solidFill>
                  <a:srgbClr val="434343"/>
                </a:solidFill>
                <a:latin typeface="Atkinson Hyperlegible" pitchFamily="2" charset="0"/>
              </a:rPr>
              <a:t> </a:t>
            </a:r>
            <a:r>
              <a:rPr lang="en-US" altLang="en-US" sz="1200" b="1" dirty="0">
                <a:solidFill>
                  <a:srgbClr val="434343"/>
                </a:solidFill>
                <a:latin typeface="Atkinson Hyperlegible" pitchFamily="2" charset="0"/>
              </a:rPr>
              <a:t>Both perform similarly and can be chosen.</a:t>
            </a:r>
            <a:endParaRPr kumimoji="0" lang="en-US" altLang="en-US" sz="1200" b="1" i="0" u="none" strike="noStrike" cap="none" normalizeH="0" baseline="0" dirty="0">
              <a:ln>
                <a:noFill/>
              </a:ln>
              <a:solidFill>
                <a:srgbClr val="434343"/>
              </a:solidFill>
              <a:effectLst/>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37361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A67A7-C16E-E283-1B61-53A5753A3AC3}"/>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5EBB8947-BDFF-9F08-27D6-170EDB3AB556}"/>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9D01B33B-9F1C-94B0-41D4-47C2B2A73967}"/>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92209806-4C45-4B90-08BA-14C9ED704B3A}"/>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Output </a:t>
            </a:r>
            <a:r>
              <a:rPr lang="fr-FR" sz="3500" b="1" dirty="0" err="1">
                <a:solidFill>
                  <a:srgbClr val="525B78"/>
                </a:solidFill>
                <a:latin typeface="Atkinson Hyperlegible" panose="020B0604020202020204" charset="0"/>
              </a:rPr>
              <a:t>Selection</a:t>
            </a:r>
            <a:r>
              <a:rPr lang="fr-FR" sz="3500" b="1" dirty="0">
                <a:solidFill>
                  <a:srgbClr val="525B78"/>
                </a:solidFill>
                <a:latin typeface="Atkinson Hyperlegible" panose="020B0604020202020204" charset="0"/>
              </a:rPr>
              <a:t> </a:t>
            </a:r>
          </a:p>
        </p:txBody>
      </p:sp>
      <p:sp>
        <p:nvSpPr>
          <p:cNvPr id="10" name="Slide Number Placeholder 9">
            <a:extLst>
              <a:ext uri="{FF2B5EF4-FFF2-40B4-BE49-F238E27FC236}">
                <a16:creationId xmlns:a16="http://schemas.microsoft.com/office/drawing/2014/main" id="{093E3A4A-16BE-59B4-5A4E-7AC835085627}"/>
              </a:ext>
            </a:extLst>
          </p:cNvPr>
          <p:cNvSpPr>
            <a:spLocks noGrp="1"/>
          </p:cNvSpPr>
          <p:nvPr>
            <p:ph type="sldNum" sz="quarter" idx="12"/>
          </p:nvPr>
        </p:nvSpPr>
        <p:spPr/>
        <p:txBody>
          <a:bodyPr/>
          <a:lstStyle/>
          <a:p>
            <a:fld id="{A88DABC2-0637-4AC7-9063-F08C5B379692}" type="slidenum">
              <a:rPr lang="en-US" smtClean="0"/>
              <a:t>13</a:t>
            </a:fld>
            <a:endParaRPr lang="en-US" dirty="0"/>
          </a:p>
        </p:txBody>
      </p:sp>
      <p:sp>
        <p:nvSpPr>
          <p:cNvPr id="5" name="Rectangle 1">
            <a:extLst>
              <a:ext uri="{FF2B5EF4-FFF2-40B4-BE49-F238E27FC236}">
                <a16:creationId xmlns:a16="http://schemas.microsoft.com/office/drawing/2014/main" id="{B37D1453-6ACA-5D66-978C-F63A3D55F5DB}"/>
              </a:ext>
            </a:extLst>
          </p:cNvPr>
          <p:cNvSpPr>
            <a:spLocks noChangeArrowheads="1"/>
          </p:cNvSpPr>
          <p:nvPr/>
        </p:nvSpPr>
        <p:spPr bwMode="auto">
          <a:xfrm>
            <a:off x="950022" y="1503734"/>
            <a:ext cx="8012396"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434343"/>
                </a:solidFill>
                <a:effectLst/>
                <a:latin typeface="Atkinson Hyperlegible" pitchFamily="2" charset="0"/>
              </a:rPr>
              <a:t>Function Parameters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GB" altLang="en-US" sz="1200" i="0" u="none" strike="noStrike" cap="none" normalizeH="0" baseline="0" dirty="0">
              <a:ln>
                <a:noFill/>
              </a:ln>
              <a:solidFill>
                <a:srgbClr val="434343"/>
              </a:solidFill>
              <a:effectLst/>
              <a:latin typeface="Atkinson Hyperlegible"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i="0" u="none" strike="noStrike" cap="none" normalizeH="0" baseline="0" dirty="0">
                <a:ln>
                  <a:noFill/>
                </a:ln>
                <a:solidFill>
                  <a:srgbClr val="434343"/>
                </a:solidFill>
                <a:effectLst/>
                <a:latin typeface="Atkinson Hyperlegible" pitchFamily="2" charset="0"/>
              </a:rPr>
              <a:t>The utils.py file contains a key function that generates numerical outputs based on the problem's requirements. Currently, this function serves as a placeholder with two possible implementations: either a 5-dimensional polynomial function for demonstration purposes, or a commented-out stub for interfacing with external crash simulation software. </a:t>
            </a:r>
          </a:p>
          <a:p>
            <a:pPr marL="0" marR="0" lvl="0" indent="0" algn="just" defTabSz="914400" rtl="0" eaLnBrk="0" fontAlgn="base" latinLnBrk="0" hangingPunct="0">
              <a:lnSpc>
                <a:spcPct val="100000"/>
              </a:lnSpc>
              <a:spcBef>
                <a:spcPct val="0"/>
              </a:spcBef>
              <a:spcAft>
                <a:spcPct val="0"/>
              </a:spcAft>
              <a:buClrTx/>
              <a:buSzTx/>
              <a:buFontTx/>
              <a:buNone/>
              <a:tabLst/>
            </a:pPr>
            <a:endParaRPr lang="en-GB" altLang="en-US" sz="1200" dirty="0">
              <a:solidFill>
                <a:srgbClr val="434343"/>
              </a:solidFill>
              <a:latin typeface="Atkinson Hyperlegible"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altLang="en-US" sz="1200" b="1" i="0" u="none" strike="noStrike" cap="none" normalizeH="0" baseline="0" dirty="0">
                <a:ln>
                  <a:noFill/>
                </a:ln>
                <a:solidFill>
                  <a:srgbClr val="434343"/>
                </a:solidFill>
                <a:effectLst/>
                <a:latin typeface="Atkinson Hyperlegible" pitchFamily="2" charset="0"/>
              </a:rPr>
              <a:t>To adapt this for practical use, users must modify the function with their own output function or computational model</a:t>
            </a:r>
            <a:r>
              <a:rPr kumimoji="0" lang="en-GB" altLang="en-US" sz="1200" i="0" u="none" strike="noStrike" cap="none" normalizeH="0" baseline="0" dirty="0">
                <a:ln>
                  <a:noFill/>
                </a:ln>
                <a:solidFill>
                  <a:srgbClr val="434343"/>
                </a:solidFill>
                <a:effectLst/>
                <a:latin typeface="Atkinson Hyperlegible" pitchFamily="2" charset="0"/>
              </a:rPr>
              <a:t>. The modified implementation must preserve the expected return structure, typically an array or scalar value, while producing results that accurately represent the target system's </a:t>
            </a:r>
            <a:r>
              <a:rPr kumimoji="0" lang="en-GB" altLang="en-US" sz="1200" i="0" u="none" strike="noStrike" cap="none" normalizeH="0" baseline="0" dirty="0" err="1">
                <a:ln>
                  <a:noFill/>
                </a:ln>
                <a:solidFill>
                  <a:srgbClr val="434343"/>
                </a:solidFill>
                <a:effectLst/>
                <a:latin typeface="Atkinson Hyperlegible" pitchFamily="2" charset="0"/>
              </a:rPr>
              <a:t>behavior</a:t>
            </a:r>
            <a:r>
              <a:rPr kumimoji="0" lang="en-GB" altLang="en-US" sz="1200" i="0" u="none" strike="noStrike" cap="none" normalizeH="0" baseline="0" dirty="0">
                <a:ln>
                  <a:noFill/>
                </a:ln>
                <a:solidFill>
                  <a:srgbClr val="434343"/>
                </a:solidFill>
                <a:effectLst/>
                <a:latin typeface="Atkinson Hyperlegible" pitchFamily="2" charset="0"/>
              </a:rPr>
              <a:t>.</a:t>
            </a:r>
            <a:endParaRPr kumimoji="0" lang="en-US" altLang="en-US" sz="1200" i="0" u="none" strike="noStrike" cap="none" normalizeH="0" baseline="0" dirty="0">
              <a:ln>
                <a:noFill/>
              </a:ln>
              <a:solidFill>
                <a:srgbClr val="434343"/>
              </a:solidFill>
              <a:effectLst/>
              <a:latin typeface="Atkinson Hyperlegible" pitchFamily="2" charset="0"/>
            </a:endParaRPr>
          </a:p>
        </p:txBody>
      </p:sp>
    </p:spTree>
    <p:extLst>
      <p:ext uri="{BB962C8B-B14F-4D97-AF65-F5344CB8AC3E}">
        <p14:creationId xmlns:p14="http://schemas.microsoft.com/office/powerpoint/2010/main" val="1913598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B81A8-32FB-0682-A53A-CFBD39D786B9}"/>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B2A276C2-D5B2-DC3B-784B-9DB72A854AB9}"/>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E69F9316-DF71-92A9-D40E-DCFFA56B626A}"/>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22B34FE4-137B-1F5D-6460-A0ABEDD00FDF}"/>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API Main </a:t>
            </a:r>
            <a:r>
              <a:rPr lang="fr-FR" sz="3500" b="1" dirty="0" err="1">
                <a:solidFill>
                  <a:srgbClr val="525B78"/>
                </a:solidFill>
                <a:latin typeface="Atkinson Hyperlegible" panose="020B0604020202020204" charset="0"/>
              </a:rPr>
              <a:t>Function</a:t>
            </a:r>
            <a:r>
              <a:rPr lang="fr-FR" sz="3500" b="1" dirty="0">
                <a:solidFill>
                  <a:srgbClr val="525B78"/>
                </a:solidFill>
                <a:latin typeface="Atkinson Hyperlegible" panose="020B0604020202020204" charset="0"/>
              </a:rPr>
              <a:t> </a:t>
            </a:r>
          </a:p>
        </p:txBody>
      </p:sp>
      <p:sp>
        <p:nvSpPr>
          <p:cNvPr id="10" name="Slide Number Placeholder 9">
            <a:extLst>
              <a:ext uri="{FF2B5EF4-FFF2-40B4-BE49-F238E27FC236}">
                <a16:creationId xmlns:a16="http://schemas.microsoft.com/office/drawing/2014/main" id="{34AE29DA-E07E-48BA-0C7E-C9F05B817990}"/>
              </a:ext>
            </a:extLst>
          </p:cNvPr>
          <p:cNvSpPr>
            <a:spLocks noGrp="1"/>
          </p:cNvSpPr>
          <p:nvPr>
            <p:ph type="sldNum" sz="quarter" idx="12"/>
          </p:nvPr>
        </p:nvSpPr>
        <p:spPr/>
        <p:txBody>
          <a:bodyPr/>
          <a:lstStyle/>
          <a:p>
            <a:fld id="{A88DABC2-0637-4AC7-9063-F08C5B379692}" type="slidenum">
              <a:rPr lang="en-US" smtClean="0"/>
              <a:t>14</a:t>
            </a:fld>
            <a:endParaRPr lang="en-US" dirty="0"/>
          </a:p>
        </p:txBody>
      </p:sp>
      <p:sp>
        <p:nvSpPr>
          <p:cNvPr id="7" name="Rectangle 2">
            <a:extLst>
              <a:ext uri="{FF2B5EF4-FFF2-40B4-BE49-F238E27FC236}">
                <a16:creationId xmlns:a16="http://schemas.microsoft.com/office/drawing/2014/main" id="{831F3903-9202-BB2F-D48F-7D5962F9A24F}"/>
              </a:ext>
            </a:extLst>
          </p:cNvPr>
          <p:cNvSpPr>
            <a:spLocks noChangeArrowheads="1"/>
          </p:cNvSpPr>
          <p:nvPr/>
        </p:nvSpPr>
        <p:spPr bwMode="auto">
          <a:xfrm>
            <a:off x="904625" y="1273073"/>
            <a:ext cx="806047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434343"/>
                </a:solidFill>
                <a:effectLst/>
                <a:latin typeface="Atkinson Hyperlegible" pitchFamily="2" charset="0"/>
              </a:rPr>
              <a:t>Main Function Details : </a:t>
            </a:r>
            <a:r>
              <a:rPr kumimoji="0" lang="en-US" altLang="en-US" sz="1200" b="1" i="0" u="none" strike="noStrike" cap="none" normalizeH="0" baseline="0" dirty="0" err="1">
                <a:ln>
                  <a:noFill/>
                </a:ln>
                <a:solidFill>
                  <a:srgbClr val="434343"/>
                </a:solidFill>
                <a:effectLst/>
                <a:latin typeface="Atkinson Hyperlegible" pitchFamily="2" charset="0"/>
              </a:rPr>
              <a:t>active_learning</a:t>
            </a:r>
            <a:r>
              <a:rPr kumimoji="0" lang="en-US" altLang="en-US" sz="1200" b="1" i="0" u="none" strike="noStrike" cap="none" normalizeH="0" baseline="0" dirty="0">
                <a:ln>
                  <a:noFill/>
                </a:ln>
                <a:solidFill>
                  <a:srgbClr val="434343"/>
                </a:solidFill>
                <a:effectLst/>
                <a:latin typeface="Atkinson Hyperlegible" pitchFamily="2"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dirty="0">
              <a:solidFill>
                <a:srgbClr val="434343"/>
              </a:solidFill>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34343"/>
                </a:solidFill>
                <a:effectLst/>
                <a:latin typeface="Atkinson Hyperlegible" pitchFamily="2" charset="0"/>
              </a:rPr>
              <a:t>This function implements the core of the active learning process, performing the following steps: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434343"/>
                </a:solidFill>
                <a:effectLst/>
                <a:latin typeface="Atkinson Hyperlegible" pitchFamily="2" charset="0"/>
              </a:rPr>
              <a:t>Creates a D-dimensional uniform grid of points ("pool") as candidate data points.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434343"/>
                </a:solidFill>
                <a:effectLst/>
                <a:latin typeface="Atkinson Hyperlegible" pitchFamily="2" charset="0"/>
              </a:rPr>
              <a:t>Generates an initial training dataset using either a Halton or Hammersley sequence, and trains an initial surrogate model (</a:t>
            </a:r>
            <a:r>
              <a:rPr kumimoji="0" lang="en-US" altLang="en-US" sz="1000" b="0" i="0" u="none" strike="noStrike" cap="none" normalizeH="0" baseline="0" dirty="0" err="1">
                <a:ln>
                  <a:noFill/>
                </a:ln>
                <a:solidFill>
                  <a:srgbClr val="434343"/>
                </a:solidFill>
                <a:effectLst/>
                <a:latin typeface="Atkinson Hyperlegible" pitchFamily="2" charset="0"/>
              </a:rPr>
              <a:t>learner_model</a:t>
            </a:r>
            <a:r>
              <a:rPr kumimoji="0" lang="en-US" altLang="en-US" sz="1000" b="0" i="0" u="none" strike="noStrike" cap="none" normalizeH="0" baseline="0" dirty="0">
                <a:ln>
                  <a:noFill/>
                </a:ln>
                <a:solidFill>
                  <a:srgbClr val="434343"/>
                </a:solidFill>
                <a:effectLst/>
                <a:latin typeface="Atkinson Hyperlegible" pitchFamily="2"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434343"/>
                </a:solidFill>
                <a:effectLst/>
                <a:latin typeface="Atkinson Hyperlegible" pitchFamily="2" charset="0"/>
              </a:rPr>
              <a:t>Generates a dataset to train a model of the criterion (</a:t>
            </a:r>
            <a:r>
              <a:rPr kumimoji="0" lang="en-US" altLang="en-US" sz="1000" b="0" i="0" u="none" strike="noStrike" cap="none" normalizeH="0" baseline="0" dirty="0" err="1">
                <a:ln>
                  <a:noFill/>
                </a:ln>
                <a:solidFill>
                  <a:srgbClr val="434343"/>
                </a:solidFill>
                <a:effectLst/>
                <a:latin typeface="Atkinson Hyperlegible" pitchFamily="2" charset="0"/>
              </a:rPr>
              <a:t>criterion_model</a:t>
            </a:r>
            <a:r>
              <a:rPr kumimoji="0" lang="en-US" altLang="en-US" sz="1000" b="0" i="0" u="none" strike="noStrike" cap="none" normalizeH="0" baseline="0" dirty="0">
                <a:ln>
                  <a:noFill/>
                </a:ln>
                <a:solidFill>
                  <a:srgbClr val="434343"/>
                </a:solidFill>
                <a:effectLst/>
                <a:latin typeface="Atkinson Hyperlegible" pitchFamily="2"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434343"/>
                </a:solidFill>
                <a:effectLst/>
                <a:latin typeface="Atkinson Hyperlegible" pitchFamily="2" charset="0"/>
              </a:rPr>
              <a:t>Iteratively selects new points to add to the training set using the criterion model and updates both models.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dirty="0">
                <a:ln>
                  <a:noFill/>
                </a:ln>
                <a:solidFill>
                  <a:srgbClr val="434343"/>
                </a:solidFill>
                <a:effectLst/>
                <a:latin typeface="Atkinson Hyperlegible" pitchFamily="2" charset="0"/>
              </a:rPr>
              <a:t>Evaluates the performance of the surrogate model using R² scores.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b="1" dirty="0">
              <a:solidFill>
                <a:srgbClr val="434343"/>
              </a:solidFill>
              <a:latin typeface="Atkinson Hyperlegible"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434343"/>
                </a:solidFill>
                <a:effectLst/>
                <a:latin typeface="Atkinson Hyperlegible" pitchFamily="2" charset="0"/>
              </a:rPr>
              <a:t>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000" b="1" i="0" u="none" strike="noStrike" cap="none" normalizeH="0" baseline="0" dirty="0">
                <a:ln>
                  <a:noFill/>
                </a:ln>
                <a:solidFill>
                  <a:srgbClr val="434343"/>
                </a:solidFill>
                <a:effectLst/>
                <a:latin typeface="Atkinson Hyperlegible" pitchFamily="2" charset="0"/>
              </a:rPr>
              <a:t> Configuration and User Input</a:t>
            </a:r>
            <a:r>
              <a:rPr kumimoji="0" lang="en-US" altLang="en-US" sz="1000" b="0" i="0" u="none" strike="noStrike" cap="none" normalizeH="0" baseline="0" dirty="0">
                <a:ln>
                  <a:noFill/>
                </a:ln>
                <a:solidFill>
                  <a:srgbClr val="434343"/>
                </a:solidFill>
                <a:effectLst/>
                <a:latin typeface="Atkinson Hyperlegible" pitchFamily="2"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434343"/>
                </a:solidFill>
                <a:effectLst/>
                <a:latin typeface="Atkinson Hyperlegible" pitchFamily="2" charset="0"/>
              </a:rPr>
              <a:t>Parameters such as the number of basis functions, modes, active dimensions, and others are entered by the user.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000" b="1" i="0" u="none" strike="noStrike" cap="none" normalizeH="0" baseline="0" dirty="0">
                <a:ln>
                  <a:noFill/>
                </a:ln>
                <a:solidFill>
                  <a:srgbClr val="434343"/>
                </a:solidFill>
                <a:effectLst/>
                <a:latin typeface="Atkinson Hyperlegible" pitchFamily="2" charset="0"/>
              </a:rPr>
              <a:t> Initial Training Set</a:t>
            </a:r>
            <a:r>
              <a:rPr lang="en-US" altLang="en-US" sz="1000" dirty="0">
                <a:solidFill>
                  <a:srgbClr val="434343"/>
                </a:solidFill>
                <a:latin typeface="Atkinson Hyperlegible" pitchFamily="2"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434343"/>
                </a:solidFill>
                <a:effectLst/>
                <a:latin typeface="Atkinson Hyperlegible" pitchFamily="2" charset="0"/>
              </a:rPr>
              <a:t>The script generates the initial training set using either Halton or Hammersley sequences and adds them to the pool grid.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000" b="1" i="0" u="none" strike="noStrike" cap="none" normalizeH="0" baseline="0" dirty="0">
                <a:ln>
                  <a:noFill/>
                </a:ln>
                <a:solidFill>
                  <a:srgbClr val="434343"/>
                </a:solidFill>
                <a:effectLst/>
                <a:latin typeface="Atkinson Hyperlegible" pitchFamily="2" charset="0"/>
              </a:rPr>
              <a:t> Surrogate Model and Criterion Model</a:t>
            </a:r>
            <a:r>
              <a:rPr kumimoji="0" lang="en-US" altLang="en-US" sz="1000" b="0" i="0" u="none" strike="noStrike" cap="none" normalizeH="0" baseline="0" dirty="0">
                <a:ln>
                  <a:noFill/>
                </a:ln>
                <a:solidFill>
                  <a:srgbClr val="434343"/>
                </a:solidFill>
                <a:effectLst/>
                <a:latin typeface="Atkinson Hyperlegible" pitchFamily="2"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434343"/>
                </a:solidFill>
                <a:effectLst/>
                <a:latin typeface="Atkinson Hyperlegible" pitchFamily="2" charset="0"/>
              </a:rPr>
              <a:t>The surrogate model is initialized and trained using the training data.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434343"/>
                </a:solidFill>
                <a:effectLst/>
                <a:latin typeface="Atkinson Hyperlegible" pitchFamily="2" charset="0"/>
              </a:rPr>
              <a:t>A criterion model is trained based on the initial training set and is used to select new points for training.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000" b="1" i="0" u="none" strike="noStrike" cap="none" normalizeH="0" baseline="0" dirty="0">
                <a:ln>
                  <a:noFill/>
                </a:ln>
                <a:solidFill>
                  <a:srgbClr val="434343"/>
                </a:solidFill>
                <a:effectLst/>
                <a:latin typeface="Atkinson Hyperlegible" pitchFamily="2" charset="0"/>
              </a:rPr>
              <a:t> Active Learning Loop</a:t>
            </a:r>
            <a:r>
              <a:rPr kumimoji="0" lang="en-US" altLang="en-US" sz="1000" b="0" i="0" u="none" strike="noStrike" cap="none" normalizeH="0" baseline="0" dirty="0">
                <a:ln>
                  <a:noFill/>
                </a:ln>
                <a:solidFill>
                  <a:srgbClr val="434343"/>
                </a:solidFill>
                <a:effectLst/>
                <a:latin typeface="Atkinson Hyperlegible" pitchFamily="2"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434343"/>
                </a:solidFill>
                <a:effectLst/>
                <a:latin typeface="Atkinson Hyperlegible" pitchFamily="2" charset="0"/>
              </a:rPr>
              <a:t>The script iteratively queries new points from the pool based on the criterion model and updates both the surrogate and criterion models.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434343"/>
                </a:solidFill>
                <a:effectLst/>
                <a:latin typeface="Atkinson Hyperlegible" pitchFamily="2" charset="0"/>
              </a:rPr>
              <a:t>R² scores are computed after each query to assess the performance of the surrogate model.</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000" b="1" i="0" u="none" strike="noStrike" cap="none" normalizeH="0" baseline="0" dirty="0">
                <a:ln>
                  <a:noFill/>
                </a:ln>
                <a:solidFill>
                  <a:srgbClr val="434343"/>
                </a:solidFill>
                <a:effectLst/>
                <a:latin typeface="Atkinson Hyperlegible" pitchFamily="2" charset="0"/>
              </a:rPr>
              <a:t> Output</a:t>
            </a:r>
            <a:r>
              <a:rPr kumimoji="0" lang="en-US" altLang="en-US" sz="1000" b="0" i="0" u="none" strike="noStrike" cap="none" normalizeH="0" baseline="0" dirty="0">
                <a:ln>
                  <a:noFill/>
                </a:ln>
                <a:solidFill>
                  <a:srgbClr val="434343"/>
                </a:solidFill>
                <a:effectLst/>
                <a:latin typeface="Atkinson Hyperlegible" pitchFamily="2"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0" i="0" u="none" strike="noStrike" cap="none" normalizeH="0" baseline="0" dirty="0">
                <a:ln>
                  <a:noFill/>
                </a:ln>
                <a:solidFill>
                  <a:srgbClr val="434343"/>
                </a:solidFill>
                <a:effectLst/>
                <a:latin typeface="Atkinson Hyperlegible" pitchFamily="2" charset="0"/>
              </a:rPr>
              <a:t>The R² scores at each step are written to a CSV file (results.csv).</a:t>
            </a:r>
          </a:p>
        </p:txBody>
      </p:sp>
    </p:spTree>
    <p:extLst>
      <p:ext uri="{BB962C8B-B14F-4D97-AF65-F5344CB8AC3E}">
        <p14:creationId xmlns:p14="http://schemas.microsoft.com/office/powerpoint/2010/main" val="255477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859B8-1487-978E-E11E-C3166BCD5582}"/>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6905C77-9D58-1693-6DCB-822912DB4226}"/>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140E9C4F-3FE6-2219-EBC9-308D44EAF7E9}"/>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7C07C336-733F-D80C-2FDF-CDCD08F96824}"/>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Example </a:t>
            </a:r>
            <a:r>
              <a:rPr lang="fr-FR" sz="3500" b="1" dirty="0" err="1">
                <a:solidFill>
                  <a:srgbClr val="525B78"/>
                </a:solidFill>
                <a:latin typeface="Atkinson Hyperlegible" panose="020B0604020202020204" charset="0"/>
              </a:rPr>
              <a:t>Request</a:t>
            </a:r>
            <a:r>
              <a:rPr lang="fr-FR" sz="3500" b="1" dirty="0">
                <a:solidFill>
                  <a:srgbClr val="525B78"/>
                </a:solidFill>
                <a:latin typeface="Atkinson Hyperlegible" panose="020B0604020202020204" charset="0"/>
              </a:rPr>
              <a:t> </a:t>
            </a:r>
          </a:p>
        </p:txBody>
      </p:sp>
      <p:sp>
        <p:nvSpPr>
          <p:cNvPr id="10" name="Slide Number Placeholder 9">
            <a:extLst>
              <a:ext uri="{FF2B5EF4-FFF2-40B4-BE49-F238E27FC236}">
                <a16:creationId xmlns:a16="http://schemas.microsoft.com/office/drawing/2014/main" id="{655736F3-3DB2-2AEC-6AC3-4F916BCE3660}"/>
              </a:ext>
            </a:extLst>
          </p:cNvPr>
          <p:cNvSpPr>
            <a:spLocks noGrp="1"/>
          </p:cNvSpPr>
          <p:nvPr>
            <p:ph type="sldNum" sz="quarter" idx="12"/>
          </p:nvPr>
        </p:nvSpPr>
        <p:spPr/>
        <p:txBody>
          <a:bodyPr/>
          <a:lstStyle/>
          <a:p>
            <a:fld id="{A88DABC2-0637-4AC7-9063-F08C5B379692}" type="slidenum">
              <a:rPr lang="en-US" smtClean="0"/>
              <a:t>15</a:t>
            </a:fld>
            <a:endParaRPr lang="en-US" dirty="0"/>
          </a:p>
        </p:txBody>
      </p:sp>
      <p:sp>
        <p:nvSpPr>
          <p:cNvPr id="5" name="TextBox 4">
            <a:extLst>
              <a:ext uri="{FF2B5EF4-FFF2-40B4-BE49-F238E27FC236}">
                <a16:creationId xmlns:a16="http://schemas.microsoft.com/office/drawing/2014/main" id="{16210F69-2DFE-D2E7-C5B0-840272453B30}"/>
              </a:ext>
            </a:extLst>
          </p:cNvPr>
          <p:cNvSpPr txBox="1"/>
          <p:nvPr/>
        </p:nvSpPr>
        <p:spPr>
          <a:xfrm>
            <a:off x="904625" y="1556279"/>
            <a:ext cx="7811357" cy="1631216"/>
          </a:xfrm>
          <a:prstGeom prst="rect">
            <a:avLst/>
          </a:prstGeom>
          <a:noFill/>
        </p:spPr>
        <p:txBody>
          <a:bodyPr wrap="square">
            <a:spAutoFit/>
          </a:bodyPr>
          <a:lstStyle/>
          <a:p>
            <a:r>
              <a:rPr lang="en-US" sz="1000" dirty="0">
                <a:solidFill>
                  <a:srgbClr val="434343"/>
                </a:solidFill>
                <a:latin typeface="Courier New" panose="02070309020205020404" pitchFamily="49" charset="0"/>
                <a:cs typeface="Courier New" panose="02070309020205020404" pitchFamily="49" charset="0"/>
              </a:rPr>
              <a:t>Enter number of basis functions (e.g., 6): 6</a:t>
            </a:r>
          </a:p>
          <a:p>
            <a:r>
              <a:rPr lang="en-US" sz="1000" dirty="0">
                <a:solidFill>
                  <a:srgbClr val="434343"/>
                </a:solidFill>
                <a:latin typeface="Courier New" panose="02070309020205020404" pitchFamily="49" charset="0"/>
                <a:cs typeface="Courier New" panose="02070309020205020404" pitchFamily="49" charset="0"/>
              </a:rPr>
              <a:t>Enter number of modes (e.g., 1): 1</a:t>
            </a:r>
          </a:p>
          <a:p>
            <a:r>
              <a:rPr lang="en-US" sz="1000" dirty="0">
                <a:solidFill>
                  <a:srgbClr val="434343"/>
                </a:solidFill>
                <a:latin typeface="Courier New" panose="02070309020205020404" pitchFamily="49" charset="0"/>
                <a:cs typeface="Courier New" panose="02070309020205020404" pitchFamily="49" charset="0"/>
              </a:rPr>
              <a:t>Enter number of active dimensions (e.g., 5): 5</a:t>
            </a:r>
          </a:p>
          <a:p>
            <a:r>
              <a:rPr lang="en-US" sz="1000" dirty="0">
                <a:solidFill>
                  <a:srgbClr val="434343"/>
                </a:solidFill>
                <a:latin typeface="Courier New" panose="02070309020205020404" pitchFamily="49" charset="0"/>
                <a:cs typeface="Courier New" panose="02070309020205020404" pitchFamily="49" charset="0"/>
              </a:rPr>
              <a:t>Enter number of initial training samples (e.g., 20): 20</a:t>
            </a:r>
          </a:p>
          <a:p>
            <a:r>
              <a:rPr lang="en-US" sz="1000" dirty="0">
                <a:solidFill>
                  <a:srgbClr val="434343"/>
                </a:solidFill>
                <a:latin typeface="Courier New" panose="02070309020205020404" pitchFamily="49" charset="0"/>
                <a:cs typeface="Courier New" panose="02070309020205020404" pitchFamily="49" charset="0"/>
              </a:rPr>
              <a:t>Enter number of active learning steps (e.g., 20): 20</a:t>
            </a:r>
          </a:p>
          <a:p>
            <a:r>
              <a:rPr lang="en-US" sz="1000" dirty="0">
                <a:solidFill>
                  <a:srgbClr val="434343"/>
                </a:solidFill>
                <a:latin typeface="Courier New" panose="02070309020205020404" pitchFamily="49" charset="0"/>
                <a:cs typeface="Courier New" panose="02070309020205020404" pitchFamily="49" charset="0"/>
              </a:rPr>
              <a:t>Enter number of samples to train criterion sub-model (e.g., 5000): 5000</a:t>
            </a:r>
          </a:p>
          <a:p>
            <a:r>
              <a:rPr lang="en-US" sz="1000" dirty="0">
                <a:solidFill>
                  <a:srgbClr val="434343"/>
                </a:solidFill>
                <a:latin typeface="Courier New" panose="02070309020205020404" pitchFamily="49" charset="0"/>
                <a:cs typeface="Courier New" panose="02070309020205020404" pitchFamily="49" charset="0"/>
              </a:rPr>
              <a:t>Enter dimensionality of the input space (e.g., 5): 5</a:t>
            </a:r>
          </a:p>
          <a:p>
            <a:r>
              <a:rPr lang="en-US" sz="1000" dirty="0">
                <a:solidFill>
                  <a:srgbClr val="434343"/>
                </a:solidFill>
                <a:latin typeface="Courier New" panose="02070309020205020404" pitchFamily="49" charset="0"/>
                <a:cs typeface="Courier New" panose="02070309020205020404" pitchFamily="49" charset="0"/>
              </a:rPr>
              <a:t>Enter number of grid subdivisions per dimension (e.g., 15): 15</a:t>
            </a:r>
          </a:p>
          <a:p>
            <a:r>
              <a:rPr lang="en-US" sz="1000" dirty="0">
                <a:solidFill>
                  <a:srgbClr val="434343"/>
                </a:solidFill>
                <a:latin typeface="Courier New" panose="02070309020205020404" pitchFamily="49" charset="0"/>
                <a:cs typeface="Courier New" panose="02070309020205020404" pitchFamily="49" charset="0"/>
              </a:rPr>
              <a:t>Enter selection strategy ('one', 'cross' or 'simplex’): one</a:t>
            </a:r>
          </a:p>
          <a:p>
            <a:r>
              <a:rPr lang="en-US" sz="1000" dirty="0">
                <a:solidFill>
                  <a:srgbClr val="434343"/>
                </a:solidFill>
                <a:latin typeface="Courier New" panose="02070309020205020404" pitchFamily="49" charset="0"/>
                <a:cs typeface="Courier New" panose="02070309020205020404" pitchFamily="49" charset="0"/>
              </a:rPr>
              <a:t>Choose initialization method ('</a:t>
            </a:r>
            <a:r>
              <a:rPr lang="en-US" sz="1000" dirty="0" err="1">
                <a:solidFill>
                  <a:srgbClr val="434343"/>
                </a:solidFill>
                <a:latin typeface="Courier New" panose="02070309020205020404" pitchFamily="49" charset="0"/>
                <a:cs typeface="Courier New" panose="02070309020205020404" pitchFamily="49" charset="0"/>
              </a:rPr>
              <a:t>halton</a:t>
            </a:r>
            <a:r>
              <a:rPr lang="en-US" sz="1000" dirty="0">
                <a:solidFill>
                  <a:srgbClr val="434343"/>
                </a:solidFill>
                <a:latin typeface="Courier New" panose="02070309020205020404" pitchFamily="49" charset="0"/>
                <a:cs typeface="Courier New" panose="02070309020205020404" pitchFamily="49" charset="0"/>
              </a:rPr>
              <a:t>' or '</a:t>
            </a:r>
            <a:r>
              <a:rPr lang="en-US" sz="1000" dirty="0" err="1">
                <a:solidFill>
                  <a:srgbClr val="434343"/>
                </a:solidFill>
                <a:latin typeface="Courier New" panose="02070309020205020404" pitchFamily="49" charset="0"/>
                <a:cs typeface="Courier New" panose="02070309020205020404" pitchFamily="49" charset="0"/>
              </a:rPr>
              <a:t>hammersly</a:t>
            </a:r>
            <a:r>
              <a:rPr lang="en-US" sz="1000" dirty="0">
                <a:solidFill>
                  <a:srgbClr val="434343"/>
                </a:solidFill>
                <a:latin typeface="Courier New" panose="02070309020205020404" pitchFamily="49" charset="0"/>
                <a:cs typeface="Courier New" panose="02070309020205020404" pitchFamily="49" charset="0"/>
              </a:rPr>
              <a:t>'): </a:t>
            </a:r>
            <a:r>
              <a:rPr lang="en-US" sz="1000" dirty="0" err="1">
                <a:solidFill>
                  <a:srgbClr val="434343"/>
                </a:solidFill>
                <a:latin typeface="Courier New" panose="02070309020205020404" pitchFamily="49" charset="0"/>
                <a:cs typeface="Courier New" panose="02070309020205020404" pitchFamily="49" charset="0"/>
              </a:rPr>
              <a:t>halton</a:t>
            </a:r>
            <a:endParaRPr lang="en-US" sz="1000" dirty="0">
              <a:solidFill>
                <a:srgbClr val="434343"/>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62144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5E010-BE44-6B09-3373-2CD3356A9771}"/>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32729DA6-CA58-323A-CCC9-B1FCD88B211E}"/>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0349CABB-E5DC-2734-283C-6F045C7B1247}"/>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E94AF2D0-6437-790B-3AE1-1F4194CA4A54}"/>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Code Output </a:t>
            </a:r>
          </a:p>
        </p:txBody>
      </p:sp>
      <p:sp>
        <p:nvSpPr>
          <p:cNvPr id="10" name="Slide Number Placeholder 9">
            <a:extLst>
              <a:ext uri="{FF2B5EF4-FFF2-40B4-BE49-F238E27FC236}">
                <a16:creationId xmlns:a16="http://schemas.microsoft.com/office/drawing/2014/main" id="{8C8C027E-02D2-30BD-E77B-62BD9FF783F2}"/>
              </a:ext>
            </a:extLst>
          </p:cNvPr>
          <p:cNvSpPr>
            <a:spLocks noGrp="1"/>
          </p:cNvSpPr>
          <p:nvPr>
            <p:ph type="sldNum" sz="quarter" idx="12"/>
          </p:nvPr>
        </p:nvSpPr>
        <p:spPr/>
        <p:txBody>
          <a:bodyPr/>
          <a:lstStyle/>
          <a:p>
            <a:fld id="{A88DABC2-0637-4AC7-9063-F08C5B379692}" type="slidenum">
              <a:rPr lang="en-US" smtClean="0"/>
              <a:t>16</a:t>
            </a:fld>
            <a:endParaRPr lang="en-US"/>
          </a:p>
        </p:txBody>
      </p:sp>
      <p:sp>
        <p:nvSpPr>
          <p:cNvPr id="7" name="TextBox 6">
            <a:extLst>
              <a:ext uri="{FF2B5EF4-FFF2-40B4-BE49-F238E27FC236}">
                <a16:creationId xmlns:a16="http://schemas.microsoft.com/office/drawing/2014/main" id="{4B59C6B1-D262-7E6E-E223-0B939F2CF0C8}"/>
              </a:ext>
            </a:extLst>
          </p:cNvPr>
          <p:cNvSpPr txBox="1"/>
          <p:nvPr/>
        </p:nvSpPr>
        <p:spPr>
          <a:xfrm>
            <a:off x="904625" y="1535714"/>
            <a:ext cx="7678365" cy="1938992"/>
          </a:xfrm>
          <a:prstGeom prst="rect">
            <a:avLst/>
          </a:prstGeom>
          <a:noFill/>
        </p:spPr>
        <p:txBody>
          <a:bodyPr wrap="square" rtlCol="0">
            <a:spAutoFit/>
          </a:bodyPr>
          <a:lstStyle/>
          <a:p>
            <a:pPr algn="just"/>
            <a:r>
              <a:rPr lang="en-GB" sz="1200" dirty="0">
                <a:solidFill>
                  <a:srgbClr val="434343"/>
                </a:solidFill>
                <a:latin typeface="Atkinson Hyperlegible" pitchFamily="2" charset="0"/>
              </a:rPr>
              <a:t>The output of the active learning process will be a CSV file (results.csv) containing R² scores at each active learning step, which reflects the performance of the surrogate model. </a:t>
            </a:r>
            <a:r>
              <a:rPr lang="en-GB" sz="1200" b="1" dirty="0">
                <a:solidFill>
                  <a:srgbClr val="434343"/>
                </a:solidFill>
                <a:latin typeface="Atkinson Hyperlegible" pitchFamily="2" charset="0"/>
              </a:rPr>
              <a:t>This can be modified to export any performance value you want, the training data base at each step or the final trained model.</a:t>
            </a:r>
          </a:p>
          <a:p>
            <a:pPr algn="just"/>
            <a:endParaRPr lang="en-GB" sz="1200" dirty="0">
              <a:solidFill>
                <a:srgbClr val="434343"/>
              </a:solidFill>
              <a:latin typeface="Atkinson Hyperlegible" pitchFamily="2" charset="0"/>
            </a:endParaRPr>
          </a:p>
          <a:p>
            <a:pPr algn="just"/>
            <a:r>
              <a:rPr lang="en-GB" sz="1200" dirty="0">
                <a:solidFill>
                  <a:srgbClr val="434343"/>
                </a:solidFill>
                <a:latin typeface="Atkinson Hyperlegible" pitchFamily="2" charset="0"/>
              </a:rPr>
              <a:t>Example Output (results.csv):                 </a:t>
            </a:r>
            <a:r>
              <a:rPr lang="en-GB" sz="800" dirty="0">
                <a:solidFill>
                  <a:srgbClr val="434343"/>
                </a:solidFill>
                <a:latin typeface="Courier New" panose="02070309020205020404" pitchFamily="49" charset="0"/>
                <a:cs typeface="Courier New" panose="02070309020205020404" pitchFamily="49" charset="0"/>
              </a:rPr>
              <a:t>R2_scores        </a:t>
            </a:r>
          </a:p>
          <a:p>
            <a:pPr algn="just"/>
            <a:endParaRPr lang="en-GB" sz="1200" dirty="0">
              <a:solidFill>
                <a:srgbClr val="434343"/>
              </a:solidFill>
              <a:latin typeface="Atkinson Hyperlegible" pitchFamily="2" charset="0"/>
            </a:endParaRPr>
          </a:p>
          <a:p>
            <a:endParaRPr lang="en-GB" sz="1000" dirty="0">
              <a:solidFill>
                <a:srgbClr val="434343"/>
              </a:solidFill>
              <a:latin typeface="Courier New" panose="02070309020205020404" pitchFamily="49" charset="0"/>
              <a:cs typeface="Courier New" panose="02070309020205020404" pitchFamily="49" charset="0"/>
            </a:endParaRPr>
          </a:p>
          <a:p>
            <a:endParaRPr lang="en-GB" sz="1000" dirty="0">
              <a:solidFill>
                <a:srgbClr val="434343"/>
              </a:solidFill>
              <a:latin typeface="Courier New" panose="02070309020205020404" pitchFamily="49" charset="0"/>
              <a:cs typeface="Courier New" panose="02070309020205020404" pitchFamily="49" charset="0"/>
            </a:endParaRPr>
          </a:p>
          <a:p>
            <a:r>
              <a:rPr lang="en-US" dirty="0">
                <a:solidFill>
                  <a:srgbClr val="434343"/>
                </a:solidFill>
                <a:latin typeface="Atkinson Hyperlegible" pitchFamily="2" charset="0"/>
              </a:rPr>
              <a:t> </a:t>
            </a:r>
          </a:p>
          <a:p>
            <a:endParaRPr lang="en-US" dirty="0">
              <a:solidFill>
                <a:srgbClr val="434343"/>
              </a:solidFill>
              <a:latin typeface="Atkinson Hyperlegible" pitchFamily="2" charset="0"/>
            </a:endParaRPr>
          </a:p>
        </p:txBody>
      </p:sp>
      <p:sp>
        <p:nvSpPr>
          <p:cNvPr id="5" name="TextBox 4">
            <a:extLst>
              <a:ext uri="{FF2B5EF4-FFF2-40B4-BE49-F238E27FC236}">
                <a16:creationId xmlns:a16="http://schemas.microsoft.com/office/drawing/2014/main" id="{021E4B64-854E-6824-4005-CC655206DA2F}"/>
              </a:ext>
            </a:extLst>
          </p:cNvPr>
          <p:cNvSpPr txBox="1"/>
          <p:nvPr/>
        </p:nvSpPr>
        <p:spPr>
          <a:xfrm>
            <a:off x="4273846" y="2317112"/>
            <a:ext cx="2511357" cy="2554545"/>
          </a:xfrm>
          <a:prstGeom prst="rect">
            <a:avLst/>
          </a:prstGeom>
          <a:noFill/>
        </p:spPr>
        <p:txBody>
          <a:bodyPr wrap="square">
            <a:spAutoFit/>
          </a:bodyPr>
          <a:lstStyle/>
          <a:p>
            <a:r>
              <a:rPr lang="en-US" sz="800" dirty="0">
                <a:latin typeface="Courier New" panose="02070309020205020404" pitchFamily="49" charset="0"/>
                <a:cs typeface="Courier New" panose="02070309020205020404" pitchFamily="49" charset="0"/>
              </a:rPr>
              <a:t>26, 0.3398026509818336</a:t>
            </a:r>
          </a:p>
          <a:p>
            <a:r>
              <a:rPr lang="en-US" sz="800" dirty="0">
                <a:latin typeface="Courier New" panose="02070309020205020404" pitchFamily="49" charset="0"/>
                <a:cs typeface="Courier New" panose="02070309020205020404" pitchFamily="49" charset="0"/>
              </a:rPr>
              <a:t>27, 0.4750155352920788</a:t>
            </a:r>
          </a:p>
          <a:p>
            <a:r>
              <a:rPr lang="en-US" sz="800" dirty="0">
                <a:latin typeface="Courier New" panose="02070309020205020404" pitchFamily="49" charset="0"/>
                <a:cs typeface="Courier New" panose="02070309020205020404" pitchFamily="49" charset="0"/>
              </a:rPr>
              <a:t>28, 0.4140424852261031</a:t>
            </a:r>
          </a:p>
          <a:p>
            <a:r>
              <a:rPr lang="en-US" sz="800" dirty="0">
                <a:latin typeface="Courier New" panose="02070309020205020404" pitchFamily="49" charset="0"/>
                <a:cs typeface="Courier New" panose="02070309020205020404" pitchFamily="49" charset="0"/>
              </a:rPr>
              <a:t>29, 0.43570701479027079</a:t>
            </a:r>
          </a:p>
          <a:p>
            <a:r>
              <a:rPr lang="en-US" sz="800" dirty="0">
                <a:latin typeface="Courier New" panose="02070309020205020404" pitchFamily="49" charset="0"/>
                <a:cs typeface="Courier New" panose="02070309020205020404" pitchFamily="49" charset="0"/>
              </a:rPr>
              <a:t>30, 0.5126325894649711</a:t>
            </a:r>
          </a:p>
          <a:p>
            <a:r>
              <a:rPr lang="en-US" sz="800" dirty="0">
                <a:latin typeface="Courier New" panose="02070309020205020404" pitchFamily="49" charset="0"/>
                <a:cs typeface="Courier New" panose="02070309020205020404" pitchFamily="49" charset="0"/>
              </a:rPr>
              <a:t>31, 0.52360390803747635</a:t>
            </a:r>
          </a:p>
          <a:p>
            <a:r>
              <a:rPr lang="en-US" sz="800" dirty="0">
                <a:latin typeface="Courier New" panose="02070309020205020404" pitchFamily="49" charset="0"/>
                <a:cs typeface="Courier New" panose="02070309020205020404" pitchFamily="49" charset="0"/>
              </a:rPr>
              <a:t>32, 0.6719027620884938</a:t>
            </a:r>
          </a:p>
          <a:p>
            <a:r>
              <a:rPr lang="en-US" sz="800" dirty="0">
                <a:latin typeface="Courier New" panose="02070309020205020404" pitchFamily="49" charset="0"/>
                <a:cs typeface="Courier New" panose="02070309020205020404" pitchFamily="49" charset="0"/>
              </a:rPr>
              <a:t>33, 0.6740119281859347</a:t>
            </a:r>
          </a:p>
          <a:p>
            <a:r>
              <a:rPr lang="en-US" sz="800" dirty="0">
                <a:latin typeface="Courier New" panose="02070309020205020404" pitchFamily="49" charset="0"/>
                <a:cs typeface="Courier New" panose="02070309020205020404" pitchFamily="49" charset="0"/>
              </a:rPr>
              <a:t>34, 0.6744063340410916</a:t>
            </a:r>
          </a:p>
          <a:p>
            <a:r>
              <a:rPr lang="en-US" sz="800" dirty="0">
                <a:latin typeface="Courier New" panose="02070309020205020404" pitchFamily="49" charset="0"/>
                <a:cs typeface="Courier New" panose="02070309020205020404" pitchFamily="49" charset="0"/>
              </a:rPr>
              <a:t>35, 0.6746721364322958</a:t>
            </a:r>
          </a:p>
          <a:p>
            <a:r>
              <a:rPr lang="en-US" sz="800" dirty="0">
                <a:latin typeface="Courier New" panose="02070309020205020404" pitchFamily="49" charset="0"/>
                <a:cs typeface="Courier New" panose="02070309020205020404" pitchFamily="49" charset="0"/>
              </a:rPr>
              <a:t>36, 0.6753737878319062</a:t>
            </a:r>
          </a:p>
          <a:p>
            <a:r>
              <a:rPr lang="en-US" sz="800" dirty="0">
                <a:latin typeface="Courier New" panose="02070309020205020404" pitchFamily="49" charset="0"/>
                <a:cs typeface="Courier New" panose="02070309020205020404" pitchFamily="49" charset="0"/>
              </a:rPr>
              <a:t>37, 0.6756706684227425</a:t>
            </a:r>
          </a:p>
          <a:p>
            <a:r>
              <a:rPr lang="en-US" sz="800" dirty="0">
                <a:latin typeface="Courier New" panose="02070309020205020404" pitchFamily="49" charset="0"/>
                <a:cs typeface="Courier New" panose="02070309020205020404" pitchFamily="49" charset="0"/>
              </a:rPr>
              <a:t>38, 0.6765939538911804</a:t>
            </a:r>
          </a:p>
          <a:p>
            <a:r>
              <a:rPr lang="en-US" sz="800" dirty="0">
                <a:latin typeface="Courier New" panose="02070309020205020404" pitchFamily="49" charset="0"/>
                <a:cs typeface="Courier New" panose="02070309020205020404" pitchFamily="49" charset="0"/>
              </a:rPr>
              <a:t>39, 0.6803178873798588</a:t>
            </a:r>
          </a:p>
          <a:p>
            <a:r>
              <a:rPr lang="en-US" sz="800" dirty="0">
                <a:latin typeface="Courier New" panose="02070309020205020404" pitchFamily="49" charset="0"/>
                <a:cs typeface="Courier New" panose="02070309020205020404" pitchFamily="49" charset="0"/>
              </a:rPr>
              <a:t>40, 0.684667683834036</a:t>
            </a:r>
          </a:p>
          <a:p>
            <a:r>
              <a:rPr lang="en-US" sz="800" dirty="0">
                <a:latin typeface="Courier New" panose="02070309020205020404" pitchFamily="49" charset="0"/>
                <a:cs typeface="Courier New" panose="02070309020205020404" pitchFamily="49" charset="0"/>
              </a:rPr>
              <a:t>41, 0.6861519220569036</a:t>
            </a:r>
          </a:p>
          <a:p>
            <a:r>
              <a:rPr lang="en-US" sz="800" dirty="0">
                <a:latin typeface="Courier New" panose="02070309020205020404" pitchFamily="49" charset="0"/>
                <a:cs typeface="Courier New" panose="02070309020205020404" pitchFamily="49" charset="0"/>
              </a:rPr>
              <a:t>42, 0.6865072728198927</a:t>
            </a:r>
          </a:p>
          <a:p>
            <a:r>
              <a:rPr lang="en-US" sz="800" dirty="0">
                <a:latin typeface="Courier New" panose="02070309020205020404" pitchFamily="49" charset="0"/>
                <a:cs typeface="Courier New" panose="02070309020205020404" pitchFamily="49" charset="0"/>
              </a:rPr>
              <a:t>43, 0.6871602953652234</a:t>
            </a:r>
          </a:p>
          <a:p>
            <a:r>
              <a:rPr lang="en-US" sz="800" dirty="0">
                <a:latin typeface="Courier New" panose="02070309020205020404" pitchFamily="49" charset="0"/>
                <a:cs typeface="Courier New" panose="02070309020205020404" pitchFamily="49" charset="0"/>
              </a:rPr>
              <a:t>44, 0.6877636566490258</a:t>
            </a:r>
          </a:p>
          <a:p>
            <a:r>
              <a:rPr lang="en-US" sz="800" dirty="0">
                <a:latin typeface="Courier New" panose="02070309020205020404" pitchFamily="49" charset="0"/>
                <a:cs typeface="Courier New" panose="02070309020205020404" pitchFamily="49" charset="0"/>
              </a:rPr>
              <a:t>45, 0.6885779549550161</a:t>
            </a:r>
          </a:p>
        </p:txBody>
      </p:sp>
    </p:spTree>
    <p:extLst>
      <p:ext uri="{BB962C8B-B14F-4D97-AF65-F5344CB8AC3E}">
        <p14:creationId xmlns:p14="http://schemas.microsoft.com/office/powerpoint/2010/main" val="1792329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C2431-264E-FE7A-41FA-5AF583ABE05B}"/>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137C805D-9E3A-04F9-F38F-87B62EC0C6B4}"/>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878C7A6E-55C1-8262-ED81-18A660C20571}"/>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6BE27EDC-7158-3165-5AB7-9A8210DFF0B7}"/>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err="1">
                <a:solidFill>
                  <a:srgbClr val="525B78"/>
                </a:solidFill>
                <a:latin typeface="Atkinson Hyperlegible" panose="020B0604020202020204" charset="0"/>
              </a:rPr>
              <a:t>Contributing</a:t>
            </a:r>
            <a:r>
              <a:rPr lang="fr-FR" sz="3500" b="1" dirty="0">
                <a:solidFill>
                  <a:srgbClr val="525B78"/>
                </a:solidFill>
                <a:latin typeface="Atkinson Hyperlegible" panose="020B0604020202020204" charset="0"/>
              </a:rPr>
              <a:t> </a:t>
            </a:r>
          </a:p>
        </p:txBody>
      </p:sp>
      <p:sp>
        <p:nvSpPr>
          <p:cNvPr id="10" name="Slide Number Placeholder 9">
            <a:extLst>
              <a:ext uri="{FF2B5EF4-FFF2-40B4-BE49-F238E27FC236}">
                <a16:creationId xmlns:a16="http://schemas.microsoft.com/office/drawing/2014/main" id="{5C095F02-C656-EF66-74D7-4949243BFE21}"/>
              </a:ext>
            </a:extLst>
          </p:cNvPr>
          <p:cNvSpPr>
            <a:spLocks noGrp="1"/>
          </p:cNvSpPr>
          <p:nvPr>
            <p:ph type="sldNum" sz="quarter" idx="12"/>
          </p:nvPr>
        </p:nvSpPr>
        <p:spPr/>
        <p:txBody>
          <a:bodyPr/>
          <a:lstStyle/>
          <a:p>
            <a:fld id="{A88DABC2-0637-4AC7-9063-F08C5B379692}" type="slidenum">
              <a:rPr lang="en-US" smtClean="0"/>
              <a:t>17</a:t>
            </a:fld>
            <a:endParaRPr lang="en-US"/>
          </a:p>
        </p:txBody>
      </p:sp>
      <p:sp>
        <p:nvSpPr>
          <p:cNvPr id="7" name="TextBox 6">
            <a:extLst>
              <a:ext uri="{FF2B5EF4-FFF2-40B4-BE49-F238E27FC236}">
                <a16:creationId xmlns:a16="http://schemas.microsoft.com/office/drawing/2014/main" id="{2DFA5A6F-9A67-92F9-0A78-A38E7BAF16DB}"/>
              </a:ext>
            </a:extLst>
          </p:cNvPr>
          <p:cNvSpPr txBox="1"/>
          <p:nvPr/>
        </p:nvSpPr>
        <p:spPr>
          <a:xfrm>
            <a:off x="904625" y="1535714"/>
            <a:ext cx="7678365" cy="2339102"/>
          </a:xfrm>
          <a:prstGeom prst="rect">
            <a:avLst/>
          </a:prstGeom>
          <a:noFill/>
        </p:spPr>
        <p:txBody>
          <a:bodyPr wrap="square" rtlCol="0">
            <a:spAutoFit/>
          </a:bodyPr>
          <a:lstStyle/>
          <a:p>
            <a:r>
              <a:rPr lang="en-GB" sz="1200" dirty="0">
                <a:solidFill>
                  <a:srgbClr val="434343"/>
                </a:solidFill>
                <a:latin typeface="Atkinson Hyperlegible" pitchFamily="2" charset="0"/>
              </a:rPr>
              <a:t>We welcome contributions to </a:t>
            </a:r>
            <a:r>
              <a:rPr lang="en-GB" sz="1200" b="1" dirty="0">
                <a:solidFill>
                  <a:srgbClr val="434343"/>
                </a:solidFill>
                <a:latin typeface="Atkinson Hyperlegible" panose="020B0604020202020204" charset="0"/>
              </a:rPr>
              <a:t>Active Learning for High Dimensional Regression Code </a:t>
            </a:r>
            <a:r>
              <a:rPr lang="en-GB" sz="1200" dirty="0">
                <a:solidFill>
                  <a:srgbClr val="434343"/>
                </a:solidFill>
                <a:latin typeface="Atkinson Hyperlegible" pitchFamily="2" charset="0"/>
              </a:rPr>
              <a:t>! </a:t>
            </a:r>
          </a:p>
          <a:p>
            <a:endParaRPr lang="en-GB" sz="1200" dirty="0">
              <a:solidFill>
                <a:srgbClr val="434343"/>
              </a:solidFill>
              <a:latin typeface="Atkinson Hyperlegible" pitchFamily="2" charset="0"/>
            </a:endParaRPr>
          </a:p>
          <a:p>
            <a:r>
              <a:rPr lang="en-GB" sz="1200" dirty="0">
                <a:solidFill>
                  <a:srgbClr val="434343"/>
                </a:solidFill>
                <a:latin typeface="Atkinson Hyperlegible" pitchFamily="2" charset="0"/>
              </a:rPr>
              <a:t>Please find the file at:                  https://github.com/smtr91/ActiveLearning_HighDimensional_Regression_Code</a:t>
            </a:r>
          </a:p>
          <a:p>
            <a:endParaRPr lang="en-GB" sz="1200" dirty="0">
              <a:solidFill>
                <a:srgbClr val="434343"/>
              </a:solidFill>
              <a:latin typeface="Atkinson Hyperlegible" pitchFamily="2" charset="0"/>
            </a:endParaRPr>
          </a:p>
          <a:p>
            <a:endParaRPr lang="en-GB" sz="1200" dirty="0">
              <a:solidFill>
                <a:srgbClr val="434343"/>
              </a:solidFill>
              <a:latin typeface="Atkinson Hyperlegible" pitchFamily="2" charset="0"/>
            </a:endParaRPr>
          </a:p>
          <a:p>
            <a:r>
              <a:rPr lang="en-GB" sz="1200" dirty="0">
                <a:solidFill>
                  <a:srgbClr val="434343"/>
                </a:solidFill>
                <a:latin typeface="Atkinson Hyperlegible" pitchFamily="2" charset="0"/>
              </a:rPr>
              <a:t>To contribute:</a:t>
            </a:r>
          </a:p>
          <a:p>
            <a:pPr marL="342900" indent="-342900">
              <a:buFont typeface="+mj-lt"/>
              <a:buAutoNum type="arabicPeriod"/>
            </a:pPr>
            <a:r>
              <a:rPr lang="en-GB" sz="1200" dirty="0">
                <a:solidFill>
                  <a:srgbClr val="434343"/>
                </a:solidFill>
                <a:latin typeface="Atkinson Hyperlegible" pitchFamily="2" charset="0"/>
              </a:rPr>
              <a:t>Fork the repository</a:t>
            </a:r>
          </a:p>
          <a:p>
            <a:pPr marL="342900" indent="-342900">
              <a:buFont typeface="+mj-lt"/>
              <a:buAutoNum type="arabicPeriod"/>
            </a:pPr>
            <a:r>
              <a:rPr lang="en-GB" sz="1200" dirty="0">
                <a:solidFill>
                  <a:srgbClr val="434343"/>
                </a:solidFill>
                <a:latin typeface="Atkinson Hyperlegible" pitchFamily="2" charset="0"/>
              </a:rPr>
              <a:t>Create a new branch (git checkout -b feature/your-feature)</a:t>
            </a:r>
          </a:p>
          <a:p>
            <a:pPr marL="342900" indent="-342900">
              <a:buFont typeface="+mj-lt"/>
              <a:buAutoNum type="arabicPeriod"/>
            </a:pPr>
            <a:r>
              <a:rPr lang="en-GB" sz="1200" dirty="0">
                <a:solidFill>
                  <a:srgbClr val="434343"/>
                </a:solidFill>
                <a:latin typeface="Atkinson Hyperlegible" pitchFamily="2" charset="0"/>
              </a:rPr>
              <a:t>Make your changes, Commit your changes (git commit -am 'Add new feature’)</a:t>
            </a:r>
          </a:p>
          <a:p>
            <a:pPr marL="342900" indent="-342900">
              <a:buFont typeface="+mj-lt"/>
              <a:buAutoNum type="arabicPeriod"/>
            </a:pPr>
            <a:r>
              <a:rPr lang="en-GB" sz="1200" dirty="0">
                <a:solidFill>
                  <a:srgbClr val="434343"/>
                </a:solidFill>
                <a:latin typeface="Atkinson Hyperlegible" pitchFamily="2" charset="0"/>
              </a:rPr>
              <a:t>Push to your forked repository (git push origin feature/your-feature)</a:t>
            </a:r>
          </a:p>
          <a:p>
            <a:pPr marL="342900" indent="-342900">
              <a:buFont typeface="+mj-lt"/>
              <a:buAutoNum type="arabicPeriod"/>
            </a:pPr>
            <a:r>
              <a:rPr lang="en-GB" sz="1200" dirty="0">
                <a:solidFill>
                  <a:srgbClr val="434343"/>
                </a:solidFill>
                <a:latin typeface="Atkinson Hyperlegible" pitchFamily="2" charset="0"/>
              </a:rPr>
              <a:t>Create a pull request from your fork to the main repository.</a:t>
            </a:r>
            <a:r>
              <a:rPr lang="en-US" sz="1200" dirty="0">
                <a:solidFill>
                  <a:srgbClr val="434343"/>
                </a:solidFill>
                <a:latin typeface="Atkinson Hyperlegible" pitchFamily="2" charset="0"/>
              </a:rPr>
              <a:t>   </a:t>
            </a:r>
          </a:p>
          <a:p>
            <a:endParaRPr lang="en-US" dirty="0">
              <a:solidFill>
                <a:srgbClr val="434343"/>
              </a:solidFill>
              <a:latin typeface="Atkinson Hyperlegible" pitchFamily="2" charset="0"/>
            </a:endParaRPr>
          </a:p>
        </p:txBody>
      </p:sp>
      <p:pic>
        <p:nvPicPr>
          <p:cNvPr id="1026" name="Picture 2" descr="logo github, icône git hub avec texte sur fond blanc et noir 17119660 Art  vectoriel chez Vecteezy">
            <a:extLst>
              <a:ext uri="{FF2B5EF4-FFF2-40B4-BE49-F238E27FC236}">
                <a16:creationId xmlns:a16="http://schemas.microsoft.com/office/drawing/2014/main" id="{50A7CCFB-7B62-74C6-74A7-E4F704E3BC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686" r="51135" b="23130"/>
          <a:stretch/>
        </p:blipFill>
        <p:spPr bwMode="auto">
          <a:xfrm>
            <a:off x="2858050" y="1887168"/>
            <a:ext cx="363164" cy="275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655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0D8FC5D8-D100-FE15-89AC-061EE6B7CB1F}"/>
              </a:ext>
            </a:extLst>
          </p:cNvPr>
          <p:cNvCxnSpPr/>
          <p:nvPr/>
        </p:nvCxnSpPr>
        <p:spPr>
          <a:xfrm>
            <a:off x="0" y="818253"/>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8AE66086-BBC8-8DF4-FDA7-9FC2E1045033}"/>
              </a:ext>
            </a:extLst>
          </p:cNvPr>
          <p:cNvCxnSpPr>
            <a:cxnSpLocks/>
          </p:cNvCxnSpPr>
          <p:nvPr/>
        </p:nvCxnSpPr>
        <p:spPr>
          <a:xfrm flipV="1">
            <a:off x="6750601"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5" name="Google Shape;204;p33">
            <a:extLst>
              <a:ext uri="{FF2B5EF4-FFF2-40B4-BE49-F238E27FC236}">
                <a16:creationId xmlns:a16="http://schemas.microsoft.com/office/drawing/2014/main" id="{4AE5F472-600B-9051-F977-D4F09525937F}"/>
              </a:ext>
            </a:extLst>
          </p:cNvPr>
          <p:cNvSpPr txBox="1">
            <a:spLocks/>
          </p:cNvSpPr>
          <p:nvPr/>
        </p:nvSpPr>
        <p:spPr>
          <a:xfrm>
            <a:off x="192116" y="983180"/>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4000" b="1" dirty="0" err="1">
                <a:solidFill>
                  <a:srgbClr val="525B78"/>
                </a:solidFill>
                <a:latin typeface="Atkinson Hyperlegible" panose="020B0604020202020204" charset="0"/>
              </a:rPr>
              <a:t>Thanks</a:t>
            </a:r>
            <a:r>
              <a:rPr lang="fr-FR" sz="4000" b="1" dirty="0">
                <a:solidFill>
                  <a:srgbClr val="525B78"/>
                </a:solidFill>
                <a:latin typeface="Atkinson Hyperlegible" panose="020B0604020202020204" charset="0"/>
              </a:rPr>
              <a:t> for your utilisation </a:t>
            </a:r>
          </a:p>
        </p:txBody>
      </p:sp>
      <p:sp>
        <p:nvSpPr>
          <p:cNvPr id="4" name="ZoneTexte 3">
            <a:extLst>
              <a:ext uri="{FF2B5EF4-FFF2-40B4-BE49-F238E27FC236}">
                <a16:creationId xmlns:a16="http://schemas.microsoft.com/office/drawing/2014/main" id="{3BF8708D-DACC-06EC-B989-E6BE56D53BC0}"/>
              </a:ext>
            </a:extLst>
          </p:cNvPr>
          <p:cNvSpPr txBox="1"/>
          <p:nvPr/>
        </p:nvSpPr>
        <p:spPr>
          <a:xfrm>
            <a:off x="260458" y="1654337"/>
            <a:ext cx="3653726" cy="477054"/>
          </a:xfrm>
          <a:prstGeom prst="rect">
            <a:avLst/>
          </a:prstGeom>
          <a:noFill/>
        </p:spPr>
        <p:txBody>
          <a:bodyPr wrap="square" rtlCol="0">
            <a:spAutoFit/>
          </a:bodyPr>
          <a:lstStyle/>
          <a:p>
            <a:r>
              <a:rPr lang="en-AU" sz="2500" b="1" dirty="0">
                <a:solidFill>
                  <a:srgbClr val="434343"/>
                </a:solidFill>
                <a:latin typeface="Atkinson Hyperlegible" panose="020B0604020202020204" charset="0"/>
              </a:rPr>
              <a:t>Any questions ?</a:t>
            </a:r>
          </a:p>
        </p:txBody>
      </p:sp>
      <p:sp>
        <p:nvSpPr>
          <p:cNvPr id="8" name="ZoneTexte 7">
            <a:extLst>
              <a:ext uri="{FF2B5EF4-FFF2-40B4-BE49-F238E27FC236}">
                <a16:creationId xmlns:a16="http://schemas.microsoft.com/office/drawing/2014/main" id="{AB2E4C88-EAC6-CE5A-2907-8F460CD6C70E}"/>
              </a:ext>
            </a:extLst>
          </p:cNvPr>
          <p:cNvSpPr txBox="1"/>
          <p:nvPr/>
        </p:nvSpPr>
        <p:spPr>
          <a:xfrm>
            <a:off x="4291356" y="3309252"/>
            <a:ext cx="3404664" cy="1169551"/>
          </a:xfrm>
          <a:prstGeom prst="rect">
            <a:avLst/>
          </a:prstGeom>
          <a:noFill/>
        </p:spPr>
        <p:txBody>
          <a:bodyPr wrap="square" rtlCol="0">
            <a:spAutoFit/>
          </a:bodyPr>
          <a:lstStyle/>
          <a:p>
            <a:pPr algn="just"/>
            <a:r>
              <a:rPr lang="en-AU" sz="1000" dirty="0">
                <a:solidFill>
                  <a:srgbClr val="434343"/>
                </a:solidFill>
                <a:latin typeface="Atkinson Hyperlegible" panose="020B0604020202020204" charset="0"/>
              </a:rPr>
              <a:t>Clara Guilhaumon,</a:t>
            </a:r>
          </a:p>
          <a:p>
            <a:pPr algn="just"/>
            <a:r>
              <a:rPr lang="en-AU" sz="1000" dirty="0">
                <a:solidFill>
                  <a:srgbClr val="434343"/>
                </a:solidFill>
                <a:latin typeface="Atkinson Hyperlegible" panose="020B0604020202020204" charset="0"/>
              </a:rPr>
              <a:t> </a:t>
            </a:r>
          </a:p>
          <a:p>
            <a:pPr algn="just"/>
            <a:r>
              <a:rPr lang="en-AU" sz="1000" dirty="0">
                <a:solidFill>
                  <a:srgbClr val="434343"/>
                </a:solidFill>
                <a:latin typeface="Atkinson Hyperlegible" panose="020B0604020202020204" charset="0"/>
              </a:rPr>
              <a:t>Art et Metiers, PIMM Laboratory, Paris</a:t>
            </a:r>
          </a:p>
          <a:p>
            <a:pPr algn="just"/>
            <a:r>
              <a:rPr lang="en-AU" sz="1000" dirty="0">
                <a:solidFill>
                  <a:srgbClr val="434343"/>
                </a:solidFill>
                <a:latin typeface="Atkinson Hyperlegible" panose="020B0604020202020204" charset="0"/>
              </a:rPr>
              <a:t>School of Industrial Biology (EBI), </a:t>
            </a:r>
            <a:r>
              <a:rPr lang="en-AU" sz="1000" dirty="0" err="1">
                <a:solidFill>
                  <a:srgbClr val="434343"/>
                </a:solidFill>
                <a:latin typeface="Atkinson Hyperlegible" panose="020B0604020202020204" charset="0"/>
              </a:rPr>
              <a:t>Cergy</a:t>
            </a:r>
            <a:endParaRPr lang="en-AU" sz="1000" dirty="0">
              <a:solidFill>
                <a:srgbClr val="434343"/>
              </a:solidFill>
              <a:latin typeface="Atkinson Hyperlegible" panose="020B0604020202020204" charset="0"/>
            </a:endParaRPr>
          </a:p>
          <a:p>
            <a:pPr algn="just"/>
            <a:endParaRPr lang="en-AU" sz="1000" dirty="0">
              <a:solidFill>
                <a:srgbClr val="434343"/>
              </a:solidFill>
              <a:latin typeface="Atkinson Hyperlegible" panose="020B0604020202020204" charset="0"/>
            </a:endParaRPr>
          </a:p>
          <a:p>
            <a:pPr algn="just"/>
            <a:r>
              <a:rPr lang="en-AU" sz="1000" dirty="0">
                <a:solidFill>
                  <a:srgbClr val="434343"/>
                </a:solidFill>
                <a:latin typeface="Atkinson Hyperlegible" panose="020B0604020202020204" charset="0"/>
                <a:hlinkClick r:id="rId2"/>
              </a:rPr>
              <a:t>clara.guilhaumon@ensam.eu</a:t>
            </a:r>
            <a:endParaRPr lang="en-AU" sz="1000" dirty="0">
              <a:solidFill>
                <a:srgbClr val="434343"/>
              </a:solidFill>
              <a:latin typeface="Atkinson Hyperlegible" panose="020B0604020202020204" charset="0"/>
            </a:endParaRPr>
          </a:p>
          <a:p>
            <a:pPr algn="just"/>
            <a:endParaRPr lang="en-AU" sz="1000" dirty="0">
              <a:solidFill>
                <a:srgbClr val="434343"/>
              </a:solidFill>
              <a:latin typeface="Atkinson Hyperlegible" panose="020B0604020202020204" charset="0"/>
            </a:endParaRPr>
          </a:p>
        </p:txBody>
      </p:sp>
      <p:sp>
        <p:nvSpPr>
          <p:cNvPr id="6" name="Google Shape;9273;p68">
            <a:extLst>
              <a:ext uri="{FF2B5EF4-FFF2-40B4-BE49-F238E27FC236}">
                <a16:creationId xmlns:a16="http://schemas.microsoft.com/office/drawing/2014/main" id="{F7734EE9-1BDB-B224-E59F-5EFE82687267}"/>
              </a:ext>
            </a:extLst>
          </p:cNvPr>
          <p:cNvSpPr/>
          <p:nvPr/>
        </p:nvSpPr>
        <p:spPr>
          <a:xfrm>
            <a:off x="4024822" y="3651749"/>
            <a:ext cx="251456" cy="232234"/>
          </a:xfrm>
          <a:custGeom>
            <a:avLst/>
            <a:gdLst/>
            <a:ahLst/>
            <a:cxnLst/>
            <a:rect l="l" t="t" r="r" b="b"/>
            <a:pathLst>
              <a:path w="11217" h="10342" extrusionOk="0">
                <a:moveTo>
                  <a:pt x="3394" y="1186"/>
                </a:moveTo>
                <a:lnTo>
                  <a:pt x="3394" y="1507"/>
                </a:lnTo>
                <a:lnTo>
                  <a:pt x="1668" y="1507"/>
                </a:lnTo>
                <a:lnTo>
                  <a:pt x="1668" y="1186"/>
                </a:lnTo>
                <a:close/>
                <a:moveTo>
                  <a:pt x="3096" y="1829"/>
                </a:moveTo>
                <a:lnTo>
                  <a:pt x="3096" y="2090"/>
                </a:lnTo>
                <a:lnTo>
                  <a:pt x="2013" y="3043"/>
                </a:lnTo>
                <a:lnTo>
                  <a:pt x="2013" y="1829"/>
                </a:lnTo>
                <a:close/>
                <a:moveTo>
                  <a:pt x="6740" y="5948"/>
                </a:moveTo>
                <a:cubicBezTo>
                  <a:pt x="6775" y="5948"/>
                  <a:pt x="6799" y="5972"/>
                  <a:pt x="6799" y="6008"/>
                </a:cubicBezTo>
                <a:lnTo>
                  <a:pt x="6799" y="10020"/>
                </a:lnTo>
                <a:lnTo>
                  <a:pt x="4644" y="10020"/>
                </a:lnTo>
                <a:lnTo>
                  <a:pt x="4644" y="6008"/>
                </a:lnTo>
                <a:cubicBezTo>
                  <a:pt x="4644" y="5972"/>
                  <a:pt x="4668" y="5948"/>
                  <a:pt x="4704" y="5948"/>
                </a:cubicBezTo>
                <a:close/>
                <a:moveTo>
                  <a:pt x="5601" y="1"/>
                </a:moveTo>
                <a:cubicBezTo>
                  <a:pt x="5543" y="1"/>
                  <a:pt x="5484" y="19"/>
                  <a:pt x="5430" y="55"/>
                </a:cubicBezTo>
                <a:lnTo>
                  <a:pt x="3692" y="1567"/>
                </a:lnTo>
                <a:lnTo>
                  <a:pt x="3692" y="1126"/>
                </a:lnTo>
                <a:cubicBezTo>
                  <a:pt x="3692" y="995"/>
                  <a:pt x="3573" y="876"/>
                  <a:pt x="3442" y="876"/>
                </a:cubicBezTo>
                <a:lnTo>
                  <a:pt x="1596" y="876"/>
                </a:lnTo>
                <a:cubicBezTo>
                  <a:pt x="1453" y="876"/>
                  <a:pt x="1334" y="995"/>
                  <a:pt x="1334" y="1126"/>
                </a:cubicBezTo>
                <a:lnTo>
                  <a:pt x="1334" y="1590"/>
                </a:lnTo>
                <a:cubicBezTo>
                  <a:pt x="1334" y="1721"/>
                  <a:pt x="1453" y="1840"/>
                  <a:pt x="1596" y="1840"/>
                </a:cubicBezTo>
                <a:lnTo>
                  <a:pt x="1691" y="1840"/>
                </a:lnTo>
                <a:lnTo>
                  <a:pt x="1691" y="3329"/>
                </a:lnTo>
                <a:lnTo>
                  <a:pt x="108" y="4710"/>
                </a:lnTo>
                <a:cubicBezTo>
                  <a:pt x="25" y="4781"/>
                  <a:pt x="1" y="4888"/>
                  <a:pt x="25" y="4984"/>
                </a:cubicBezTo>
                <a:cubicBezTo>
                  <a:pt x="60" y="5079"/>
                  <a:pt x="167" y="5138"/>
                  <a:pt x="251" y="5138"/>
                </a:cubicBezTo>
                <a:lnTo>
                  <a:pt x="1322" y="5138"/>
                </a:lnTo>
                <a:lnTo>
                  <a:pt x="1322" y="7972"/>
                </a:lnTo>
                <a:cubicBezTo>
                  <a:pt x="1322" y="8056"/>
                  <a:pt x="1394" y="8139"/>
                  <a:pt x="1489" y="8139"/>
                </a:cubicBezTo>
                <a:cubicBezTo>
                  <a:pt x="1572" y="8139"/>
                  <a:pt x="1656" y="8056"/>
                  <a:pt x="1656" y="7972"/>
                </a:cubicBezTo>
                <a:lnTo>
                  <a:pt x="1656" y="5055"/>
                </a:lnTo>
                <a:lnTo>
                  <a:pt x="5609" y="1614"/>
                </a:lnTo>
                <a:lnTo>
                  <a:pt x="9561" y="5055"/>
                </a:lnTo>
                <a:lnTo>
                  <a:pt x="9561" y="9937"/>
                </a:lnTo>
                <a:cubicBezTo>
                  <a:pt x="9561" y="9984"/>
                  <a:pt x="9526" y="10020"/>
                  <a:pt x="9478" y="10020"/>
                </a:cubicBezTo>
                <a:lnTo>
                  <a:pt x="7109" y="10020"/>
                </a:lnTo>
                <a:lnTo>
                  <a:pt x="7109" y="6008"/>
                </a:lnTo>
                <a:cubicBezTo>
                  <a:pt x="7109" y="5793"/>
                  <a:pt x="6930" y="5615"/>
                  <a:pt x="6728" y="5615"/>
                </a:cubicBezTo>
                <a:lnTo>
                  <a:pt x="4680" y="5615"/>
                </a:lnTo>
                <a:cubicBezTo>
                  <a:pt x="4478" y="5615"/>
                  <a:pt x="4299" y="5793"/>
                  <a:pt x="4299" y="6008"/>
                </a:cubicBezTo>
                <a:lnTo>
                  <a:pt x="4299" y="10020"/>
                </a:lnTo>
                <a:lnTo>
                  <a:pt x="1739" y="10020"/>
                </a:lnTo>
                <a:cubicBezTo>
                  <a:pt x="1691" y="10020"/>
                  <a:pt x="1656" y="9984"/>
                  <a:pt x="1656" y="9937"/>
                </a:cubicBezTo>
                <a:lnTo>
                  <a:pt x="1656" y="8734"/>
                </a:lnTo>
                <a:cubicBezTo>
                  <a:pt x="1656" y="8639"/>
                  <a:pt x="1572" y="8567"/>
                  <a:pt x="1489" y="8567"/>
                </a:cubicBezTo>
                <a:cubicBezTo>
                  <a:pt x="1394" y="8567"/>
                  <a:pt x="1322" y="8639"/>
                  <a:pt x="1322" y="8734"/>
                </a:cubicBezTo>
                <a:lnTo>
                  <a:pt x="1322" y="9937"/>
                </a:lnTo>
                <a:cubicBezTo>
                  <a:pt x="1322" y="10163"/>
                  <a:pt x="1501" y="10342"/>
                  <a:pt x="1727" y="10342"/>
                </a:cubicBezTo>
                <a:lnTo>
                  <a:pt x="9466" y="10342"/>
                </a:lnTo>
                <a:cubicBezTo>
                  <a:pt x="9692" y="10342"/>
                  <a:pt x="9871" y="10163"/>
                  <a:pt x="9871" y="9937"/>
                </a:cubicBezTo>
                <a:lnTo>
                  <a:pt x="9871" y="5127"/>
                </a:lnTo>
                <a:lnTo>
                  <a:pt x="10943" y="5127"/>
                </a:lnTo>
                <a:cubicBezTo>
                  <a:pt x="11038" y="5127"/>
                  <a:pt x="11133" y="5067"/>
                  <a:pt x="11157" y="4960"/>
                </a:cubicBezTo>
                <a:cubicBezTo>
                  <a:pt x="11216" y="4877"/>
                  <a:pt x="11205" y="4769"/>
                  <a:pt x="11121" y="4698"/>
                </a:cubicBezTo>
                <a:lnTo>
                  <a:pt x="8811" y="2686"/>
                </a:lnTo>
                <a:cubicBezTo>
                  <a:pt x="8785" y="2659"/>
                  <a:pt x="8748" y="2647"/>
                  <a:pt x="8711" y="2647"/>
                </a:cubicBezTo>
                <a:cubicBezTo>
                  <a:pt x="8665" y="2647"/>
                  <a:pt x="8618" y="2665"/>
                  <a:pt x="8585" y="2698"/>
                </a:cubicBezTo>
                <a:cubicBezTo>
                  <a:pt x="8526" y="2757"/>
                  <a:pt x="8538" y="2864"/>
                  <a:pt x="8597" y="2924"/>
                </a:cubicBezTo>
                <a:lnTo>
                  <a:pt x="10764" y="4805"/>
                </a:lnTo>
                <a:lnTo>
                  <a:pt x="9776" y="4805"/>
                </a:lnTo>
                <a:lnTo>
                  <a:pt x="5763" y="1305"/>
                </a:lnTo>
                <a:cubicBezTo>
                  <a:pt x="5716" y="1269"/>
                  <a:pt x="5659" y="1251"/>
                  <a:pt x="5601" y="1251"/>
                </a:cubicBezTo>
                <a:cubicBezTo>
                  <a:pt x="5543" y="1251"/>
                  <a:pt x="5484" y="1269"/>
                  <a:pt x="5430" y="1305"/>
                </a:cubicBezTo>
                <a:lnTo>
                  <a:pt x="1418" y="4805"/>
                </a:lnTo>
                <a:lnTo>
                  <a:pt x="429" y="4805"/>
                </a:lnTo>
                <a:lnTo>
                  <a:pt x="1918" y="3507"/>
                </a:lnTo>
                <a:lnTo>
                  <a:pt x="3335" y="2281"/>
                </a:lnTo>
                <a:lnTo>
                  <a:pt x="5609" y="340"/>
                </a:lnTo>
                <a:lnTo>
                  <a:pt x="8026" y="2436"/>
                </a:lnTo>
                <a:cubicBezTo>
                  <a:pt x="8052" y="2463"/>
                  <a:pt x="8086" y="2475"/>
                  <a:pt x="8121" y="2475"/>
                </a:cubicBezTo>
                <a:cubicBezTo>
                  <a:pt x="8164" y="2475"/>
                  <a:pt x="8207" y="2457"/>
                  <a:pt x="8240" y="2424"/>
                </a:cubicBezTo>
                <a:cubicBezTo>
                  <a:pt x="8299" y="2364"/>
                  <a:pt x="8288" y="2257"/>
                  <a:pt x="8228" y="2198"/>
                </a:cubicBezTo>
                <a:lnTo>
                  <a:pt x="5763" y="55"/>
                </a:lnTo>
                <a:cubicBezTo>
                  <a:pt x="5716" y="19"/>
                  <a:pt x="5659" y="1"/>
                  <a:pt x="56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9206;p68">
            <a:extLst>
              <a:ext uri="{FF2B5EF4-FFF2-40B4-BE49-F238E27FC236}">
                <a16:creationId xmlns:a16="http://schemas.microsoft.com/office/drawing/2014/main" id="{6F43E9C8-E556-508A-474A-65E991A1D22B}"/>
              </a:ext>
            </a:extLst>
          </p:cNvPr>
          <p:cNvGrpSpPr/>
          <p:nvPr/>
        </p:nvGrpSpPr>
        <p:grpSpPr>
          <a:xfrm>
            <a:off x="4030511" y="4024742"/>
            <a:ext cx="276882" cy="257707"/>
            <a:chOff x="6896644" y="3216007"/>
            <a:chExt cx="322917" cy="347876"/>
          </a:xfrm>
        </p:grpSpPr>
        <p:sp>
          <p:nvSpPr>
            <p:cNvPr id="9" name="Google Shape;9207;p68">
              <a:extLst>
                <a:ext uri="{FF2B5EF4-FFF2-40B4-BE49-F238E27FC236}">
                  <a16:creationId xmlns:a16="http://schemas.microsoft.com/office/drawing/2014/main" id="{5146D73E-019E-3EAD-555F-8269DB2C9521}"/>
                </a:ext>
              </a:extLst>
            </p:cNvPr>
            <p:cNvSpPr/>
            <p:nvPr/>
          </p:nvSpPr>
          <p:spPr>
            <a:xfrm>
              <a:off x="6896644" y="3216007"/>
              <a:ext cx="301387" cy="347876"/>
            </a:xfrm>
            <a:custGeom>
              <a:avLst/>
              <a:gdLst/>
              <a:ahLst/>
              <a:cxnLst/>
              <a:rect l="l" t="t" r="r" b="b"/>
              <a:pathLst>
                <a:path w="9491" h="10955" extrusionOk="0">
                  <a:moveTo>
                    <a:pt x="5192" y="382"/>
                  </a:moveTo>
                  <a:lnTo>
                    <a:pt x="6490" y="1679"/>
                  </a:lnTo>
                  <a:lnTo>
                    <a:pt x="3906" y="1679"/>
                  </a:lnTo>
                  <a:lnTo>
                    <a:pt x="5192" y="382"/>
                  </a:lnTo>
                  <a:close/>
                  <a:moveTo>
                    <a:pt x="5186" y="1"/>
                  </a:moveTo>
                  <a:cubicBezTo>
                    <a:pt x="5144" y="1"/>
                    <a:pt x="5103" y="13"/>
                    <a:pt x="5073" y="36"/>
                  </a:cubicBezTo>
                  <a:lnTo>
                    <a:pt x="3442" y="1679"/>
                  </a:lnTo>
                  <a:lnTo>
                    <a:pt x="870" y="1679"/>
                  </a:lnTo>
                  <a:cubicBezTo>
                    <a:pt x="775" y="1679"/>
                    <a:pt x="703" y="1751"/>
                    <a:pt x="703" y="1846"/>
                  </a:cubicBezTo>
                  <a:lnTo>
                    <a:pt x="703" y="4501"/>
                  </a:lnTo>
                  <a:lnTo>
                    <a:pt x="168" y="4501"/>
                  </a:lnTo>
                  <a:cubicBezTo>
                    <a:pt x="72" y="4501"/>
                    <a:pt x="1" y="4585"/>
                    <a:pt x="1" y="4668"/>
                  </a:cubicBezTo>
                  <a:lnTo>
                    <a:pt x="1" y="10788"/>
                  </a:lnTo>
                  <a:cubicBezTo>
                    <a:pt x="1" y="10883"/>
                    <a:pt x="72" y="10954"/>
                    <a:pt x="168" y="10954"/>
                  </a:cubicBezTo>
                  <a:lnTo>
                    <a:pt x="1846" y="10954"/>
                  </a:lnTo>
                  <a:cubicBezTo>
                    <a:pt x="1942" y="10954"/>
                    <a:pt x="2013" y="10883"/>
                    <a:pt x="2013" y="10788"/>
                  </a:cubicBezTo>
                  <a:cubicBezTo>
                    <a:pt x="2013" y="10704"/>
                    <a:pt x="1942" y="10621"/>
                    <a:pt x="1846" y="10621"/>
                  </a:cubicBezTo>
                  <a:lnTo>
                    <a:pt x="334" y="10621"/>
                  </a:lnTo>
                  <a:lnTo>
                    <a:pt x="334" y="4989"/>
                  </a:lnTo>
                  <a:lnTo>
                    <a:pt x="1084" y="5537"/>
                  </a:lnTo>
                  <a:cubicBezTo>
                    <a:pt x="1115" y="5554"/>
                    <a:pt x="1147" y="5562"/>
                    <a:pt x="1178" y="5562"/>
                  </a:cubicBezTo>
                  <a:cubicBezTo>
                    <a:pt x="1231" y="5562"/>
                    <a:pt x="1280" y="5539"/>
                    <a:pt x="1311" y="5501"/>
                  </a:cubicBezTo>
                  <a:cubicBezTo>
                    <a:pt x="1358" y="5430"/>
                    <a:pt x="1346" y="5323"/>
                    <a:pt x="1275" y="5287"/>
                  </a:cubicBezTo>
                  <a:lnTo>
                    <a:pt x="1049" y="5096"/>
                  </a:lnTo>
                  <a:lnTo>
                    <a:pt x="1049" y="4692"/>
                  </a:lnTo>
                  <a:lnTo>
                    <a:pt x="1049" y="4668"/>
                  </a:lnTo>
                  <a:lnTo>
                    <a:pt x="1049" y="4656"/>
                  </a:lnTo>
                  <a:lnTo>
                    <a:pt x="1049" y="2013"/>
                  </a:lnTo>
                  <a:lnTo>
                    <a:pt x="9169" y="2013"/>
                  </a:lnTo>
                  <a:lnTo>
                    <a:pt x="9169" y="2620"/>
                  </a:lnTo>
                  <a:cubicBezTo>
                    <a:pt x="9169" y="2703"/>
                    <a:pt x="9240" y="2787"/>
                    <a:pt x="9335" y="2787"/>
                  </a:cubicBezTo>
                  <a:cubicBezTo>
                    <a:pt x="9419" y="2787"/>
                    <a:pt x="9490" y="2703"/>
                    <a:pt x="9490" y="2620"/>
                  </a:cubicBezTo>
                  <a:lnTo>
                    <a:pt x="9490" y="1846"/>
                  </a:lnTo>
                  <a:cubicBezTo>
                    <a:pt x="9466" y="1751"/>
                    <a:pt x="9395" y="1679"/>
                    <a:pt x="9300" y="1679"/>
                  </a:cubicBezTo>
                  <a:lnTo>
                    <a:pt x="6930" y="1679"/>
                  </a:lnTo>
                  <a:lnTo>
                    <a:pt x="5299" y="36"/>
                  </a:lnTo>
                  <a:cubicBezTo>
                    <a:pt x="5269" y="13"/>
                    <a:pt x="5228" y="1"/>
                    <a:pt x="51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208;p68">
              <a:extLst>
                <a:ext uri="{FF2B5EF4-FFF2-40B4-BE49-F238E27FC236}">
                  <a16:creationId xmlns:a16="http://schemas.microsoft.com/office/drawing/2014/main" id="{025A1E75-9AB4-B437-3EBE-BC2A978A5B43}"/>
                </a:ext>
              </a:extLst>
            </p:cNvPr>
            <p:cNvSpPr/>
            <p:nvPr/>
          </p:nvSpPr>
          <p:spPr>
            <a:xfrm>
              <a:off x="6954883" y="3306382"/>
              <a:ext cx="42012" cy="41980"/>
            </a:xfrm>
            <a:custGeom>
              <a:avLst/>
              <a:gdLst/>
              <a:ahLst/>
              <a:cxnLst/>
              <a:rect l="l" t="t" r="r" b="b"/>
              <a:pathLst>
                <a:path w="1323" h="1322" extrusionOk="0">
                  <a:moveTo>
                    <a:pt x="1001" y="322"/>
                  </a:moveTo>
                  <a:lnTo>
                    <a:pt x="1001" y="988"/>
                  </a:lnTo>
                  <a:lnTo>
                    <a:pt x="322" y="988"/>
                  </a:lnTo>
                  <a:lnTo>
                    <a:pt x="322" y="322"/>
                  </a:lnTo>
                  <a:close/>
                  <a:moveTo>
                    <a:pt x="167" y="0"/>
                  </a:moveTo>
                  <a:cubicBezTo>
                    <a:pt x="72" y="0"/>
                    <a:pt x="1" y="72"/>
                    <a:pt x="1" y="155"/>
                  </a:cubicBezTo>
                  <a:lnTo>
                    <a:pt x="1" y="1155"/>
                  </a:lnTo>
                  <a:cubicBezTo>
                    <a:pt x="1" y="1250"/>
                    <a:pt x="72" y="1322"/>
                    <a:pt x="167" y="1322"/>
                  </a:cubicBezTo>
                  <a:lnTo>
                    <a:pt x="1155" y="1322"/>
                  </a:lnTo>
                  <a:cubicBezTo>
                    <a:pt x="1251" y="1322"/>
                    <a:pt x="1322" y="1250"/>
                    <a:pt x="1322" y="1155"/>
                  </a:cubicBezTo>
                  <a:lnTo>
                    <a:pt x="1322" y="155"/>
                  </a:lnTo>
                  <a:cubicBezTo>
                    <a:pt x="1310" y="72"/>
                    <a:pt x="1239" y="0"/>
                    <a:pt x="1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209;p68">
              <a:extLst>
                <a:ext uri="{FF2B5EF4-FFF2-40B4-BE49-F238E27FC236}">
                  <a16:creationId xmlns:a16="http://schemas.microsoft.com/office/drawing/2014/main" id="{BF066BFA-2E6F-0FEA-23A7-A09F2B7F05DD}"/>
                </a:ext>
              </a:extLst>
            </p:cNvPr>
            <p:cNvSpPr/>
            <p:nvPr/>
          </p:nvSpPr>
          <p:spPr>
            <a:xfrm>
              <a:off x="7013122" y="3306382"/>
              <a:ext cx="32168" cy="10225"/>
            </a:xfrm>
            <a:custGeom>
              <a:avLst/>
              <a:gdLst/>
              <a:ahLst/>
              <a:cxnLst/>
              <a:rect l="l" t="t" r="r" b="b"/>
              <a:pathLst>
                <a:path w="1013" h="322" extrusionOk="0">
                  <a:moveTo>
                    <a:pt x="155" y="0"/>
                  </a:moveTo>
                  <a:cubicBezTo>
                    <a:pt x="72" y="0"/>
                    <a:pt x="0" y="72"/>
                    <a:pt x="0" y="155"/>
                  </a:cubicBezTo>
                  <a:cubicBezTo>
                    <a:pt x="0" y="250"/>
                    <a:pt x="72" y="322"/>
                    <a:pt x="155" y="322"/>
                  </a:cubicBezTo>
                  <a:lnTo>
                    <a:pt x="845" y="322"/>
                  </a:lnTo>
                  <a:cubicBezTo>
                    <a:pt x="929" y="322"/>
                    <a:pt x="1012" y="250"/>
                    <a:pt x="1012" y="155"/>
                  </a:cubicBezTo>
                  <a:cubicBezTo>
                    <a:pt x="1012" y="72"/>
                    <a:pt x="929" y="0"/>
                    <a:pt x="84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210;p68">
              <a:extLst>
                <a:ext uri="{FF2B5EF4-FFF2-40B4-BE49-F238E27FC236}">
                  <a16:creationId xmlns:a16="http://schemas.microsoft.com/office/drawing/2014/main" id="{1C921156-7F21-9FEE-9D11-F46BDC839429}"/>
                </a:ext>
              </a:extLst>
            </p:cNvPr>
            <p:cNvSpPr/>
            <p:nvPr/>
          </p:nvSpPr>
          <p:spPr>
            <a:xfrm>
              <a:off x="7013471" y="3333596"/>
              <a:ext cx="105903" cy="10606"/>
            </a:xfrm>
            <a:custGeom>
              <a:avLst/>
              <a:gdLst/>
              <a:ahLst/>
              <a:cxnLst/>
              <a:rect l="l" t="t" r="r" b="b"/>
              <a:pathLst>
                <a:path w="3335" h="334" extrusionOk="0">
                  <a:moveTo>
                    <a:pt x="168" y="0"/>
                  </a:moveTo>
                  <a:cubicBezTo>
                    <a:pt x="72" y="0"/>
                    <a:pt x="1" y="72"/>
                    <a:pt x="1" y="167"/>
                  </a:cubicBezTo>
                  <a:cubicBezTo>
                    <a:pt x="1" y="250"/>
                    <a:pt x="72" y="334"/>
                    <a:pt x="168" y="334"/>
                  </a:cubicBezTo>
                  <a:lnTo>
                    <a:pt x="3168" y="334"/>
                  </a:lnTo>
                  <a:cubicBezTo>
                    <a:pt x="3251" y="334"/>
                    <a:pt x="3335" y="250"/>
                    <a:pt x="3335" y="167"/>
                  </a:cubicBezTo>
                  <a:cubicBezTo>
                    <a:pt x="3335" y="60"/>
                    <a:pt x="3263" y="0"/>
                    <a:pt x="316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211;p68">
              <a:extLst>
                <a:ext uri="{FF2B5EF4-FFF2-40B4-BE49-F238E27FC236}">
                  <a16:creationId xmlns:a16="http://schemas.microsoft.com/office/drawing/2014/main" id="{D0DCB6DC-A08D-FAD4-AF77-17AB21C21390}"/>
                </a:ext>
              </a:extLst>
            </p:cNvPr>
            <p:cNvSpPr/>
            <p:nvPr/>
          </p:nvSpPr>
          <p:spPr>
            <a:xfrm>
              <a:off x="6966982" y="3375576"/>
              <a:ext cx="63923" cy="10606"/>
            </a:xfrm>
            <a:custGeom>
              <a:avLst/>
              <a:gdLst/>
              <a:ahLst/>
              <a:cxnLst/>
              <a:rect l="l" t="t" r="r" b="b"/>
              <a:pathLst>
                <a:path w="2013" h="334" extrusionOk="0">
                  <a:moveTo>
                    <a:pt x="167" y="0"/>
                  </a:moveTo>
                  <a:cubicBezTo>
                    <a:pt x="84" y="0"/>
                    <a:pt x="1" y="71"/>
                    <a:pt x="1" y="167"/>
                  </a:cubicBezTo>
                  <a:cubicBezTo>
                    <a:pt x="1" y="262"/>
                    <a:pt x="84" y="333"/>
                    <a:pt x="167" y="333"/>
                  </a:cubicBezTo>
                  <a:lnTo>
                    <a:pt x="1846" y="333"/>
                  </a:lnTo>
                  <a:cubicBezTo>
                    <a:pt x="1941" y="333"/>
                    <a:pt x="2013" y="262"/>
                    <a:pt x="2013" y="167"/>
                  </a:cubicBezTo>
                  <a:cubicBezTo>
                    <a:pt x="2013" y="71"/>
                    <a:pt x="1941" y="0"/>
                    <a:pt x="1846"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212;p68">
              <a:extLst>
                <a:ext uri="{FF2B5EF4-FFF2-40B4-BE49-F238E27FC236}">
                  <a16:creationId xmlns:a16="http://schemas.microsoft.com/office/drawing/2014/main" id="{3B5DA2BB-0D75-06F6-19AF-7595FA1E2837}"/>
                </a:ext>
              </a:extLst>
            </p:cNvPr>
            <p:cNvSpPr/>
            <p:nvPr/>
          </p:nvSpPr>
          <p:spPr>
            <a:xfrm>
              <a:off x="6928781" y="3524157"/>
              <a:ext cx="52237" cy="10225"/>
            </a:xfrm>
            <a:custGeom>
              <a:avLst/>
              <a:gdLst/>
              <a:ahLst/>
              <a:cxnLst/>
              <a:rect l="l" t="t" r="r" b="b"/>
              <a:pathLst>
                <a:path w="1645" h="322" extrusionOk="0">
                  <a:moveTo>
                    <a:pt x="168" y="0"/>
                  </a:moveTo>
                  <a:cubicBezTo>
                    <a:pt x="72" y="0"/>
                    <a:pt x="1" y="72"/>
                    <a:pt x="1" y="167"/>
                  </a:cubicBezTo>
                  <a:cubicBezTo>
                    <a:pt x="1" y="250"/>
                    <a:pt x="72" y="322"/>
                    <a:pt x="168" y="322"/>
                  </a:cubicBezTo>
                  <a:lnTo>
                    <a:pt x="1477" y="322"/>
                  </a:lnTo>
                  <a:cubicBezTo>
                    <a:pt x="1561" y="322"/>
                    <a:pt x="1644" y="250"/>
                    <a:pt x="1644" y="167"/>
                  </a:cubicBezTo>
                  <a:cubicBezTo>
                    <a:pt x="1644" y="72"/>
                    <a:pt x="1561" y="0"/>
                    <a:pt x="147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213;p68">
              <a:extLst>
                <a:ext uri="{FF2B5EF4-FFF2-40B4-BE49-F238E27FC236}">
                  <a16:creationId xmlns:a16="http://schemas.microsoft.com/office/drawing/2014/main" id="{7E97748B-F4C9-2DE7-351B-91E1BA9AFE7C}"/>
                </a:ext>
              </a:extLst>
            </p:cNvPr>
            <p:cNvSpPr/>
            <p:nvPr/>
          </p:nvSpPr>
          <p:spPr>
            <a:xfrm>
              <a:off x="6945420" y="3314701"/>
              <a:ext cx="274141" cy="248800"/>
            </a:xfrm>
            <a:custGeom>
              <a:avLst/>
              <a:gdLst/>
              <a:ahLst/>
              <a:cxnLst/>
              <a:rect l="l" t="t" r="r" b="b"/>
              <a:pathLst>
                <a:path w="8633" h="7835" extrusionOk="0">
                  <a:moveTo>
                    <a:pt x="5835" y="3274"/>
                  </a:moveTo>
                  <a:lnTo>
                    <a:pt x="5323" y="3632"/>
                  </a:lnTo>
                  <a:lnTo>
                    <a:pt x="1787" y="3632"/>
                  </a:lnTo>
                  <a:lnTo>
                    <a:pt x="1275" y="3274"/>
                  </a:lnTo>
                  <a:close/>
                  <a:moveTo>
                    <a:pt x="4882" y="3965"/>
                  </a:moveTo>
                  <a:lnTo>
                    <a:pt x="4370" y="4322"/>
                  </a:lnTo>
                  <a:lnTo>
                    <a:pt x="2739" y="4322"/>
                  </a:lnTo>
                  <a:lnTo>
                    <a:pt x="2227" y="3965"/>
                  </a:lnTo>
                  <a:close/>
                  <a:moveTo>
                    <a:pt x="3930" y="4632"/>
                  </a:moveTo>
                  <a:lnTo>
                    <a:pt x="3561" y="4894"/>
                  </a:lnTo>
                  <a:lnTo>
                    <a:pt x="3180" y="4632"/>
                  </a:lnTo>
                  <a:close/>
                  <a:moveTo>
                    <a:pt x="7752" y="0"/>
                  </a:moveTo>
                  <a:cubicBezTo>
                    <a:pt x="7668" y="0"/>
                    <a:pt x="7585" y="72"/>
                    <a:pt x="7585" y="167"/>
                  </a:cubicBezTo>
                  <a:lnTo>
                    <a:pt x="7585" y="1560"/>
                  </a:lnTo>
                  <a:lnTo>
                    <a:pt x="7585" y="1977"/>
                  </a:lnTo>
                  <a:lnTo>
                    <a:pt x="6252" y="2929"/>
                  </a:lnTo>
                  <a:lnTo>
                    <a:pt x="799" y="2929"/>
                  </a:lnTo>
                  <a:lnTo>
                    <a:pt x="263" y="2548"/>
                  </a:lnTo>
                  <a:cubicBezTo>
                    <a:pt x="233" y="2528"/>
                    <a:pt x="197" y="2519"/>
                    <a:pt x="162" y="2519"/>
                  </a:cubicBezTo>
                  <a:cubicBezTo>
                    <a:pt x="114" y="2519"/>
                    <a:pt x="69" y="2537"/>
                    <a:pt x="48" y="2572"/>
                  </a:cubicBezTo>
                  <a:cubicBezTo>
                    <a:pt x="1" y="2643"/>
                    <a:pt x="13" y="2750"/>
                    <a:pt x="72" y="2798"/>
                  </a:cubicBezTo>
                  <a:lnTo>
                    <a:pt x="3442" y="5215"/>
                  </a:lnTo>
                  <a:cubicBezTo>
                    <a:pt x="3472" y="5233"/>
                    <a:pt x="3504" y="5242"/>
                    <a:pt x="3537" y="5242"/>
                  </a:cubicBezTo>
                  <a:cubicBezTo>
                    <a:pt x="3570" y="5242"/>
                    <a:pt x="3602" y="5233"/>
                    <a:pt x="3632" y="5215"/>
                  </a:cubicBezTo>
                  <a:lnTo>
                    <a:pt x="8300" y="1858"/>
                  </a:lnTo>
                  <a:lnTo>
                    <a:pt x="8300" y="7501"/>
                  </a:lnTo>
                  <a:lnTo>
                    <a:pt x="941" y="7501"/>
                  </a:lnTo>
                  <a:cubicBezTo>
                    <a:pt x="846" y="7501"/>
                    <a:pt x="775" y="7572"/>
                    <a:pt x="775" y="7668"/>
                  </a:cubicBezTo>
                  <a:cubicBezTo>
                    <a:pt x="775" y="7751"/>
                    <a:pt x="846" y="7834"/>
                    <a:pt x="941" y="7834"/>
                  </a:cubicBezTo>
                  <a:lnTo>
                    <a:pt x="8454" y="7834"/>
                  </a:lnTo>
                  <a:cubicBezTo>
                    <a:pt x="8538" y="7834"/>
                    <a:pt x="8621" y="7751"/>
                    <a:pt x="8621" y="7668"/>
                  </a:cubicBezTo>
                  <a:lnTo>
                    <a:pt x="8621" y="1548"/>
                  </a:lnTo>
                  <a:cubicBezTo>
                    <a:pt x="8625" y="1552"/>
                    <a:pt x="8628" y="1553"/>
                    <a:pt x="8629" y="1553"/>
                  </a:cubicBezTo>
                  <a:cubicBezTo>
                    <a:pt x="8633" y="1553"/>
                    <a:pt x="8633" y="1548"/>
                    <a:pt x="8633" y="1548"/>
                  </a:cubicBezTo>
                  <a:cubicBezTo>
                    <a:pt x="8621" y="1477"/>
                    <a:pt x="8561" y="1417"/>
                    <a:pt x="8466" y="1417"/>
                  </a:cubicBezTo>
                  <a:lnTo>
                    <a:pt x="7919" y="1417"/>
                  </a:lnTo>
                  <a:lnTo>
                    <a:pt x="7919" y="167"/>
                  </a:lnTo>
                  <a:cubicBezTo>
                    <a:pt x="7919" y="72"/>
                    <a:pt x="7847" y="0"/>
                    <a:pt x="775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Slide Number Placeholder 15">
            <a:extLst>
              <a:ext uri="{FF2B5EF4-FFF2-40B4-BE49-F238E27FC236}">
                <a16:creationId xmlns:a16="http://schemas.microsoft.com/office/drawing/2014/main" id="{865061A8-A65E-630A-8EDE-C418C12482E6}"/>
              </a:ext>
            </a:extLst>
          </p:cNvPr>
          <p:cNvSpPr>
            <a:spLocks noGrp="1"/>
          </p:cNvSpPr>
          <p:nvPr>
            <p:ph type="sldNum" sz="quarter" idx="12"/>
          </p:nvPr>
        </p:nvSpPr>
        <p:spPr/>
        <p:txBody>
          <a:bodyPr/>
          <a:lstStyle/>
          <a:p>
            <a:fld id="{A88DABC2-0637-4AC7-9063-F08C5B379692}" type="slidenum">
              <a:rPr lang="en-US" smtClean="0"/>
              <a:t>18</a:t>
            </a:fld>
            <a:endParaRPr lang="en-US"/>
          </a:p>
        </p:txBody>
      </p:sp>
      <p:pic>
        <p:nvPicPr>
          <p:cNvPr id="23" name="Image 40">
            <a:extLst>
              <a:ext uri="{FF2B5EF4-FFF2-40B4-BE49-F238E27FC236}">
                <a16:creationId xmlns:a16="http://schemas.microsoft.com/office/drawing/2014/main" id="{485CEB71-0456-5D0E-B136-1E14784528EF}"/>
              </a:ext>
            </a:extLst>
          </p:cNvPr>
          <p:cNvPicPr>
            <a:picLocks noChangeAspect="1"/>
          </p:cNvPicPr>
          <p:nvPr/>
        </p:nvPicPr>
        <p:blipFill>
          <a:blip r:embed="rId3"/>
          <a:stretch>
            <a:fillRect/>
          </a:stretch>
        </p:blipFill>
        <p:spPr>
          <a:xfrm>
            <a:off x="1533975" y="4703458"/>
            <a:ext cx="974759" cy="231867"/>
          </a:xfrm>
          <a:prstGeom prst="rect">
            <a:avLst/>
          </a:prstGeom>
        </p:spPr>
      </p:pic>
      <p:pic>
        <p:nvPicPr>
          <p:cNvPr id="24" name="Image 41">
            <a:extLst>
              <a:ext uri="{FF2B5EF4-FFF2-40B4-BE49-F238E27FC236}">
                <a16:creationId xmlns:a16="http://schemas.microsoft.com/office/drawing/2014/main" id="{24C17DD5-C19B-1E9E-01A6-218B43C3B466}"/>
              </a:ext>
            </a:extLst>
          </p:cNvPr>
          <p:cNvPicPr>
            <a:picLocks noChangeAspect="1"/>
          </p:cNvPicPr>
          <p:nvPr/>
        </p:nvPicPr>
        <p:blipFill>
          <a:blip r:embed="rId4"/>
          <a:stretch>
            <a:fillRect/>
          </a:stretch>
        </p:blipFill>
        <p:spPr>
          <a:xfrm>
            <a:off x="6356997" y="4548366"/>
            <a:ext cx="265712" cy="386959"/>
          </a:xfrm>
          <a:prstGeom prst="rect">
            <a:avLst/>
          </a:prstGeom>
        </p:spPr>
      </p:pic>
      <p:pic>
        <p:nvPicPr>
          <p:cNvPr id="25" name="Image 42">
            <a:extLst>
              <a:ext uri="{FF2B5EF4-FFF2-40B4-BE49-F238E27FC236}">
                <a16:creationId xmlns:a16="http://schemas.microsoft.com/office/drawing/2014/main" id="{908F971A-559E-4620-6D16-D3692FE6C67F}"/>
              </a:ext>
            </a:extLst>
          </p:cNvPr>
          <p:cNvPicPr>
            <a:picLocks noChangeAspect="1"/>
          </p:cNvPicPr>
          <p:nvPr/>
        </p:nvPicPr>
        <p:blipFill>
          <a:blip r:embed="rId5"/>
          <a:stretch>
            <a:fillRect/>
          </a:stretch>
        </p:blipFill>
        <p:spPr>
          <a:xfrm>
            <a:off x="260458" y="4584403"/>
            <a:ext cx="665690" cy="380394"/>
          </a:xfrm>
          <a:prstGeom prst="rect">
            <a:avLst/>
          </a:prstGeom>
        </p:spPr>
      </p:pic>
      <p:pic>
        <p:nvPicPr>
          <p:cNvPr id="26" name="Picture 2" descr="ESI Group | etp4hpc">
            <a:extLst>
              <a:ext uri="{FF2B5EF4-FFF2-40B4-BE49-F238E27FC236}">
                <a16:creationId xmlns:a16="http://schemas.microsoft.com/office/drawing/2014/main" id="{35F21D6E-FEC2-2AC2-96D1-DC4949B5FD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9093" y="4658117"/>
            <a:ext cx="461540" cy="28156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a:extLst>
              <a:ext uri="{FF2B5EF4-FFF2-40B4-BE49-F238E27FC236}">
                <a16:creationId xmlns:a16="http://schemas.microsoft.com/office/drawing/2014/main" id="{F45B94BC-D7B5-471C-A5E8-C127C12378A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4143" y="4496781"/>
            <a:ext cx="1196439" cy="555638"/>
          </a:xfrm>
          <a:prstGeom prst="rect">
            <a:avLst/>
          </a:prstGeom>
          <a:noFill/>
          <a:extLst>
            <a:ext uri="{909E8E84-426E-40DD-AFC4-6F175D3DCCD1}">
              <a14:hiddenFill xmlns:a14="http://schemas.microsoft.com/office/drawing/2010/main">
                <a:solidFill>
                  <a:srgbClr val="FFFFFF"/>
                </a:solidFill>
              </a14:hiddenFill>
            </a:ext>
          </a:extLst>
        </p:spPr>
      </p:pic>
      <p:pic>
        <p:nvPicPr>
          <p:cNvPr id="28" name="Image 4">
            <a:extLst>
              <a:ext uri="{FF2B5EF4-FFF2-40B4-BE49-F238E27FC236}">
                <a16:creationId xmlns:a16="http://schemas.microsoft.com/office/drawing/2014/main" id="{A6FCF3C7-56BC-69FC-C3F4-3222B45494B2}"/>
              </a:ext>
            </a:extLst>
          </p:cNvPr>
          <p:cNvPicPr>
            <a:picLocks noChangeAspect="1"/>
          </p:cNvPicPr>
          <p:nvPr/>
        </p:nvPicPr>
        <p:blipFill>
          <a:blip r:embed="rId8"/>
          <a:stretch>
            <a:fillRect/>
          </a:stretch>
        </p:blipFill>
        <p:spPr>
          <a:xfrm>
            <a:off x="4614317" y="4652500"/>
            <a:ext cx="1236021" cy="306533"/>
          </a:xfrm>
          <a:prstGeom prst="rect">
            <a:avLst/>
          </a:prstGeom>
        </p:spPr>
      </p:pic>
    </p:spTree>
    <p:extLst>
      <p:ext uri="{BB962C8B-B14F-4D97-AF65-F5344CB8AC3E}">
        <p14:creationId xmlns:p14="http://schemas.microsoft.com/office/powerpoint/2010/main" val="1805790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A9028-ED02-2426-4BC2-ED67DD78E242}"/>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9A11FCC6-480A-3871-FF1E-F64AEC602E38}"/>
              </a:ext>
            </a:extLst>
          </p:cNvPr>
          <p:cNvCxnSpPr/>
          <p:nvPr/>
        </p:nvCxnSpPr>
        <p:spPr>
          <a:xfrm>
            <a:off x="0" y="1436009"/>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D5743CAC-50FC-ABAD-3664-F1DFA2AB2E1D}"/>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3F3B48B4-97D5-6FE6-A114-2ED2405FB7B8}"/>
              </a:ext>
            </a:extLst>
          </p:cNvPr>
          <p:cNvSpPr txBox="1">
            <a:spLocks/>
          </p:cNvSpPr>
          <p:nvPr/>
        </p:nvSpPr>
        <p:spPr>
          <a:xfrm>
            <a:off x="791268" y="686471"/>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300" b="1" dirty="0">
                <a:solidFill>
                  <a:srgbClr val="525B78"/>
                </a:solidFill>
                <a:latin typeface="Atkinson Hyperlegible" panose="020B0604020202020204" charset="0"/>
              </a:rPr>
              <a:t>Scientific contributions - Publications</a:t>
            </a:r>
            <a:r>
              <a:rPr lang="en-US" sz="3300" b="1" dirty="0">
                <a:solidFill>
                  <a:srgbClr val="525B78"/>
                </a:solidFill>
                <a:latin typeface="Atkinson Hyperlegible" panose="020B0604020202020204" charset="0"/>
              </a:rPr>
              <a:t> </a:t>
            </a:r>
            <a:endParaRPr lang="fr-FR" sz="3300" b="1" dirty="0">
              <a:solidFill>
                <a:srgbClr val="525B78"/>
              </a:solidFill>
              <a:latin typeface="Atkinson Hyperlegible" panose="020B0604020202020204" charset="0"/>
            </a:endParaRPr>
          </a:p>
        </p:txBody>
      </p:sp>
      <p:sp>
        <p:nvSpPr>
          <p:cNvPr id="5" name="Google Shape;205;p33">
            <a:extLst>
              <a:ext uri="{FF2B5EF4-FFF2-40B4-BE49-F238E27FC236}">
                <a16:creationId xmlns:a16="http://schemas.microsoft.com/office/drawing/2014/main" id="{801ADBAB-D4EC-D332-DFEC-DC0C1963C7F0}"/>
              </a:ext>
            </a:extLst>
          </p:cNvPr>
          <p:cNvSpPr txBox="1"/>
          <p:nvPr/>
        </p:nvSpPr>
        <p:spPr>
          <a:xfrm>
            <a:off x="775231" y="1603651"/>
            <a:ext cx="7963774" cy="2794451"/>
          </a:xfrm>
          <a:prstGeom prst="rect">
            <a:avLst/>
          </a:prstGeom>
          <a:noFill/>
          <a:ln>
            <a:noFill/>
          </a:ln>
        </p:spPr>
        <p:txBody>
          <a:bodyPr spcFirstLastPara="1" wrap="square" lIns="91425" tIns="91425" rIns="91425" bIns="91425" anchor="ctr" anchorCtr="0">
            <a:noAutofit/>
          </a:bodyPr>
          <a:lstStyle/>
          <a:p>
            <a:pPr lvl="0" algn="just"/>
            <a:r>
              <a:rPr lang="fr-FR" sz="1200" dirty="0">
                <a:solidFill>
                  <a:srgbClr val="434343"/>
                </a:solidFill>
                <a:latin typeface="Atkinson Hyperlegible" panose="020B0604020202020204" charset="0"/>
              </a:rPr>
              <a:t>For more </a:t>
            </a:r>
            <a:r>
              <a:rPr lang="fr-FR" sz="1200" dirty="0" err="1">
                <a:solidFill>
                  <a:srgbClr val="434343"/>
                </a:solidFill>
                <a:latin typeface="Atkinson Hyperlegible" panose="020B0604020202020204" charset="0"/>
              </a:rPr>
              <a:t>details</a:t>
            </a:r>
            <a:r>
              <a:rPr lang="fr-FR" sz="1200" dirty="0">
                <a:solidFill>
                  <a:srgbClr val="434343"/>
                </a:solidFill>
                <a:latin typeface="Atkinson Hyperlegible" panose="020B0604020202020204" charset="0"/>
              </a:rPr>
              <a:t> on the Active Learning for High </a:t>
            </a:r>
            <a:r>
              <a:rPr lang="fr-FR" sz="1200" dirty="0" err="1">
                <a:solidFill>
                  <a:srgbClr val="434343"/>
                </a:solidFill>
                <a:latin typeface="Atkinson Hyperlegible" panose="020B0604020202020204" charset="0"/>
              </a:rPr>
              <a:t>Dimensional</a:t>
            </a:r>
            <a:r>
              <a:rPr lang="fr-FR" sz="1200" dirty="0">
                <a:solidFill>
                  <a:srgbClr val="434343"/>
                </a:solidFill>
                <a:latin typeface="Atkinson Hyperlegible" panose="020B0604020202020204" charset="0"/>
              </a:rPr>
              <a:t> </a:t>
            </a:r>
            <a:r>
              <a:rPr lang="fr-FR" sz="1200" dirty="0" err="1">
                <a:solidFill>
                  <a:srgbClr val="434343"/>
                </a:solidFill>
                <a:latin typeface="Atkinson Hyperlegible" panose="020B0604020202020204" charset="0"/>
              </a:rPr>
              <a:t>Regression</a:t>
            </a:r>
            <a:r>
              <a:rPr lang="fr-FR" sz="1200" dirty="0">
                <a:solidFill>
                  <a:srgbClr val="434343"/>
                </a:solidFill>
                <a:latin typeface="Atkinson Hyperlegible" panose="020B0604020202020204" charset="0"/>
              </a:rPr>
              <a:t> </a:t>
            </a:r>
            <a:r>
              <a:rPr lang="fr-FR" sz="1200" dirty="0" err="1">
                <a:solidFill>
                  <a:srgbClr val="434343"/>
                </a:solidFill>
                <a:latin typeface="Atkinson Hyperlegible" panose="020B0604020202020204" charset="0"/>
              </a:rPr>
              <a:t>methodologies</a:t>
            </a:r>
            <a:r>
              <a:rPr lang="fr-FR" sz="1200" dirty="0">
                <a:solidFill>
                  <a:srgbClr val="434343"/>
                </a:solidFill>
                <a:latin typeface="Atkinson Hyperlegible" panose="020B0604020202020204" charset="0"/>
              </a:rPr>
              <a:t> </a:t>
            </a:r>
            <a:r>
              <a:rPr lang="fr-FR" sz="1200" dirty="0" err="1">
                <a:solidFill>
                  <a:srgbClr val="434343"/>
                </a:solidFill>
                <a:latin typeface="Atkinson Hyperlegible" panose="020B0604020202020204" charset="0"/>
              </a:rPr>
              <a:t>used</a:t>
            </a:r>
            <a:r>
              <a:rPr lang="fr-FR" sz="1200" dirty="0">
                <a:solidFill>
                  <a:srgbClr val="434343"/>
                </a:solidFill>
                <a:latin typeface="Atkinson Hyperlegible" panose="020B0604020202020204" charset="0"/>
              </a:rPr>
              <a:t> in the code.</a:t>
            </a:r>
          </a:p>
          <a:p>
            <a:pPr lvl="0" algn="just"/>
            <a:endParaRPr lang="fr-FR" sz="1200" dirty="0">
              <a:solidFill>
                <a:srgbClr val="434343"/>
              </a:solidFill>
              <a:latin typeface="Atkinson Hyperlegible" panose="020B0604020202020204" charset="0"/>
            </a:endParaRPr>
          </a:p>
          <a:p>
            <a:pPr lvl="0" algn="just"/>
            <a:endParaRPr lang="fr-FR" sz="1200" dirty="0">
              <a:solidFill>
                <a:srgbClr val="434343"/>
              </a:solidFill>
              <a:latin typeface="Atkinson Hyperlegible" panose="020B0604020202020204" charset="0"/>
            </a:endParaRPr>
          </a:p>
          <a:p>
            <a:pPr lvl="0" algn="just"/>
            <a:endParaRPr lang="fr-FR" b="1" dirty="0">
              <a:solidFill>
                <a:srgbClr val="434343"/>
              </a:solidFill>
              <a:latin typeface="Atkinson Hyperlegible" panose="020B0604020202020204" charset="0"/>
            </a:endParaRPr>
          </a:p>
          <a:p>
            <a:pPr lvl="0" algn="just"/>
            <a:r>
              <a:rPr lang="fr-FR" sz="1600" b="1" dirty="0">
                <a:solidFill>
                  <a:srgbClr val="434343"/>
                </a:solidFill>
                <a:latin typeface="Atkinson Hyperlegible" panose="020B0604020202020204" charset="0"/>
              </a:rPr>
              <a:t>Publications</a:t>
            </a:r>
          </a:p>
          <a:p>
            <a:pPr marL="171450" lvl="0" indent="-171450" algn="just">
              <a:buFont typeface="Arial" panose="020B0604020202020204" pitchFamily="34" charset="0"/>
              <a:buChar char="•"/>
            </a:pPr>
            <a:endParaRPr lang="fr-FR" sz="1200" dirty="0">
              <a:solidFill>
                <a:srgbClr val="434343"/>
              </a:solidFill>
              <a:latin typeface="Atkinson Hyperlegible" panose="020B0604020202020204" charset="0"/>
            </a:endParaRPr>
          </a:p>
          <a:p>
            <a:pPr marL="171450" lvl="0" indent="-171450" algn="just">
              <a:buFont typeface="Arial" panose="020B0604020202020204" pitchFamily="34" charset="0"/>
              <a:buChar char="•"/>
            </a:pPr>
            <a:r>
              <a:rPr lang="fr-FR" sz="1000" i="1" dirty="0">
                <a:solidFill>
                  <a:srgbClr val="434343"/>
                </a:solidFill>
                <a:latin typeface="Atkinson Hyperlegible" panose="020B0604020202020204" charset="0"/>
              </a:rPr>
              <a:t>C. Guilhaumon, N. Hascoet, F. </a:t>
            </a:r>
            <a:r>
              <a:rPr lang="fr-FR" sz="1000" i="1" dirty="0" err="1">
                <a:solidFill>
                  <a:srgbClr val="434343"/>
                </a:solidFill>
                <a:latin typeface="Atkinson Hyperlegible" panose="020B0604020202020204" charset="0"/>
              </a:rPr>
              <a:t>Chinesta</a:t>
            </a:r>
            <a:r>
              <a:rPr lang="fr-FR" sz="1000" i="1" dirty="0">
                <a:solidFill>
                  <a:srgbClr val="434343"/>
                </a:solidFill>
                <a:latin typeface="Atkinson Hyperlegible" panose="020B0604020202020204" charset="0"/>
              </a:rPr>
              <a:t>, M. Lavarde, F. Daim. Data Augmentation for </a:t>
            </a:r>
            <a:r>
              <a:rPr lang="fr-FR" sz="1000" i="1" dirty="0" err="1">
                <a:solidFill>
                  <a:srgbClr val="434343"/>
                </a:solidFill>
                <a:latin typeface="Atkinson Hyperlegible" panose="020B0604020202020204" charset="0"/>
              </a:rPr>
              <a:t>Regression</a:t>
            </a:r>
            <a:r>
              <a:rPr lang="fr-FR" sz="1000" i="1" dirty="0">
                <a:solidFill>
                  <a:srgbClr val="434343"/>
                </a:solidFill>
                <a:latin typeface="Atkinson Hyperlegible" panose="020B0604020202020204" charset="0"/>
              </a:rPr>
              <a:t> Machine Learning </a:t>
            </a:r>
            <a:r>
              <a:rPr lang="fr-FR" sz="1000" i="1" dirty="0" err="1">
                <a:solidFill>
                  <a:srgbClr val="434343"/>
                </a:solidFill>
                <a:latin typeface="Atkinson Hyperlegible" panose="020B0604020202020204" charset="0"/>
              </a:rPr>
              <a:t>Problems</a:t>
            </a:r>
            <a:r>
              <a:rPr lang="fr-FR" sz="1000" i="1" dirty="0">
                <a:solidFill>
                  <a:srgbClr val="434343"/>
                </a:solidFill>
                <a:latin typeface="Atkinson Hyperlegible" panose="020B0604020202020204" charset="0"/>
              </a:rPr>
              <a:t> in High Dimensions. Computation, 2023</a:t>
            </a:r>
            <a:r>
              <a:rPr lang="fr-FR" sz="1000" dirty="0">
                <a:solidFill>
                  <a:srgbClr val="434343"/>
                </a:solidFill>
                <a:latin typeface="Atkinson Hyperlegible" panose="020B0604020202020204" charset="0"/>
              </a:rPr>
              <a:t>. </a:t>
            </a:r>
            <a:r>
              <a:rPr lang="fr-FR" sz="1200" dirty="0">
                <a:solidFill>
                  <a:srgbClr val="434343"/>
                </a:solidFill>
                <a:latin typeface="Atkinson Hyperlegible" panose="020B0604020202020204" charset="0"/>
              </a:rPr>
              <a:t>Article with </a:t>
            </a:r>
            <a:r>
              <a:rPr lang="fr-FR" sz="1200" dirty="0" err="1">
                <a:solidFill>
                  <a:srgbClr val="434343"/>
                </a:solidFill>
                <a:latin typeface="Atkinson Hyperlegible" panose="020B0604020202020204" charset="0"/>
              </a:rPr>
              <a:t>explanations</a:t>
            </a:r>
            <a:r>
              <a:rPr lang="fr-FR" sz="1200" dirty="0">
                <a:solidFill>
                  <a:srgbClr val="434343"/>
                </a:solidFill>
                <a:latin typeface="Atkinson Hyperlegible" panose="020B0604020202020204" charset="0"/>
              </a:rPr>
              <a:t> on the high </a:t>
            </a:r>
            <a:r>
              <a:rPr lang="fr-FR" sz="1200" dirty="0" err="1">
                <a:solidFill>
                  <a:srgbClr val="434343"/>
                </a:solidFill>
                <a:latin typeface="Atkinson Hyperlegible" panose="020B0604020202020204" charset="0"/>
              </a:rPr>
              <a:t>dimensional</a:t>
            </a:r>
            <a:r>
              <a:rPr lang="fr-FR" sz="1200" dirty="0">
                <a:solidFill>
                  <a:srgbClr val="434343"/>
                </a:solidFill>
                <a:latin typeface="Atkinson Hyperlegible" panose="020B0604020202020204" charset="0"/>
              </a:rPr>
              <a:t> active </a:t>
            </a:r>
            <a:r>
              <a:rPr lang="fr-FR" sz="1200" dirty="0" err="1">
                <a:solidFill>
                  <a:srgbClr val="434343"/>
                </a:solidFill>
                <a:latin typeface="Atkinson Hyperlegible" panose="020B0604020202020204" charset="0"/>
              </a:rPr>
              <a:t>learning</a:t>
            </a:r>
            <a:r>
              <a:rPr lang="fr-FR" sz="1200" dirty="0">
                <a:solidFill>
                  <a:srgbClr val="434343"/>
                </a:solidFill>
                <a:latin typeface="Atkinson Hyperlegible" panose="020B0604020202020204" charset="0"/>
              </a:rPr>
              <a:t> </a:t>
            </a:r>
            <a:r>
              <a:rPr lang="fr-FR" sz="1200" dirty="0" err="1">
                <a:solidFill>
                  <a:srgbClr val="434343"/>
                </a:solidFill>
                <a:latin typeface="Atkinson Hyperlegible" panose="020B0604020202020204" charset="0"/>
              </a:rPr>
              <a:t>criterion</a:t>
            </a:r>
            <a:r>
              <a:rPr lang="fr-FR" sz="1200" dirty="0">
                <a:solidFill>
                  <a:srgbClr val="434343"/>
                </a:solidFill>
                <a:latin typeface="Atkinson Hyperlegible" panose="020B0604020202020204" charset="0"/>
              </a:rPr>
              <a:t> </a:t>
            </a:r>
            <a:r>
              <a:rPr lang="fr-FR" sz="1200" dirty="0" err="1">
                <a:solidFill>
                  <a:srgbClr val="434343"/>
                </a:solidFill>
                <a:latin typeface="Atkinson Hyperlegible" panose="020B0604020202020204" charset="0"/>
              </a:rPr>
              <a:t>used</a:t>
            </a:r>
            <a:r>
              <a:rPr lang="fr-FR" sz="1200" dirty="0">
                <a:solidFill>
                  <a:srgbClr val="434343"/>
                </a:solidFill>
                <a:latin typeface="Atkinson Hyperlegible" panose="020B0604020202020204" charset="0"/>
              </a:rPr>
              <a:t> and the </a:t>
            </a:r>
            <a:r>
              <a:rPr lang="fr-FR" sz="1200" dirty="0" err="1">
                <a:solidFill>
                  <a:srgbClr val="434343"/>
                </a:solidFill>
                <a:latin typeface="Atkinson Hyperlegible" panose="020B0604020202020204" charset="0"/>
              </a:rPr>
              <a:t>methodology</a:t>
            </a:r>
            <a:r>
              <a:rPr lang="fr-FR" sz="1200" dirty="0">
                <a:solidFill>
                  <a:srgbClr val="434343"/>
                </a:solidFill>
                <a:latin typeface="Atkinson Hyperlegible" panose="020B0604020202020204" charset="0"/>
              </a:rPr>
              <a:t>.</a:t>
            </a:r>
          </a:p>
          <a:p>
            <a:pPr marL="171450" lvl="0" indent="-171450" algn="just">
              <a:buFont typeface="Arial" panose="020B0604020202020204" pitchFamily="34" charset="0"/>
              <a:buChar char="•"/>
            </a:pPr>
            <a:endParaRPr lang="fr-FR" sz="1200" dirty="0">
              <a:solidFill>
                <a:srgbClr val="434343"/>
              </a:solidFill>
              <a:latin typeface="Atkinson Hyperlegible" panose="020B0604020202020204" charset="0"/>
            </a:endParaRPr>
          </a:p>
          <a:p>
            <a:pPr marL="171450" lvl="0" indent="-171450" algn="just">
              <a:buFont typeface="Arial" panose="020B0604020202020204" pitchFamily="34" charset="0"/>
              <a:buChar char="•"/>
            </a:pPr>
            <a:r>
              <a:rPr lang="fr-FR" sz="1000" i="1" dirty="0">
                <a:solidFill>
                  <a:srgbClr val="434343"/>
                </a:solidFill>
                <a:latin typeface="Atkinson Hyperlegible" panose="020B0604020202020204" charset="0"/>
              </a:rPr>
              <a:t>C. Guilhaumon, N. Hascoet, F. </a:t>
            </a:r>
            <a:r>
              <a:rPr lang="fr-FR" sz="1000" i="1" dirty="0" err="1">
                <a:solidFill>
                  <a:srgbClr val="434343"/>
                </a:solidFill>
                <a:latin typeface="Atkinson Hyperlegible" panose="020B0604020202020204" charset="0"/>
              </a:rPr>
              <a:t>Chinesta</a:t>
            </a:r>
            <a:r>
              <a:rPr lang="fr-FR" sz="1000" i="1" dirty="0">
                <a:solidFill>
                  <a:srgbClr val="434343"/>
                </a:solidFill>
                <a:latin typeface="Atkinson Hyperlegible" panose="020B0604020202020204" charset="0"/>
              </a:rPr>
              <a:t>, M. Lavarde, F. Daim. </a:t>
            </a:r>
            <a:r>
              <a:rPr lang="fr-FR" sz="1000" i="1" dirty="0" err="1">
                <a:solidFill>
                  <a:srgbClr val="434343"/>
                </a:solidFill>
                <a:latin typeface="Atkinson Hyperlegible" panose="020B0604020202020204" charset="0"/>
              </a:rPr>
              <a:t>Optimized</a:t>
            </a:r>
            <a:r>
              <a:rPr lang="fr-FR" sz="1000" i="1" dirty="0">
                <a:solidFill>
                  <a:srgbClr val="434343"/>
                </a:solidFill>
                <a:latin typeface="Atkinson Hyperlegible" panose="020B0604020202020204" charset="0"/>
              </a:rPr>
              <a:t> Active Learning </a:t>
            </a:r>
            <a:r>
              <a:rPr lang="fr-FR" sz="1000" i="1" dirty="0" err="1">
                <a:solidFill>
                  <a:srgbClr val="434343"/>
                </a:solidFill>
                <a:latin typeface="Atkinson Hyperlegible" panose="020B0604020202020204" charset="0"/>
              </a:rPr>
              <a:t>Methodology</a:t>
            </a:r>
            <a:r>
              <a:rPr lang="fr-FR" sz="1000" i="1" dirty="0">
                <a:solidFill>
                  <a:srgbClr val="434343"/>
                </a:solidFill>
                <a:latin typeface="Atkinson Hyperlegible" panose="020B0604020202020204" charset="0"/>
              </a:rPr>
              <a:t> for High </a:t>
            </a:r>
            <a:r>
              <a:rPr lang="fr-FR" sz="1000" i="1" dirty="0" err="1">
                <a:solidFill>
                  <a:srgbClr val="434343"/>
                </a:solidFill>
                <a:latin typeface="Atkinson Hyperlegible" panose="020B0604020202020204" charset="0"/>
              </a:rPr>
              <a:t>Dimensional</a:t>
            </a:r>
            <a:r>
              <a:rPr lang="fr-FR" sz="1000" i="1" dirty="0">
                <a:solidFill>
                  <a:srgbClr val="434343"/>
                </a:solidFill>
                <a:latin typeface="Atkinson Hyperlegible" panose="020B0604020202020204" charset="0"/>
              </a:rPr>
              <a:t> </a:t>
            </a:r>
            <a:r>
              <a:rPr lang="fr-FR" sz="1000" i="1" dirty="0" err="1">
                <a:solidFill>
                  <a:srgbClr val="434343"/>
                </a:solidFill>
                <a:latin typeface="Atkinson Hyperlegible" panose="020B0604020202020204" charset="0"/>
              </a:rPr>
              <a:t>Regression</a:t>
            </a:r>
            <a:r>
              <a:rPr lang="fr-FR" sz="1000" i="1" dirty="0">
                <a:solidFill>
                  <a:srgbClr val="434343"/>
                </a:solidFill>
                <a:latin typeface="Atkinson Hyperlegible" panose="020B0604020202020204" charset="0"/>
              </a:rPr>
              <a:t> </a:t>
            </a:r>
            <a:r>
              <a:rPr lang="fr-FR" sz="1000" i="1" dirty="0" err="1">
                <a:solidFill>
                  <a:srgbClr val="434343"/>
                </a:solidFill>
                <a:latin typeface="Atkinson Hyperlegible" panose="020B0604020202020204" charset="0"/>
              </a:rPr>
              <a:t>Problems</a:t>
            </a:r>
            <a:r>
              <a:rPr lang="fr-FR" sz="1000" i="1" dirty="0">
                <a:solidFill>
                  <a:srgbClr val="434343"/>
                </a:solidFill>
                <a:latin typeface="Atkinson Hyperlegible" panose="020B0604020202020204" charset="0"/>
              </a:rPr>
              <a:t>. JAIR, 2025</a:t>
            </a:r>
            <a:r>
              <a:rPr lang="fr-FR" sz="1000" dirty="0">
                <a:solidFill>
                  <a:srgbClr val="434343"/>
                </a:solidFill>
                <a:latin typeface="Atkinson Hyperlegible" panose="020B0604020202020204" charset="0"/>
              </a:rPr>
              <a:t>. </a:t>
            </a:r>
            <a:r>
              <a:rPr lang="fr-FR" sz="1200" dirty="0">
                <a:solidFill>
                  <a:srgbClr val="434343"/>
                </a:solidFill>
                <a:latin typeface="Atkinson Hyperlegible" panose="020B0604020202020204" charset="0"/>
              </a:rPr>
              <a:t>Article with </a:t>
            </a:r>
            <a:r>
              <a:rPr lang="fr-FR" sz="1200" dirty="0" err="1">
                <a:solidFill>
                  <a:srgbClr val="434343"/>
                </a:solidFill>
                <a:latin typeface="Atkinson Hyperlegible" panose="020B0604020202020204" charset="0"/>
              </a:rPr>
              <a:t>explanations</a:t>
            </a:r>
            <a:r>
              <a:rPr lang="fr-FR" sz="1200" dirty="0">
                <a:solidFill>
                  <a:srgbClr val="434343"/>
                </a:solidFill>
                <a:latin typeface="Atkinson Hyperlegible" panose="020B0604020202020204" charset="0"/>
              </a:rPr>
              <a:t> on the </a:t>
            </a:r>
            <a:r>
              <a:rPr lang="fr-FR" sz="1200" dirty="0" err="1">
                <a:solidFill>
                  <a:srgbClr val="434343"/>
                </a:solidFill>
                <a:latin typeface="Atkinson Hyperlegible" panose="020B0604020202020204" charset="0"/>
              </a:rPr>
              <a:t>choice</a:t>
            </a:r>
            <a:r>
              <a:rPr lang="fr-FR" sz="1200" dirty="0">
                <a:solidFill>
                  <a:srgbClr val="434343"/>
                </a:solidFill>
                <a:latin typeface="Atkinson Hyperlegible" panose="020B0604020202020204" charset="0"/>
              </a:rPr>
              <a:t> of the initialisation (</a:t>
            </a:r>
            <a:r>
              <a:rPr lang="fr-FR" sz="1200" dirty="0" err="1">
                <a:solidFill>
                  <a:srgbClr val="434343"/>
                </a:solidFill>
                <a:latin typeface="Atkinson Hyperlegible" panose="020B0604020202020204" charset="0"/>
              </a:rPr>
              <a:t>halton</a:t>
            </a:r>
            <a:r>
              <a:rPr lang="fr-FR" sz="1200" dirty="0">
                <a:solidFill>
                  <a:srgbClr val="434343"/>
                </a:solidFill>
                <a:latin typeface="Atkinson Hyperlegible" panose="020B0604020202020204" charset="0"/>
              </a:rPr>
              <a:t> and </a:t>
            </a:r>
            <a:r>
              <a:rPr lang="fr-FR" sz="1200" dirty="0" err="1">
                <a:solidFill>
                  <a:srgbClr val="434343"/>
                </a:solidFill>
                <a:latin typeface="Atkinson Hyperlegible" panose="020B0604020202020204" charset="0"/>
              </a:rPr>
              <a:t>hammersly</a:t>
            </a:r>
            <a:r>
              <a:rPr lang="fr-FR" sz="1200" dirty="0">
                <a:solidFill>
                  <a:srgbClr val="434343"/>
                </a:solidFill>
                <a:latin typeface="Atkinson Hyperlegible" panose="020B0604020202020204" charset="0"/>
              </a:rPr>
              <a:t>) and scenario (use of the </a:t>
            </a:r>
            <a:r>
              <a:rPr lang="fr-FR" sz="1200" dirty="0" err="1">
                <a:solidFill>
                  <a:srgbClr val="434343"/>
                </a:solidFill>
                <a:latin typeface="Atkinson Hyperlegible" panose="020B0604020202020204" charset="0"/>
              </a:rPr>
              <a:t>surrogate</a:t>
            </a:r>
            <a:r>
              <a:rPr lang="fr-FR" sz="1200" dirty="0">
                <a:solidFill>
                  <a:srgbClr val="434343"/>
                </a:solidFill>
                <a:latin typeface="Atkinson Hyperlegible" panose="020B0604020202020204" charset="0"/>
              </a:rPr>
              <a:t> of a </a:t>
            </a:r>
            <a:r>
              <a:rPr lang="fr-FR" sz="1200" dirty="0" err="1">
                <a:solidFill>
                  <a:srgbClr val="434343"/>
                </a:solidFill>
                <a:latin typeface="Atkinson Hyperlegible" panose="020B0604020202020204" charset="0"/>
              </a:rPr>
              <a:t>criterion</a:t>
            </a:r>
            <a:r>
              <a:rPr lang="fr-FR" sz="1200" dirty="0">
                <a:solidFill>
                  <a:srgbClr val="434343"/>
                </a:solidFill>
                <a:latin typeface="Atkinson Hyperlegible" panose="020B0604020202020204" charset="0"/>
              </a:rPr>
              <a:t>) </a:t>
            </a:r>
            <a:r>
              <a:rPr lang="fr-FR" sz="1200" dirty="0" err="1">
                <a:solidFill>
                  <a:srgbClr val="434343"/>
                </a:solidFill>
                <a:latin typeface="Atkinson Hyperlegible" panose="020B0604020202020204" charset="0"/>
              </a:rPr>
              <a:t>giving</a:t>
            </a:r>
            <a:r>
              <a:rPr lang="fr-FR" sz="1200" dirty="0">
                <a:solidFill>
                  <a:srgbClr val="434343"/>
                </a:solidFill>
                <a:latin typeface="Atkinson Hyperlegible" panose="020B0604020202020204" charset="0"/>
              </a:rPr>
              <a:t> </a:t>
            </a:r>
            <a:r>
              <a:rPr lang="fr-FR" sz="1200" dirty="0" err="1">
                <a:solidFill>
                  <a:srgbClr val="434343"/>
                </a:solidFill>
                <a:latin typeface="Atkinson Hyperlegible" panose="020B0604020202020204" charset="0"/>
              </a:rPr>
              <a:t>rise</a:t>
            </a:r>
            <a:r>
              <a:rPr lang="fr-FR" sz="1200" dirty="0">
                <a:solidFill>
                  <a:srgbClr val="434343"/>
                </a:solidFill>
                <a:latin typeface="Atkinson Hyperlegible" panose="020B0604020202020204" charset="0"/>
              </a:rPr>
              <a:t> to an </a:t>
            </a:r>
            <a:r>
              <a:rPr lang="fr-FR" sz="1200" dirty="0" err="1">
                <a:solidFill>
                  <a:srgbClr val="434343"/>
                </a:solidFill>
                <a:latin typeface="Atkinson Hyperlegible" panose="020B0604020202020204" charset="0"/>
              </a:rPr>
              <a:t>optimised</a:t>
            </a:r>
            <a:r>
              <a:rPr lang="fr-FR" sz="1200" dirty="0">
                <a:solidFill>
                  <a:srgbClr val="434343"/>
                </a:solidFill>
                <a:latin typeface="Atkinson Hyperlegible" panose="020B0604020202020204" charset="0"/>
              </a:rPr>
              <a:t> version of active </a:t>
            </a:r>
            <a:r>
              <a:rPr lang="fr-FR" sz="1200" dirty="0" err="1">
                <a:solidFill>
                  <a:srgbClr val="434343"/>
                </a:solidFill>
                <a:latin typeface="Atkinson Hyperlegible" panose="020B0604020202020204" charset="0"/>
              </a:rPr>
              <a:t>learning</a:t>
            </a:r>
            <a:r>
              <a:rPr lang="fr-FR" sz="1200" dirty="0">
                <a:solidFill>
                  <a:srgbClr val="434343"/>
                </a:solidFill>
                <a:latin typeface="Atkinson Hyperlegible" panose="020B0604020202020204" charset="0"/>
              </a:rPr>
              <a:t> for high </a:t>
            </a:r>
            <a:r>
              <a:rPr lang="fr-FR" sz="1200" dirty="0" err="1">
                <a:solidFill>
                  <a:srgbClr val="434343"/>
                </a:solidFill>
                <a:latin typeface="Atkinson Hyperlegible" panose="020B0604020202020204" charset="0"/>
              </a:rPr>
              <a:t>dimensional</a:t>
            </a:r>
            <a:r>
              <a:rPr lang="fr-FR" sz="1200" dirty="0">
                <a:solidFill>
                  <a:srgbClr val="434343"/>
                </a:solidFill>
                <a:latin typeface="Atkinson Hyperlegible" panose="020B0604020202020204" charset="0"/>
              </a:rPr>
              <a:t> </a:t>
            </a:r>
            <a:r>
              <a:rPr lang="fr-FR" sz="1200" dirty="0" err="1">
                <a:solidFill>
                  <a:srgbClr val="434343"/>
                </a:solidFill>
                <a:latin typeface="Atkinson Hyperlegible" panose="020B0604020202020204" charset="0"/>
              </a:rPr>
              <a:t>regression</a:t>
            </a:r>
            <a:r>
              <a:rPr lang="fr-FR" sz="1200" dirty="0">
                <a:solidFill>
                  <a:srgbClr val="434343"/>
                </a:solidFill>
                <a:latin typeface="Atkinson Hyperlegible" panose="020B0604020202020204" charset="0"/>
              </a:rPr>
              <a:t> problem </a:t>
            </a:r>
            <a:r>
              <a:rPr lang="fr-FR" sz="1200" dirty="0" err="1">
                <a:solidFill>
                  <a:srgbClr val="434343"/>
                </a:solidFill>
                <a:latin typeface="Atkinson Hyperlegible" panose="020B0604020202020204" charset="0"/>
              </a:rPr>
              <a:t>methodolgy</a:t>
            </a:r>
            <a:r>
              <a:rPr lang="fr-FR" sz="1200" dirty="0">
                <a:solidFill>
                  <a:srgbClr val="434343"/>
                </a:solidFill>
                <a:latin typeface="Atkinson Hyperlegible" panose="020B0604020202020204" charset="0"/>
              </a:rPr>
              <a:t>.</a:t>
            </a:r>
          </a:p>
          <a:p>
            <a:pPr lvl="0"/>
            <a:endParaRPr lang="fr-FR" sz="1000" dirty="0">
              <a:solidFill>
                <a:schemeClr val="bg2">
                  <a:lumMod val="50000"/>
                </a:schemeClr>
              </a:solidFill>
              <a:latin typeface="Atkinson Hyperlegible" panose="020B0604020202020204" charset="0"/>
            </a:endParaRPr>
          </a:p>
        </p:txBody>
      </p:sp>
      <p:sp>
        <p:nvSpPr>
          <p:cNvPr id="4" name="Slide Number Placeholder 3">
            <a:extLst>
              <a:ext uri="{FF2B5EF4-FFF2-40B4-BE49-F238E27FC236}">
                <a16:creationId xmlns:a16="http://schemas.microsoft.com/office/drawing/2014/main" id="{D465F9D3-DAA7-95A9-CFF7-963646E7A43E}"/>
              </a:ext>
            </a:extLst>
          </p:cNvPr>
          <p:cNvSpPr>
            <a:spLocks noGrp="1"/>
          </p:cNvSpPr>
          <p:nvPr>
            <p:ph type="sldNum" sz="quarter" idx="12"/>
          </p:nvPr>
        </p:nvSpPr>
        <p:spPr/>
        <p:txBody>
          <a:bodyPr/>
          <a:lstStyle/>
          <a:p>
            <a:fld id="{A88DABC2-0637-4AC7-9063-F08C5B379692}" type="slidenum">
              <a:rPr lang="en-US" smtClean="0"/>
              <a:t>19</a:t>
            </a:fld>
            <a:endParaRPr lang="en-US" dirty="0"/>
          </a:p>
        </p:txBody>
      </p:sp>
    </p:spTree>
    <p:extLst>
      <p:ext uri="{BB962C8B-B14F-4D97-AF65-F5344CB8AC3E}">
        <p14:creationId xmlns:p14="http://schemas.microsoft.com/office/powerpoint/2010/main" val="18125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3B64A-82FD-115D-D0A0-A5DB77DF829F}"/>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3AFF16E2-64ED-964F-4C1E-EE8DE0FC77A9}"/>
              </a:ext>
            </a:extLst>
          </p:cNvPr>
          <p:cNvCxnSpPr/>
          <p:nvPr/>
        </p:nvCxnSpPr>
        <p:spPr>
          <a:xfrm>
            <a:off x="0" y="1362681"/>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CDE7F4C5-49CB-3878-50E7-A7EDE40358DC}"/>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2F0483FB-8C53-FF85-DDFA-F01FAB767EAC}"/>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800" b="1" dirty="0">
                <a:solidFill>
                  <a:srgbClr val="525B78"/>
                </a:solidFill>
                <a:latin typeface="Atkinson Hyperlegible" panose="020B0604020202020204" charset="0"/>
              </a:rPr>
              <a:t>Content </a:t>
            </a:r>
          </a:p>
        </p:txBody>
      </p:sp>
      <p:sp>
        <p:nvSpPr>
          <p:cNvPr id="5" name="Google Shape;205;p33">
            <a:extLst>
              <a:ext uri="{FF2B5EF4-FFF2-40B4-BE49-F238E27FC236}">
                <a16:creationId xmlns:a16="http://schemas.microsoft.com/office/drawing/2014/main" id="{FE1A49FA-FE61-4068-776C-EDADE71997C2}"/>
              </a:ext>
            </a:extLst>
          </p:cNvPr>
          <p:cNvSpPr txBox="1"/>
          <p:nvPr/>
        </p:nvSpPr>
        <p:spPr>
          <a:xfrm>
            <a:off x="1078834" y="1725038"/>
            <a:ext cx="7406241" cy="2925493"/>
          </a:xfrm>
          <a:prstGeom prst="rect">
            <a:avLst/>
          </a:prstGeom>
          <a:noFill/>
          <a:ln>
            <a:noFill/>
          </a:ln>
        </p:spPr>
        <p:txBody>
          <a:bodyPr spcFirstLastPara="1" wrap="square" lIns="91425" tIns="91425" rIns="91425" bIns="91425" anchor="ctr" anchorCtr="0">
            <a:noAutofit/>
          </a:bodyPr>
          <a:lstStyle/>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Introduction</a:t>
            </a:r>
          </a:p>
          <a:p>
            <a:pPr marL="285750" lvl="0" indent="-285750" rtl="0">
              <a:spcBef>
                <a:spcPts val="0"/>
              </a:spcBef>
              <a:spcAft>
                <a:spcPts val="0"/>
              </a:spcAft>
              <a:buAutoNum type="romanUcPeriod"/>
            </a:pPr>
            <a:r>
              <a:rPr lang="fr-FR" sz="1200" dirty="0" err="1">
                <a:solidFill>
                  <a:srgbClr val="434343"/>
                </a:solidFill>
                <a:latin typeface="Atkinson Hyperlegible" panose="020B0604020202020204" charset="0"/>
              </a:rPr>
              <a:t>Prerequire</a:t>
            </a:r>
            <a:endParaRPr lang="fr-FR" sz="1200" dirty="0">
              <a:solidFill>
                <a:srgbClr val="434343"/>
              </a:solidFill>
              <a:latin typeface="Atkinson Hyperlegible" panose="020B0604020202020204" charset="0"/>
            </a:endParaRP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Code structure</a:t>
            </a:r>
          </a:p>
          <a:p>
            <a:pPr marL="285750" lvl="0" indent="-285750" rtl="0">
              <a:spcBef>
                <a:spcPts val="0"/>
              </a:spcBef>
              <a:spcAft>
                <a:spcPts val="0"/>
              </a:spcAft>
              <a:buAutoNum type="romanUcPeriod"/>
            </a:pPr>
            <a:r>
              <a:rPr lang="fr-FR" sz="1200" dirty="0" err="1">
                <a:solidFill>
                  <a:srgbClr val="434343"/>
                </a:solidFill>
                <a:latin typeface="Atkinson Hyperlegible" panose="020B0604020202020204" charset="0"/>
              </a:rPr>
              <a:t>Context</a:t>
            </a:r>
            <a:endParaRPr lang="fr-FR" sz="1200" dirty="0">
              <a:solidFill>
                <a:srgbClr val="434343"/>
              </a:solidFill>
              <a:latin typeface="Atkinson Hyperlegible" panose="020B0604020202020204" charset="0"/>
            </a:endParaRP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Active Learning</a:t>
            </a: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Our Method</a:t>
            </a: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Illustration</a:t>
            </a: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 Groups Option</a:t>
            </a: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Input </a:t>
            </a:r>
            <a:r>
              <a:rPr lang="fr-FR" sz="1200" dirty="0" err="1">
                <a:solidFill>
                  <a:srgbClr val="434343"/>
                </a:solidFill>
                <a:latin typeface="Atkinson Hyperlegible" panose="020B0604020202020204" charset="0"/>
              </a:rPr>
              <a:t>Selection</a:t>
            </a:r>
            <a:endParaRPr lang="fr-FR" sz="1200" dirty="0">
              <a:solidFill>
                <a:srgbClr val="434343"/>
              </a:solidFill>
              <a:latin typeface="Atkinson Hyperlegible" panose="020B0604020202020204" charset="0"/>
            </a:endParaRP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Output </a:t>
            </a:r>
            <a:r>
              <a:rPr lang="fr-FR" sz="1200" dirty="0" err="1">
                <a:solidFill>
                  <a:srgbClr val="434343"/>
                </a:solidFill>
                <a:latin typeface="Atkinson Hyperlegible" panose="020B0604020202020204" charset="0"/>
              </a:rPr>
              <a:t>Selection</a:t>
            </a:r>
            <a:endParaRPr lang="fr-FR" sz="1200" dirty="0">
              <a:solidFill>
                <a:srgbClr val="434343"/>
              </a:solidFill>
              <a:latin typeface="Atkinson Hyperlegible" panose="020B0604020202020204" charset="0"/>
            </a:endParaRP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API Main </a:t>
            </a:r>
            <a:r>
              <a:rPr lang="fr-FR" sz="1200" dirty="0" err="1">
                <a:solidFill>
                  <a:srgbClr val="434343"/>
                </a:solidFill>
                <a:latin typeface="Atkinson Hyperlegible" panose="020B0604020202020204" charset="0"/>
              </a:rPr>
              <a:t>Function</a:t>
            </a:r>
            <a:endParaRPr lang="fr-FR" sz="1200" dirty="0">
              <a:solidFill>
                <a:srgbClr val="434343"/>
              </a:solidFill>
              <a:latin typeface="Atkinson Hyperlegible" panose="020B0604020202020204" charset="0"/>
            </a:endParaRP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Example </a:t>
            </a:r>
            <a:r>
              <a:rPr lang="fr-FR" sz="1200" dirty="0" err="1">
                <a:solidFill>
                  <a:srgbClr val="434343"/>
                </a:solidFill>
                <a:latin typeface="Atkinson Hyperlegible" panose="020B0604020202020204" charset="0"/>
              </a:rPr>
              <a:t>Request</a:t>
            </a:r>
            <a:endParaRPr lang="fr-FR" sz="1200" dirty="0">
              <a:solidFill>
                <a:srgbClr val="434343"/>
              </a:solidFill>
              <a:latin typeface="Atkinson Hyperlegible" panose="020B0604020202020204" charset="0"/>
            </a:endParaRP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 Code Output</a:t>
            </a: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 </a:t>
            </a:r>
            <a:r>
              <a:rPr lang="fr-FR" sz="1200" dirty="0" err="1">
                <a:solidFill>
                  <a:srgbClr val="434343"/>
                </a:solidFill>
                <a:latin typeface="Atkinson Hyperlegible" panose="020B0604020202020204" charset="0"/>
              </a:rPr>
              <a:t>Contribuiting</a:t>
            </a:r>
            <a:endParaRPr lang="fr-FR" sz="1200" dirty="0">
              <a:solidFill>
                <a:srgbClr val="434343"/>
              </a:solidFill>
              <a:latin typeface="Atkinson Hyperlegible" panose="020B0604020202020204" charset="0"/>
            </a:endParaRPr>
          </a:p>
          <a:p>
            <a:pPr marL="285750" lvl="0" indent="-285750" rtl="0">
              <a:spcBef>
                <a:spcPts val="0"/>
              </a:spcBef>
              <a:spcAft>
                <a:spcPts val="0"/>
              </a:spcAft>
              <a:buAutoNum type="romanUcPeriod"/>
            </a:pPr>
            <a:r>
              <a:rPr lang="fr-FR" sz="1200" dirty="0">
                <a:solidFill>
                  <a:srgbClr val="434343"/>
                </a:solidFill>
                <a:latin typeface="Atkinson Hyperlegible" panose="020B0604020202020204" charset="0"/>
              </a:rPr>
              <a:t>Scientific Contribution - Publications</a:t>
            </a:r>
          </a:p>
          <a:p>
            <a:pPr marL="285750" lvl="0" indent="-285750" rtl="0">
              <a:spcBef>
                <a:spcPts val="0"/>
              </a:spcBef>
              <a:spcAft>
                <a:spcPts val="0"/>
              </a:spcAft>
              <a:buAutoNum type="romanUcPeriod"/>
            </a:pPr>
            <a:endParaRPr lang="fr-FR" sz="1200" dirty="0">
              <a:solidFill>
                <a:srgbClr val="434343"/>
              </a:solidFill>
              <a:latin typeface="Atkinson Hyperlegible" panose="020B0604020202020204" charset="0"/>
            </a:endParaRPr>
          </a:p>
        </p:txBody>
      </p:sp>
      <p:sp>
        <p:nvSpPr>
          <p:cNvPr id="27" name="Slide Number Placeholder 26">
            <a:extLst>
              <a:ext uri="{FF2B5EF4-FFF2-40B4-BE49-F238E27FC236}">
                <a16:creationId xmlns:a16="http://schemas.microsoft.com/office/drawing/2014/main" id="{68F0B628-6398-9DDC-C2D0-8243A274DC19}"/>
              </a:ext>
            </a:extLst>
          </p:cNvPr>
          <p:cNvSpPr>
            <a:spLocks noGrp="1"/>
          </p:cNvSpPr>
          <p:nvPr>
            <p:ph type="sldNum" sz="quarter" idx="12"/>
          </p:nvPr>
        </p:nvSpPr>
        <p:spPr/>
        <p:txBody>
          <a:bodyPr/>
          <a:lstStyle/>
          <a:p>
            <a:fld id="{A88DABC2-0637-4AC7-9063-F08C5B379692}" type="slidenum">
              <a:rPr lang="en-US" smtClean="0"/>
              <a:t>2</a:t>
            </a:fld>
            <a:endParaRPr lang="en-US"/>
          </a:p>
        </p:txBody>
      </p:sp>
    </p:spTree>
    <p:extLst>
      <p:ext uri="{BB962C8B-B14F-4D97-AF65-F5344CB8AC3E}">
        <p14:creationId xmlns:p14="http://schemas.microsoft.com/office/powerpoint/2010/main" val="1009292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86B92-119D-A106-36F4-86881C4A5A8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A5D147B-50B5-FCE0-B5D9-B05724D63FA3}"/>
              </a:ext>
            </a:extLst>
          </p:cNvPr>
          <p:cNvSpPr/>
          <p:nvPr/>
        </p:nvSpPr>
        <p:spPr>
          <a:xfrm>
            <a:off x="850609" y="1757074"/>
            <a:ext cx="7950481" cy="222056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Connecteur droit 1">
            <a:extLst>
              <a:ext uri="{FF2B5EF4-FFF2-40B4-BE49-F238E27FC236}">
                <a16:creationId xmlns:a16="http://schemas.microsoft.com/office/drawing/2014/main" id="{CC89E30A-D0D9-C13C-C2DF-A5B29820D724}"/>
              </a:ext>
            </a:extLst>
          </p:cNvPr>
          <p:cNvCxnSpPr/>
          <p:nvPr/>
        </p:nvCxnSpPr>
        <p:spPr>
          <a:xfrm>
            <a:off x="0" y="1415745"/>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B2BDFC9B-3C1E-641E-F8B7-C719A60E7916}"/>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9799D9AB-F83C-23CB-33FB-AEB5E973D908}"/>
              </a:ext>
            </a:extLst>
          </p:cNvPr>
          <p:cNvSpPr txBox="1">
            <a:spLocks/>
          </p:cNvSpPr>
          <p:nvPr/>
        </p:nvSpPr>
        <p:spPr>
          <a:xfrm>
            <a:off x="935613" y="633213"/>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Introduction</a:t>
            </a:r>
          </a:p>
        </p:txBody>
      </p:sp>
      <p:sp>
        <p:nvSpPr>
          <p:cNvPr id="5" name="Google Shape;205;p33">
            <a:extLst>
              <a:ext uri="{FF2B5EF4-FFF2-40B4-BE49-F238E27FC236}">
                <a16:creationId xmlns:a16="http://schemas.microsoft.com/office/drawing/2014/main" id="{15EB99F5-519D-4453-EB72-9123D54DA576}"/>
              </a:ext>
            </a:extLst>
          </p:cNvPr>
          <p:cNvSpPr txBox="1"/>
          <p:nvPr/>
        </p:nvSpPr>
        <p:spPr>
          <a:xfrm>
            <a:off x="1175584" y="1932621"/>
            <a:ext cx="7339766" cy="1571614"/>
          </a:xfrm>
          <a:prstGeom prst="rect">
            <a:avLst/>
          </a:prstGeom>
          <a:noFill/>
          <a:ln>
            <a:noFill/>
          </a:ln>
        </p:spPr>
        <p:txBody>
          <a:bodyPr spcFirstLastPara="1" wrap="square" lIns="91425" tIns="91425" rIns="91425" bIns="91425" anchor="ctr" anchorCtr="0">
            <a:noAutofit/>
          </a:bodyPr>
          <a:lstStyle/>
          <a:p>
            <a:pPr lvl="0" algn="just" rtl="0">
              <a:spcBef>
                <a:spcPts val="0"/>
              </a:spcBef>
              <a:spcAft>
                <a:spcPts val="0"/>
              </a:spcAft>
            </a:pPr>
            <a:r>
              <a:rPr lang="en-GB" sz="1200" dirty="0">
                <a:solidFill>
                  <a:srgbClr val="434343"/>
                </a:solidFill>
                <a:latin typeface="Atkinson Hyperlegible" panose="020B0604020202020204" charset="0"/>
              </a:rPr>
              <a:t>Welcome to the user guide for </a:t>
            </a:r>
            <a:r>
              <a:rPr lang="en-GB" sz="1200" b="1" dirty="0">
                <a:solidFill>
                  <a:srgbClr val="434343"/>
                </a:solidFill>
                <a:latin typeface="Atkinson Hyperlegible" panose="020B0604020202020204" charset="0"/>
              </a:rPr>
              <a:t>Active Learning for High Dimensional Regression Code</a:t>
            </a:r>
            <a:r>
              <a:rPr lang="en-GB" sz="1200" dirty="0">
                <a:solidFill>
                  <a:srgbClr val="434343"/>
                </a:solidFill>
                <a:latin typeface="Atkinson Hyperlegible" panose="020B0604020202020204" charset="0"/>
              </a:rPr>
              <a:t>. </a:t>
            </a:r>
          </a:p>
          <a:p>
            <a:pPr lvl="0" algn="just" rtl="0">
              <a:spcBef>
                <a:spcPts val="0"/>
              </a:spcBef>
              <a:spcAft>
                <a:spcPts val="0"/>
              </a:spcAft>
            </a:pPr>
            <a:endParaRPr lang="en-GB" sz="1200" dirty="0">
              <a:solidFill>
                <a:srgbClr val="434343"/>
              </a:solidFill>
              <a:latin typeface="Atkinson Hyperlegible" panose="020B0604020202020204" charset="0"/>
            </a:endParaRPr>
          </a:p>
          <a:p>
            <a:pPr lvl="0" algn="just" rtl="0">
              <a:spcBef>
                <a:spcPts val="0"/>
              </a:spcBef>
              <a:spcAft>
                <a:spcPts val="0"/>
              </a:spcAft>
            </a:pPr>
            <a:r>
              <a:rPr lang="en-GB" sz="1200" dirty="0">
                <a:solidFill>
                  <a:srgbClr val="434343"/>
                </a:solidFill>
                <a:latin typeface="Atkinson Hyperlegible" panose="020B0604020202020204" charset="0"/>
              </a:rPr>
              <a:t>This code is designed to help you to select efficiently samples to create your training database for a regression model in high dimensions. It allows users to apply an active learning methodology that build the training data base iteratively along side with the model. The samples are selected with a criterion based on the Fisher Information and for an s-PGD regression model.</a:t>
            </a:r>
            <a:endParaRPr lang="fr-FR" sz="1200" dirty="0">
              <a:solidFill>
                <a:srgbClr val="434343"/>
              </a:solidFill>
              <a:latin typeface="Atkinson Hyperlegible" panose="020B0604020202020204" charset="0"/>
            </a:endParaRPr>
          </a:p>
        </p:txBody>
      </p:sp>
      <p:sp>
        <p:nvSpPr>
          <p:cNvPr id="12" name="Slide Number Placeholder 11">
            <a:extLst>
              <a:ext uri="{FF2B5EF4-FFF2-40B4-BE49-F238E27FC236}">
                <a16:creationId xmlns:a16="http://schemas.microsoft.com/office/drawing/2014/main" id="{2F62E249-81CF-C8B2-EFE3-BEE562F9CA05}"/>
              </a:ext>
            </a:extLst>
          </p:cNvPr>
          <p:cNvSpPr>
            <a:spLocks noGrp="1"/>
          </p:cNvSpPr>
          <p:nvPr>
            <p:ph type="sldNum" sz="quarter" idx="12"/>
          </p:nvPr>
        </p:nvSpPr>
        <p:spPr/>
        <p:txBody>
          <a:bodyPr/>
          <a:lstStyle/>
          <a:p>
            <a:fld id="{A88DABC2-0637-4AC7-9063-F08C5B379692}" type="slidenum">
              <a:rPr lang="en-US" smtClean="0"/>
              <a:t>3</a:t>
            </a:fld>
            <a:endParaRPr lang="en-US"/>
          </a:p>
        </p:txBody>
      </p:sp>
    </p:spTree>
    <p:extLst>
      <p:ext uri="{BB962C8B-B14F-4D97-AF65-F5344CB8AC3E}">
        <p14:creationId xmlns:p14="http://schemas.microsoft.com/office/powerpoint/2010/main" val="3840428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B9F2E-0698-5A0B-C1D1-74AC8B045AD3}"/>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E928E3E9-15BB-593A-F774-DD173CB6F03D}"/>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E466D5D7-24AC-1030-C0AC-DE25BA4C98A3}"/>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DE191FAB-B50E-2EA4-4500-A84E6CCCC143}"/>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err="1">
                <a:solidFill>
                  <a:srgbClr val="525B78"/>
                </a:solidFill>
                <a:latin typeface="Atkinson Hyperlegible" panose="020B0604020202020204" charset="0"/>
              </a:rPr>
              <a:t>Prerequise</a:t>
            </a:r>
            <a:r>
              <a:rPr lang="fr-FR" sz="3500" b="1" dirty="0">
                <a:solidFill>
                  <a:srgbClr val="525B78"/>
                </a:solidFill>
                <a:latin typeface="Atkinson Hyperlegible" panose="020B0604020202020204" charset="0"/>
              </a:rPr>
              <a:t> </a:t>
            </a:r>
          </a:p>
        </p:txBody>
      </p:sp>
      <p:sp>
        <p:nvSpPr>
          <p:cNvPr id="10" name="Slide Number Placeholder 9">
            <a:extLst>
              <a:ext uri="{FF2B5EF4-FFF2-40B4-BE49-F238E27FC236}">
                <a16:creationId xmlns:a16="http://schemas.microsoft.com/office/drawing/2014/main" id="{98F9F5A7-EFC8-1101-DE43-28CA195E51AD}"/>
              </a:ext>
            </a:extLst>
          </p:cNvPr>
          <p:cNvSpPr>
            <a:spLocks noGrp="1"/>
          </p:cNvSpPr>
          <p:nvPr>
            <p:ph type="sldNum" sz="quarter" idx="12"/>
          </p:nvPr>
        </p:nvSpPr>
        <p:spPr/>
        <p:txBody>
          <a:bodyPr/>
          <a:lstStyle/>
          <a:p>
            <a:fld id="{A88DABC2-0637-4AC7-9063-F08C5B379692}" type="slidenum">
              <a:rPr lang="en-US" smtClean="0"/>
              <a:t>4</a:t>
            </a:fld>
            <a:endParaRPr lang="en-US"/>
          </a:p>
        </p:txBody>
      </p:sp>
      <p:sp>
        <p:nvSpPr>
          <p:cNvPr id="11" name="TextBox 10">
            <a:extLst>
              <a:ext uri="{FF2B5EF4-FFF2-40B4-BE49-F238E27FC236}">
                <a16:creationId xmlns:a16="http://schemas.microsoft.com/office/drawing/2014/main" id="{1C86EBA2-2D6A-5568-39BB-20A50ABED6DD}"/>
              </a:ext>
            </a:extLst>
          </p:cNvPr>
          <p:cNvSpPr txBox="1"/>
          <p:nvPr/>
        </p:nvSpPr>
        <p:spPr>
          <a:xfrm>
            <a:off x="904624" y="1581879"/>
            <a:ext cx="8057791" cy="1477328"/>
          </a:xfrm>
          <a:prstGeom prst="rect">
            <a:avLst/>
          </a:prstGeom>
          <a:noFill/>
        </p:spPr>
        <p:txBody>
          <a:bodyPr wrap="square">
            <a:spAutoFit/>
          </a:bodyPr>
          <a:lstStyle/>
          <a:p>
            <a:r>
              <a:rPr lang="en-GB" sz="1200" dirty="0">
                <a:solidFill>
                  <a:srgbClr val="434343"/>
                </a:solidFill>
                <a:latin typeface="Atkinson Hyperlegible" pitchFamily="2" charset="0"/>
              </a:rPr>
              <a:t>Before you can use this code, you need to have the following installed on your system:</a:t>
            </a:r>
          </a:p>
          <a:p>
            <a:r>
              <a:rPr lang="en-GB" sz="1000" dirty="0">
                <a:solidFill>
                  <a:srgbClr val="434343"/>
                </a:solidFill>
                <a:latin typeface="Courier New" panose="02070309020205020404" pitchFamily="49" charset="0"/>
                <a:cs typeface="Courier New" panose="02070309020205020404" pitchFamily="49" charset="0"/>
              </a:rPr>
              <a:t>Python version: [e.g., Python 3.9.7 or higher]</a:t>
            </a:r>
          </a:p>
          <a:p>
            <a:endParaRPr lang="en-GB" sz="1200" dirty="0">
              <a:solidFill>
                <a:srgbClr val="434343"/>
              </a:solidFill>
              <a:latin typeface="Atkinson Hyperlegible" pitchFamily="2" charset="0"/>
            </a:endParaRPr>
          </a:p>
          <a:p>
            <a:r>
              <a:rPr lang="en-GB" sz="1200" dirty="0">
                <a:solidFill>
                  <a:srgbClr val="434343"/>
                </a:solidFill>
                <a:latin typeface="Atkinson Hyperlegible" pitchFamily="2" charset="0"/>
              </a:rPr>
              <a:t>Required libraries:</a:t>
            </a:r>
          </a:p>
          <a:p>
            <a:r>
              <a:rPr lang="en-US" sz="1000" dirty="0" err="1">
                <a:solidFill>
                  <a:srgbClr val="434343"/>
                </a:solidFill>
                <a:latin typeface="Courier New" panose="02070309020205020404" pitchFamily="49" charset="0"/>
                <a:cs typeface="Courier New" panose="02070309020205020404" pitchFamily="49" charset="0"/>
              </a:rPr>
              <a:t>numpy</a:t>
            </a:r>
            <a:r>
              <a:rPr lang="en-US" sz="1000" dirty="0">
                <a:solidFill>
                  <a:srgbClr val="434343"/>
                </a:solidFill>
                <a:latin typeface="Courier New" panose="02070309020205020404" pitchFamily="49" charset="0"/>
                <a:cs typeface="Courier New" panose="02070309020205020404" pitchFamily="49" charset="0"/>
              </a:rPr>
              <a:t>, pandas, </a:t>
            </a:r>
            <a:r>
              <a:rPr lang="en-US" sz="1000" b="1" dirty="0">
                <a:solidFill>
                  <a:srgbClr val="434343"/>
                </a:solidFill>
                <a:latin typeface="Courier New" panose="02070309020205020404" pitchFamily="49" charset="0"/>
                <a:cs typeface="Courier New" panose="02070309020205020404" pitchFamily="49" charset="0"/>
              </a:rPr>
              <a:t>pyDOE2</a:t>
            </a:r>
            <a:r>
              <a:rPr lang="en-US" sz="1000" dirty="0">
                <a:solidFill>
                  <a:srgbClr val="434343"/>
                </a:solidFill>
                <a:latin typeface="Courier New" panose="02070309020205020404" pitchFamily="49" charset="0"/>
                <a:cs typeface="Courier New" panose="02070309020205020404" pitchFamily="49" charset="0"/>
              </a:rPr>
              <a:t>, </a:t>
            </a:r>
            <a:r>
              <a:rPr lang="en-US" sz="1000" dirty="0" err="1">
                <a:solidFill>
                  <a:srgbClr val="434343"/>
                </a:solidFill>
                <a:latin typeface="Courier New" panose="02070309020205020404" pitchFamily="49" charset="0"/>
                <a:cs typeface="Courier New" panose="02070309020205020404" pitchFamily="49" charset="0"/>
              </a:rPr>
              <a:t>scipy</a:t>
            </a:r>
            <a:r>
              <a:rPr lang="en-US" sz="1000" dirty="0">
                <a:solidFill>
                  <a:srgbClr val="434343"/>
                </a:solidFill>
                <a:latin typeface="Courier New" panose="02070309020205020404" pitchFamily="49" charset="0"/>
                <a:cs typeface="Courier New" panose="02070309020205020404" pitchFamily="49" charset="0"/>
              </a:rPr>
              <a:t> including </a:t>
            </a:r>
            <a:r>
              <a:rPr lang="en-US" sz="1000" dirty="0" err="1">
                <a:solidFill>
                  <a:srgbClr val="434343"/>
                </a:solidFill>
                <a:latin typeface="Courier New" panose="02070309020205020404" pitchFamily="49" charset="0"/>
                <a:cs typeface="Courier New" panose="02070309020205020404" pitchFamily="49" charset="0"/>
              </a:rPr>
              <a:t>scipy.interpolate</a:t>
            </a:r>
            <a:r>
              <a:rPr lang="en-US" sz="1000" dirty="0">
                <a:solidFill>
                  <a:srgbClr val="434343"/>
                </a:solidFill>
                <a:latin typeface="Courier New" panose="02070309020205020404" pitchFamily="49" charset="0"/>
                <a:cs typeface="Courier New" panose="02070309020205020404" pitchFamily="49" charset="0"/>
              </a:rPr>
              <a:t> and </a:t>
            </a:r>
            <a:r>
              <a:rPr lang="en-US" sz="1000" dirty="0" err="1">
                <a:solidFill>
                  <a:srgbClr val="434343"/>
                </a:solidFill>
                <a:latin typeface="Courier New" panose="02070309020205020404" pitchFamily="49" charset="0"/>
                <a:cs typeface="Courier New" panose="02070309020205020404" pitchFamily="49" charset="0"/>
              </a:rPr>
              <a:t>scipy.stats</a:t>
            </a:r>
            <a:r>
              <a:rPr lang="en-US" sz="1000" dirty="0">
                <a:solidFill>
                  <a:srgbClr val="434343"/>
                </a:solidFill>
                <a:latin typeface="Courier New" panose="02070309020205020404" pitchFamily="49" charset="0"/>
                <a:cs typeface="Courier New" panose="02070309020205020404" pitchFamily="49" charset="0"/>
              </a:rPr>
              <a:t>, scikit-optimize and swifter</a:t>
            </a:r>
          </a:p>
          <a:p>
            <a:endParaRPr lang="en-US" sz="1000" dirty="0">
              <a:solidFill>
                <a:srgbClr val="434343"/>
              </a:solidFill>
              <a:latin typeface="Courier New" panose="02070309020205020404" pitchFamily="49" charset="0"/>
              <a:cs typeface="Courier New" panose="02070309020205020404" pitchFamily="49" charset="0"/>
            </a:endParaRPr>
          </a:p>
          <a:p>
            <a:r>
              <a:rPr lang="en-US" sz="1200" dirty="0">
                <a:solidFill>
                  <a:srgbClr val="434343"/>
                </a:solidFill>
                <a:latin typeface="Atkinson Hyperlegible" pitchFamily="2" charset="0"/>
                <a:cs typeface="Courier New" panose="02070309020205020404" pitchFamily="49" charset="0"/>
              </a:rPr>
              <a:t>All can be found within the requirement.txt file</a:t>
            </a:r>
          </a:p>
          <a:p>
            <a:r>
              <a:rPr lang="en-GB" sz="1200" dirty="0">
                <a:solidFill>
                  <a:srgbClr val="434343"/>
                </a:solidFill>
                <a:latin typeface="Atkinson Hyperlegible" pitchFamily="2" charset="0"/>
                <a:cs typeface="Courier New" panose="02070309020205020404" pitchFamily="49" charset="0"/>
              </a:rPr>
              <a:t>To install the dependencies from this file, simply run:    pip install -r requirements.txt</a:t>
            </a:r>
            <a:endParaRPr lang="en-US" sz="1200" dirty="0">
              <a:solidFill>
                <a:srgbClr val="434343"/>
              </a:solidFill>
              <a:latin typeface="Atkinson Hyperlegible" pitchFamily="2" charset="0"/>
              <a:cs typeface="Courier New" panose="02070309020205020404" pitchFamily="49" charset="0"/>
            </a:endParaRPr>
          </a:p>
        </p:txBody>
      </p:sp>
    </p:spTree>
    <p:extLst>
      <p:ext uri="{BB962C8B-B14F-4D97-AF65-F5344CB8AC3E}">
        <p14:creationId xmlns:p14="http://schemas.microsoft.com/office/powerpoint/2010/main" val="82856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1F5CB-35F1-CBD7-CFAE-0EDA69CD14B7}"/>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28538678-DAA2-5811-4FB4-4191255375EF}"/>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757F3301-4DAB-7BF8-444A-4A3D87D6F5EA}"/>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E94E7C29-3886-5172-497F-0956FED3F664}"/>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Code Structure </a:t>
            </a:r>
          </a:p>
        </p:txBody>
      </p:sp>
      <p:sp>
        <p:nvSpPr>
          <p:cNvPr id="10" name="Slide Number Placeholder 9">
            <a:extLst>
              <a:ext uri="{FF2B5EF4-FFF2-40B4-BE49-F238E27FC236}">
                <a16:creationId xmlns:a16="http://schemas.microsoft.com/office/drawing/2014/main" id="{AF833952-4BBE-C6A9-6794-D2807F5B3120}"/>
              </a:ext>
            </a:extLst>
          </p:cNvPr>
          <p:cNvSpPr>
            <a:spLocks noGrp="1"/>
          </p:cNvSpPr>
          <p:nvPr>
            <p:ph type="sldNum" sz="quarter" idx="12"/>
          </p:nvPr>
        </p:nvSpPr>
        <p:spPr/>
        <p:txBody>
          <a:bodyPr/>
          <a:lstStyle/>
          <a:p>
            <a:fld id="{A88DABC2-0637-4AC7-9063-F08C5B379692}" type="slidenum">
              <a:rPr lang="en-US" smtClean="0"/>
              <a:t>5</a:t>
            </a:fld>
            <a:endParaRPr lang="en-US"/>
          </a:p>
        </p:txBody>
      </p:sp>
      <p:sp>
        <p:nvSpPr>
          <p:cNvPr id="5" name="TextBox 4">
            <a:extLst>
              <a:ext uri="{FF2B5EF4-FFF2-40B4-BE49-F238E27FC236}">
                <a16:creationId xmlns:a16="http://schemas.microsoft.com/office/drawing/2014/main" id="{9736D7E1-0D2E-1011-8EF0-F6BF4C1C3438}"/>
              </a:ext>
            </a:extLst>
          </p:cNvPr>
          <p:cNvSpPr txBox="1"/>
          <p:nvPr/>
        </p:nvSpPr>
        <p:spPr>
          <a:xfrm>
            <a:off x="982446" y="1567221"/>
            <a:ext cx="6648853" cy="2123658"/>
          </a:xfrm>
          <a:prstGeom prst="rect">
            <a:avLst/>
          </a:prstGeom>
          <a:noFill/>
        </p:spPr>
        <p:txBody>
          <a:bodyPr wrap="square">
            <a:spAutoFit/>
          </a:bodyPr>
          <a:lstStyle/>
          <a:p>
            <a:r>
              <a:rPr lang="en-US" sz="1200" dirty="0">
                <a:solidFill>
                  <a:srgbClr val="434343"/>
                </a:solidFill>
                <a:latin typeface="Atkinson Hyperlegible" pitchFamily="2" charset="0"/>
              </a:rPr>
              <a:t>/</a:t>
            </a:r>
            <a:r>
              <a:rPr lang="en-US" sz="1200" dirty="0" err="1">
                <a:solidFill>
                  <a:srgbClr val="434343"/>
                </a:solidFill>
                <a:latin typeface="Atkinson Hyperlegible" pitchFamily="2" charset="0"/>
              </a:rPr>
              <a:t>ActiveLearning_HighDimensional_Regression_Code</a:t>
            </a:r>
            <a:endParaRPr lang="en-US" sz="1200" dirty="0">
              <a:solidFill>
                <a:srgbClr val="434343"/>
              </a:solidFill>
              <a:latin typeface="Atkinson Hyperlegible" pitchFamily="2" charset="0"/>
            </a:endParaRPr>
          </a:p>
          <a:p>
            <a:r>
              <a:rPr lang="en-US" sz="1200" dirty="0">
                <a:solidFill>
                  <a:srgbClr val="434343"/>
                </a:solidFill>
                <a:latin typeface="Atkinson Hyperlegible" pitchFamily="2" charset="0"/>
              </a:rPr>
              <a:t>│</a:t>
            </a:r>
          </a:p>
          <a:p>
            <a:r>
              <a:rPr lang="en-US" sz="1200" dirty="0">
                <a:solidFill>
                  <a:srgbClr val="434343"/>
                </a:solidFill>
                <a:latin typeface="Atkinson Hyperlegible" pitchFamily="2" charset="0"/>
              </a:rPr>
              <a:t>│</a:t>
            </a:r>
          </a:p>
          <a:p>
            <a:r>
              <a:rPr lang="en-US" sz="1200" dirty="0">
                <a:solidFill>
                  <a:srgbClr val="434343"/>
                </a:solidFill>
                <a:latin typeface="Atkinson Hyperlegible" pitchFamily="2" charset="0"/>
              </a:rPr>
              <a:t>├── </a:t>
            </a:r>
            <a:r>
              <a:rPr lang="en-US" sz="1200" dirty="0" err="1">
                <a:solidFill>
                  <a:srgbClr val="434343"/>
                </a:solidFill>
                <a:latin typeface="Atkinson Hyperlegible" pitchFamily="2" charset="0"/>
              </a:rPr>
              <a:t>src</a:t>
            </a:r>
            <a:r>
              <a:rPr lang="en-US" sz="1200" dirty="0">
                <a:solidFill>
                  <a:srgbClr val="434343"/>
                </a:solidFill>
                <a:latin typeface="Atkinson Hyperlegible" pitchFamily="2" charset="0"/>
              </a:rPr>
              <a:t>/                                                           # Source code files</a:t>
            </a:r>
          </a:p>
          <a:p>
            <a:r>
              <a:rPr lang="en-US" sz="1200" dirty="0">
                <a:solidFill>
                  <a:srgbClr val="434343"/>
                </a:solidFill>
                <a:latin typeface="Atkinson Hyperlegible" pitchFamily="2" charset="0"/>
              </a:rPr>
              <a:t>│   ├── main.py                                              # Main script to run the code</a:t>
            </a:r>
          </a:p>
          <a:p>
            <a:r>
              <a:rPr lang="en-US" sz="1200" dirty="0">
                <a:solidFill>
                  <a:srgbClr val="434343"/>
                </a:solidFill>
                <a:latin typeface="Atkinson Hyperlegible" pitchFamily="2" charset="0"/>
              </a:rPr>
              <a:t>│   ├── model.py                                            # Model-related functionality</a:t>
            </a:r>
          </a:p>
          <a:p>
            <a:r>
              <a:rPr lang="en-US" sz="1200" dirty="0">
                <a:solidFill>
                  <a:srgbClr val="434343"/>
                </a:solidFill>
                <a:latin typeface="Atkinson Hyperlegible" pitchFamily="2" charset="0"/>
              </a:rPr>
              <a:t>│   └── utils.py                                                # Utility functions</a:t>
            </a:r>
          </a:p>
          <a:p>
            <a:endParaRPr lang="en-US" sz="1200" dirty="0">
              <a:solidFill>
                <a:srgbClr val="434343"/>
              </a:solidFill>
              <a:latin typeface="Atkinson Hyperlegible" pitchFamily="2" charset="0"/>
            </a:endParaRPr>
          </a:p>
          <a:p>
            <a:r>
              <a:rPr lang="en-US" sz="1200" dirty="0">
                <a:solidFill>
                  <a:srgbClr val="434343"/>
                </a:solidFill>
                <a:latin typeface="Atkinson Hyperlegible" pitchFamily="2" charset="0"/>
              </a:rPr>
              <a:t>│</a:t>
            </a:r>
          </a:p>
          <a:p>
            <a:r>
              <a:rPr lang="en-US" sz="1200" dirty="0">
                <a:solidFill>
                  <a:srgbClr val="434343"/>
                </a:solidFill>
                <a:latin typeface="Atkinson Hyperlegible" pitchFamily="2" charset="0"/>
              </a:rPr>
              <a:t>├── requirements.txt                                      # List of dependencies</a:t>
            </a:r>
          </a:p>
          <a:p>
            <a:r>
              <a:rPr lang="en-US" sz="1200" dirty="0">
                <a:solidFill>
                  <a:srgbClr val="434343"/>
                </a:solidFill>
                <a:latin typeface="Atkinson Hyperlegible" pitchFamily="2" charset="0"/>
              </a:rPr>
              <a:t>└── User_guide_activelearning.pptx               # This file</a:t>
            </a:r>
          </a:p>
        </p:txBody>
      </p:sp>
    </p:spTree>
    <p:extLst>
      <p:ext uri="{BB962C8B-B14F-4D97-AF65-F5344CB8AC3E}">
        <p14:creationId xmlns:p14="http://schemas.microsoft.com/office/powerpoint/2010/main" val="25889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A7CDC-5241-D589-7241-70DC9BE29FA3}"/>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0AC24AA2-3C01-EC1E-14C3-6A4CA6830518}"/>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A05E9606-6ABE-EC3D-B7DE-1A6493B56EEA}"/>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3DF486C8-0BBD-CA6E-25A1-62461A9D0C47}"/>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err="1">
                <a:solidFill>
                  <a:srgbClr val="525B78"/>
                </a:solidFill>
                <a:latin typeface="Atkinson Hyperlegible" panose="020B0604020202020204" charset="0"/>
              </a:rPr>
              <a:t>Context</a:t>
            </a:r>
            <a:r>
              <a:rPr lang="fr-FR" sz="3500" b="1" dirty="0">
                <a:solidFill>
                  <a:srgbClr val="525B78"/>
                </a:solidFill>
                <a:latin typeface="Atkinson Hyperlegible" panose="020B0604020202020204" charset="0"/>
              </a:rPr>
              <a:t> </a:t>
            </a:r>
          </a:p>
        </p:txBody>
      </p:sp>
      <p:sp>
        <p:nvSpPr>
          <p:cNvPr id="10" name="Slide Number Placeholder 9">
            <a:extLst>
              <a:ext uri="{FF2B5EF4-FFF2-40B4-BE49-F238E27FC236}">
                <a16:creationId xmlns:a16="http://schemas.microsoft.com/office/drawing/2014/main" id="{B16C727D-95FB-3819-55B8-1930162E1275}"/>
              </a:ext>
            </a:extLst>
          </p:cNvPr>
          <p:cNvSpPr>
            <a:spLocks noGrp="1"/>
          </p:cNvSpPr>
          <p:nvPr>
            <p:ph type="sldNum" sz="quarter" idx="12"/>
          </p:nvPr>
        </p:nvSpPr>
        <p:spPr/>
        <p:txBody>
          <a:bodyPr/>
          <a:lstStyle/>
          <a:p>
            <a:fld id="{A88DABC2-0637-4AC7-9063-F08C5B379692}" type="slidenum">
              <a:rPr lang="en-US" smtClean="0"/>
              <a:t>6</a:t>
            </a:fld>
            <a:endParaRPr lang="en-US"/>
          </a:p>
        </p:txBody>
      </p:sp>
      <p:sp>
        <p:nvSpPr>
          <p:cNvPr id="11" name="TextBox 10">
            <a:extLst>
              <a:ext uri="{FF2B5EF4-FFF2-40B4-BE49-F238E27FC236}">
                <a16:creationId xmlns:a16="http://schemas.microsoft.com/office/drawing/2014/main" id="{22882A5C-A3D4-F84B-3809-1E002C3811DF}"/>
              </a:ext>
            </a:extLst>
          </p:cNvPr>
          <p:cNvSpPr txBox="1"/>
          <p:nvPr/>
        </p:nvSpPr>
        <p:spPr>
          <a:xfrm>
            <a:off x="904626" y="1627376"/>
            <a:ext cx="7876208" cy="1754326"/>
          </a:xfrm>
          <a:prstGeom prst="rect">
            <a:avLst/>
          </a:prstGeom>
          <a:noFill/>
        </p:spPr>
        <p:txBody>
          <a:bodyPr wrap="square">
            <a:spAutoFit/>
          </a:bodyPr>
          <a:lstStyle/>
          <a:p>
            <a:pPr algn="just"/>
            <a:r>
              <a:rPr lang="en-GB" sz="1200" dirty="0">
                <a:solidFill>
                  <a:srgbClr val="434343"/>
                </a:solidFill>
                <a:latin typeface="Atkinson Hyperlegible" pitchFamily="2" charset="0"/>
              </a:rPr>
              <a:t>This guide addresses regression problems where the goal is to predict a continuous one-dimensional output Y from input features X₁, ..., Xₙ using machine learning. Training a model requires labelled samples (input-output pairs), but collecting labels (Y) can be costly. While more data generally improves performance, efficient sample selection is essential. </a:t>
            </a:r>
          </a:p>
          <a:p>
            <a:pPr algn="just"/>
            <a:endParaRPr lang="en-GB" sz="1200" dirty="0">
              <a:solidFill>
                <a:srgbClr val="434343"/>
              </a:solidFill>
              <a:latin typeface="Atkinson Hyperlegible" pitchFamily="2" charset="0"/>
            </a:endParaRPr>
          </a:p>
          <a:p>
            <a:pPr algn="just"/>
            <a:r>
              <a:rPr lang="en-GB" sz="1200" b="1" dirty="0">
                <a:solidFill>
                  <a:srgbClr val="434343"/>
                </a:solidFill>
                <a:latin typeface="Atkinson Hyperlegible" pitchFamily="2" charset="0"/>
              </a:rPr>
              <a:t>Thus, we introduce here an active learning strategy that automatically selects the most informative samples to label, enabling the construction of an optimized training set with minimal cost.</a:t>
            </a:r>
          </a:p>
          <a:p>
            <a:pPr algn="just"/>
            <a:endParaRPr lang="en-GB" sz="1200" dirty="0">
              <a:solidFill>
                <a:srgbClr val="434343"/>
              </a:solidFill>
              <a:latin typeface="Atkinson Hyperlegible" pitchFamily="2" charset="0"/>
            </a:endParaRPr>
          </a:p>
          <a:p>
            <a:pPr algn="just"/>
            <a:endParaRPr lang="en-GB" sz="1200" dirty="0">
              <a:solidFill>
                <a:srgbClr val="434343"/>
              </a:solidFill>
              <a:latin typeface="Atkinson Hyperlegible" pitchFamily="2" charset="0"/>
            </a:endParaRPr>
          </a:p>
        </p:txBody>
      </p:sp>
    </p:spTree>
    <p:extLst>
      <p:ext uri="{BB962C8B-B14F-4D97-AF65-F5344CB8AC3E}">
        <p14:creationId xmlns:p14="http://schemas.microsoft.com/office/powerpoint/2010/main" val="273212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755F3-47B8-1F03-162D-11CD7B2F02CC}"/>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B4975841-6CAD-FF27-65DB-F2F29F7FC6D9}"/>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4B005764-B3B7-B71F-CE71-D6A01C70CF26}"/>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4202A6AD-3C67-CCD6-FA17-993B89BB8557}"/>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Active Learning </a:t>
            </a:r>
          </a:p>
        </p:txBody>
      </p:sp>
      <p:sp>
        <p:nvSpPr>
          <p:cNvPr id="10" name="Slide Number Placeholder 9">
            <a:extLst>
              <a:ext uri="{FF2B5EF4-FFF2-40B4-BE49-F238E27FC236}">
                <a16:creationId xmlns:a16="http://schemas.microsoft.com/office/drawing/2014/main" id="{2EFC09E7-2AB7-BA19-C923-44A33DD9981C}"/>
              </a:ext>
            </a:extLst>
          </p:cNvPr>
          <p:cNvSpPr>
            <a:spLocks noGrp="1"/>
          </p:cNvSpPr>
          <p:nvPr>
            <p:ph type="sldNum" sz="quarter" idx="12"/>
          </p:nvPr>
        </p:nvSpPr>
        <p:spPr/>
        <p:txBody>
          <a:bodyPr/>
          <a:lstStyle/>
          <a:p>
            <a:fld id="{A88DABC2-0637-4AC7-9063-F08C5B379692}" type="slidenum">
              <a:rPr lang="en-US" smtClean="0"/>
              <a:t>7</a:t>
            </a:fld>
            <a:endParaRPr lang="en-US"/>
          </a:p>
        </p:txBody>
      </p:sp>
      <p:sp>
        <p:nvSpPr>
          <p:cNvPr id="4" name="Google Shape;632;p44">
            <a:extLst>
              <a:ext uri="{FF2B5EF4-FFF2-40B4-BE49-F238E27FC236}">
                <a16:creationId xmlns:a16="http://schemas.microsoft.com/office/drawing/2014/main" id="{0B9B731B-C74F-D58A-D417-966C38620EDE}"/>
              </a:ext>
            </a:extLst>
          </p:cNvPr>
          <p:cNvSpPr txBox="1"/>
          <p:nvPr/>
        </p:nvSpPr>
        <p:spPr>
          <a:xfrm>
            <a:off x="904625" y="1449004"/>
            <a:ext cx="7491711" cy="868800"/>
          </a:xfrm>
          <a:prstGeom prst="rect">
            <a:avLst/>
          </a:prstGeom>
          <a:noFill/>
          <a:ln>
            <a:noFill/>
          </a:ln>
        </p:spPr>
        <p:txBody>
          <a:bodyPr spcFirstLastPara="1" wrap="square" lIns="91425" tIns="91425" rIns="91425" bIns="91425" anchor="t" anchorCtr="0">
            <a:noAutofit/>
          </a:bodyPr>
          <a:lstStyle/>
          <a:p>
            <a:pPr marL="48260" algn="just">
              <a:lnSpc>
                <a:spcPct val="115000"/>
              </a:lnSpc>
              <a:buClr>
                <a:schemeClr val="dk2"/>
              </a:buClr>
              <a:buSzPts val="1400"/>
            </a:pPr>
            <a:r>
              <a:rPr lang="fr-FR" sz="1100" dirty="0">
                <a:solidFill>
                  <a:srgbClr val="434343"/>
                </a:solidFill>
                <a:latin typeface="Atkinson Hyperlegible"/>
                <a:ea typeface="Atkinson Hyperlegible"/>
                <a:cs typeface="Atkinson Hyperlegible"/>
                <a:sym typeface="Atkinson Hyperlegible"/>
              </a:rPr>
              <a:t>Active Learning </a:t>
            </a:r>
            <a:r>
              <a:rPr lang="fr-FR" sz="1100" dirty="0" err="1">
                <a:solidFill>
                  <a:srgbClr val="434343"/>
                </a:solidFill>
                <a:latin typeface="Atkinson Hyperlegible"/>
                <a:ea typeface="Atkinson Hyperlegible"/>
                <a:cs typeface="Atkinson Hyperlegible"/>
                <a:sym typeface="Atkinson Hyperlegible"/>
              </a:rPr>
              <a:t>is</a:t>
            </a:r>
            <a:r>
              <a:rPr lang="fr-FR" sz="1100" dirty="0">
                <a:solidFill>
                  <a:srgbClr val="434343"/>
                </a:solidFill>
                <a:latin typeface="Atkinson Hyperlegible"/>
                <a:ea typeface="Atkinson Hyperlegible"/>
                <a:cs typeface="Atkinson Hyperlegible"/>
                <a:sym typeface="Atkinson Hyperlegible"/>
              </a:rPr>
              <a:t> an </a:t>
            </a:r>
            <a:r>
              <a:rPr lang="fr-FR" sz="1100" dirty="0" err="1">
                <a:solidFill>
                  <a:srgbClr val="434343"/>
                </a:solidFill>
                <a:latin typeface="Atkinson Hyperlegible"/>
                <a:ea typeface="Atkinson Hyperlegible"/>
                <a:cs typeface="Atkinson Hyperlegible"/>
                <a:sym typeface="Atkinson Hyperlegible"/>
              </a:rPr>
              <a:t>iterative</a:t>
            </a:r>
            <a:r>
              <a:rPr lang="fr-FR" sz="1100" dirty="0">
                <a:solidFill>
                  <a:srgbClr val="434343"/>
                </a:solidFill>
                <a:latin typeface="Atkinson Hyperlegible"/>
                <a:ea typeface="Atkinson Hyperlegible"/>
                <a:cs typeface="Atkinson Hyperlegible"/>
                <a:sym typeface="Atkinson Hyperlegible"/>
              </a:rPr>
              <a:t> process </a:t>
            </a:r>
            <a:r>
              <a:rPr lang="fr-FR" sz="1100" dirty="0" err="1">
                <a:solidFill>
                  <a:srgbClr val="434343"/>
                </a:solidFill>
                <a:latin typeface="Atkinson Hyperlegible"/>
                <a:ea typeface="Atkinson Hyperlegible"/>
                <a:cs typeface="Atkinson Hyperlegible"/>
                <a:sym typeface="Atkinson Hyperlegible"/>
              </a:rPr>
              <a:t>where</a:t>
            </a:r>
            <a:r>
              <a:rPr lang="fr-FR" sz="1100" dirty="0">
                <a:solidFill>
                  <a:srgbClr val="434343"/>
                </a:solidFill>
                <a:latin typeface="Atkinson Hyperlegible"/>
                <a:ea typeface="Atkinson Hyperlegible"/>
                <a:cs typeface="Atkinson Hyperlegible"/>
                <a:sym typeface="Atkinson Hyperlegible"/>
              </a:rPr>
              <a:t> the </a:t>
            </a:r>
            <a:r>
              <a:rPr lang="fr-FR" sz="1100" dirty="0" err="1">
                <a:solidFill>
                  <a:srgbClr val="434343"/>
                </a:solidFill>
                <a:latin typeface="Atkinson Hyperlegible"/>
                <a:ea typeface="Atkinson Hyperlegible"/>
                <a:cs typeface="Atkinson Hyperlegible"/>
                <a:sym typeface="Atkinson Hyperlegible"/>
              </a:rPr>
              <a:t>database</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is</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build</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alongside</a:t>
            </a:r>
            <a:r>
              <a:rPr lang="fr-FR" sz="1100" dirty="0">
                <a:solidFill>
                  <a:srgbClr val="434343"/>
                </a:solidFill>
                <a:latin typeface="Atkinson Hyperlegible"/>
                <a:ea typeface="Atkinson Hyperlegible"/>
                <a:cs typeface="Atkinson Hyperlegible"/>
                <a:sym typeface="Atkinson Hyperlegible"/>
              </a:rPr>
              <a:t> with the model. It </a:t>
            </a:r>
            <a:r>
              <a:rPr lang="fr-FR" sz="1100" dirty="0" err="1">
                <a:solidFill>
                  <a:srgbClr val="434343"/>
                </a:solidFill>
                <a:latin typeface="Atkinson Hyperlegible"/>
                <a:ea typeface="Atkinson Hyperlegible"/>
                <a:cs typeface="Atkinson Hyperlegible"/>
                <a:sym typeface="Atkinson Hyperlegible"/>
              </a:rPr>
              <a:t>lays</a:t>
            </a:r>
            <a:r>
              <a:rPr lang="fr-FR" sz="1100" dirty="0">
                <a:solidFill>
                  <a:srgbClr val="434343"/>
                </a:solidFill>
                <a:latin typeface="Atkinson Hyperlegible"/>
                <a:ea typeface="Atkinson Hyperlegible"/>
                <a:cs typeface="Atkinson Hyperlegible"/>
                <a:sym typeface="Atkinson Hyperlegible"/>
              </a:rPr>
              <a:t> on the </a:t>
            </a:r>
            <a:r>
              <a:rPr lang="fr-FR" sz="1100" dirty="0" err="1">
                <a:solidFill>
                  <a:srgbClr val="434343"/>
                </a:solidFill>
                <a:latin typeface="Atkinson Hyperlegible"/>
                <a:ea typeface="Atkinson Hyperlegible"/>
                <a:cs typeface="Atkinson Hyperlegible"/>
                <a:sym typeface="Atkinson Hyperlegible"/>
              </a:rPr>
              <a:t>assumption</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that</a:t>
            </a:r>
            <a:r>
              <a:rPr lang="fr-FR" sz="1100" dirty="0">
                <a:solidFill>
                  <a:srgbClr val="434343"/>
                </a:solidFill>
                <a:latin typeface="Atkinson Hyperlegible"/>
                <a:ea typeface="Atkinson Hyperlegible"/>
                <a:cs typeface="Atkinson Hyperlegible"/>
                <a:sym typeface="Atkinson Hyperlegible"/>
              </a:rPr>
              <a:t> if at </a:t>
            </a:r>
            <a:r>
              <a:rPr lang="fr-FR" sz="1100" dirty="0" err="1">
                <a:solidFill>
                  <a:srgbClr val="434343"/>
                </a:solidFill>
                <a:latin typeface="Atkinson Hyperlegible"/>
                <a:ea typeface="Atkinson Hyperlegible"/>
                <a:cs typeface="Atkinson Hyperlegible"/>
                <a:sym typeface="Atkinson Hyperlegible"/>
              </a:rPr>
              <a:t>each</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step</a:t>
            </a:r>
            <a:r>
              <a:rPr lang="fr-FR" sz="1100" dirty="0">
                <a:solidFill>
                  <a:srgbClr val="434343"/>
                </a:solidFill>
                <a:latin typeface="Atkinson Hyperlegible"/>
                <a:ea typeface="Atkinson Hyperlegible"/>
                <a:cs typeface="Atkinson Hyperlegible"/>
                <a:sym typeface="Atkinson Hyperlegible"/>
              </a:rPr>
              <a:t> the </a:t>
            </a:r>
            <a:r>
              <a:rPr lang="fr-FR" sz="1100" dirty="0" err="1">
                <a:solidFill>
                  <a:srgbClr val="434343"/>
                </a:solidFill>
                <a:latin typeface="Atkinson Hyperlegible"/>
                <a:ea typeface="Atkinson Hyperlegible"/>
                <a:cs typeface="Atkinson Hyperlegible"/>
                <a:sym typeface="Atkinson Hyperlegible"/>
              </a:rPr>
              <a:t>most</a:t>
            </a:r>
            <a:r>
              <a:rPr lang="fr-FR" sz="1100" dirty="0">
                <a:solidFill>
                  <a:srgbClr val="434343"/>
                </a:solidFill>
                <a:latin typeface="Atkinson Hyperlegible"/>
                <a:ea typeface="Atkinson Hyperlegible"/>
                <a:cs typeface="Atkinson Hyperlegible"/>
                <a:sym typeface="Atkinson Hyperlegible"/>
              </a:rPr>
              <a:t> informative/</a:t>
            </a:r>
            <a:r>
              <a:rPr lang="fr-FR" sz="1100" dirty="0" err="1">
                <a:solidFill>
                  <a:srgbClr val="434343"/>
                </a:solidFill>
                <a:latin typeface="Atkinson Hyperlegible"/>
                <a:ea typeface="Atkinson Hyperlegible"/>
                <a:cs typeface="Atkinson Hyperlegible"/>
                <a:sym typeface="Atkinson Hyperlegible"/>
              </a:rPr>
              <a:t>interresting</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sample</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is</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added</a:t>
            </a:r>
            <a:r>
              <a:rPr lang="fr-FR" sz="1100" dirty="0">
                <a:solidFill>
                  <a:srgbClr val="434343"/>
                </a:solidFill>
                <a:latin typeface="Atkinson Hyperlegible"/>
                <a:ea typeface="Atkinson Hyperlegible"/>
                <a:cs typeface="Atkinson Hyperlegible"/>
                <a:sym typeface="Atkinson Hyperlegible"/>
              </a:rPr>
              <a:t> to the training data base of the model then the global performances of the model </a:t>
            </a:r>
            <a:r>
              <a:rPr lang="fr-FR" sz="1100" dirty="0" err="1">
                <a:solidFill>
                  <a:srgbClr val="434343"/>
                </a:solidFill>
                <a:latin typeface="Atkinson Hyperlegible"/>
                <a:ea typeface="Atkinson Hyperlegible"/>
                <a:cs typeface="Atkinson Hyperlegible"/>
                <a:sym typeface="Atkinson Hyperlegible"/>
              </a:rPr>
              <a:t>will</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increase</a:t>
            </a:r>
            <a:r>
              <a:rPr lang="fr-FR" sz="1100" dirty="0">
                <a:solidFill>
                  <a:srgbClr val="434343"/>
                </a:solidFill>
                <a:latin typeface="Atkinson Hyperlegible"/>
                <a:ea typeface="Atkinson Hyperlegible"/>
                <a:cs typeface="Atkinson Hyperlegible"/>
                <a:sym typeface="Atkinson Hyperlegible"/>
              </a:rPr>
              <a:t> </a:t>
            </a:r>
            <a:r>
              <a:rPr lang="fr-FR" sz="1100" dirty="0" err="1">
                <a:solidFill>
                  <a:srgbClr val="434343"/>
                </a:solidFill>
                <a:latin typeface="Atkinson Hyperlegible"/>
                <a:ea typeface="Atkinson Hyperlegible"/>
                <a:cs typeface="Atkinson Hyperlegible"/>
                <a:sym typeface="Atkinson Hyperlegible"/>
              </a:rPr>
              <a:t>faster</a:t>
            </a:r>
            <a:r>
              <a:rPr lang="fr-FR" sz="1100" dirty="0">
                <a:solidFill>
                  <a:srgbClr val="434343"/>
                </a:solidFill>
                <a:latin typeface="Atkinson Hyperlegible"/>
                <a:ea typeface="Atkinson Hyperlegible"/>
                <a:cs typeface="Atkinson Hyperlegible"/>
                <a:sym typeface="Atkinson Hyperlegible"/>
              </a:rPr>
              <a:t>.</a:t>
            </a:r>
          </a:p>
        </p:txBody>
      </p:sp>
      <p:sp>
        <p:nvSpPr>
          <p:cNvPr id="5" name="ZoneTexte 3">
            <a:extLst>
              <a:ext uri="{FF2B5EF4-FFF2-40B4-BE49-F238E27FC236}">
                <a16:creationId xmlns:a16="http://schemas.microsoft.com/office/drawing/2014/main" id="{38E0310F-7905-1260-9538-21DF0CDEE081}"/>
              </a:ext>
            </a:extLst>
          </p:cNvPr>
          <p:cNvSpPr txBox="1"/>
          <p:nvPr/>
        </p:nvSpPr>
        <p:spPr>
          <a:xfrm>
            <a:off x="4561230" y="2709008"/>
            <a:ext cx="1093868" cy="230832"/>
          </a:xfrm>
          <a:prstGeom prst="rect">
            <a:avLst/>
          </a:prstGeom>
          <a:noFill/>
        </p:spPr>
        <p:txBody>
          <a:bodyPr wrap="square" rtlCol="0">
            <a:spAutoFit/>
          </a:bodyPr>
          <a:lstStyle/>
          <a:p>
            <a:pPr defTabSz="457200">
              <a:buClrTx/>
              <a:buFontTx/>
              <a:buNone/>
            </a:pPr>
            <a:r>
              <a:rPr lang="fr-FR" sz="900" b="1" kern="1200" dirty="0">
                <a:solidFill>
                  <a:srgbClr val="40BAD2">
                    <a:lumMod val="75000"/>
                  </a:srgbClr>
                </a:solidFill>
                <a:latin typeface="Atkinson Hyperlegible" pitchFamily="2" charset="0"/>
                <a:ea typeface="+mn-ea"/>
                <a:cs typeface="+mn-cs"/>
              </a:rPr>
              <a:t>RUN</a:t>
            </a:r>
          </a:p>
        </p:txBody>
      </p:sp>
      <p:sp>
        <p:nvSpPr>
          <p:cNvPr id="7" name="Rectangle 6">
            <a:extLst>
              <a:ext uri="{FF2B5EF4-FFF2-40B4-BE49-F238E27FC236}">
                <a16:creationId xmlns:a16="http://schemas.microsoft.com/office/drawing/2014/main" id="{0BC4D709-B1DB-AA68-7CDA-AD2A1289881A}"/>
              </a:ext>
            </a:extLst>
          </p:cNvPr>
          <p:cNvSpPr/>
          <p:nvPr/>
        </p:nvSpPr>
        <p:spPr>
          <a:xfrm>
            <a:off x="7599125" y="2961523"/>
            <a:ext cx="1124518" cy="1016160"/>
          </a:xfrm>
          <a:prstGeom prst="rect">
            <a:avLst/>
          </a:prstGeom>
          <a:noFill/>
          <a:ln w="28575" cap="flat" cmpd="sng" algn="ctr">
            <a:solidFill>
              <a:srgbClr val="40BAD2">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8" name="ZoneTexte 5">
            <a:extLst>
              <a:ext uri="{FF2B5EF4-FFF2-40B4-BE49-F238E27FC236}">
                <a16:creationId xmlns:a16="http://schemas.microsoft.com/office/drawing/2014/main" id="{B242FD09-1D7D-81AC-E860-36669C63D674}"/>
              </a:ext>
            </a:extLst>
          </p:cNvPr>
          <p:cNvSpPr txBox="1"/>
          <p:nvPr/>
        </p:nvSpPr>
        <p:spPr>
          <a:xfrm>
            <a:off x="7683563" y="2701017"/>
            <a:ext cx="1255253" cy="230832"/>
          </a:xfrm>
          <a:prstGeom prst="rect">
            <a:avLst/>
          </a:prstGeom>
          <a:noFill/>
        </p:spPr>
        <p:txBody>
          <a:bodyPr wrap="square" rtlCol="0">
            <a:spAutoFit/>
          </a:bodyPr>
          <a:lstStyle/>
          <a:p>
            <a:pPr defTabSz="457200">
              <a:buClrTx/>
              <a:buFontTx/>
              <a:buNone/>
            </a:pPr>
            <a:r>
              <a:rPr lang="fr-FR" sz="900" b="1" kern="1200" dirty="0">
                <a:solidFill>
                  <a:srgbClr val="40BAD2">
                    <a:lumMod val="75000"/>
                  </a:srgbClr>
                </a:solidFill>
                <a:latin typeface="Atkinson Hyperlegible" pitchFamily="2" charset="0"/>
                <a:ea typeface="+mn-ea"/>
                <a:cs typeface="+mn-cs"/>
              </a:rPr>
              <a:t>FINAL MODEL</a:t>
            </a:r>
          </a:p>
        </p:txBody>
      </p:sp>
      <p:sp>
        <p:nvSpPr>
          <p:cNvPr id="9" name="Rectangle 8">
            <a:extLst>
              <a:ext uri="{FF2B5EF4-FFF2-40B4-BE49-F238E27FC236}">
                <a16:creationId xmlns:a16="http://schemas.microsoft.com/office/drawing/2014/main" id="{87BFDDBD-731B-4B3F-705C-D151B86A9CE8}"/>
              </a:ext>
            </a:extLst>
          </p:cNvPr>
          <p:cNvSpPr/>
          <p:nvPr/>
        </p:nvSpPr>
        <p:spPr>
          <a:xfrm>
            <a:off x="4013152" y="3089549"/>
            <a:ext cx="1545827" cy="779262"/>
          </a:xfrm>
          <a:prstGeom prst="rect">
            <a:avLst/>
          </a:prstGeom>
          <a:solidFill>
            <a:srgbClr val="B3E3ED"/>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2" name="Rectangle 11">
            <a:extLst>
              <a:ext uri="{FF2B5EF4-FFF2-40B4-BE49-F238E27FC236}">
                <a16:creationId xmlns:a16="http://schemas.microsoft.com/office/drawing/2014/main" id="{0A9C9866-E521-5750-9EE0-93F175799B36}"/>
              </a:ext>
            </a:extLst>
          </p:cNvPr>
          <p:cNvSpPr/>
          <p:nvPr/>
        </p:nvSpPr>
        <p:spPr>
          <a:xfrm>
            <a:off x="5749002" y="3100008"/>
            <a:ext cx="1433196" cy="768803"/>
          </a:xfrm>
          <a:prstGeom prst="rect">
            <a:avLst/>
          </a:prstGeom>
          <a:solidFill>
            <a:srgbClr val="B3E3ED"/>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3" name="ZoneTexte 11">
            <a:extLst>
              <a:ext uri="{FF2B5EF4-FFF2-40B4-BE49-F238E27FC236}">
                <a16:creationId xmlns:a16="http://schemas.microsoft.com/office/drawing/2014/main" id="{31D2D45A-60AF-2C02-4051-DA9FB3950626}"/>
              </a:ext>
            </a:extLst>
          </p:cNvPr>
          <p:cNvSpPr txBox="1"/>
          <p:nvPr/>
        </p:nvSpPr>
        <p:spPr>
          <a:xfrm>
            <a:off x="869420" y="2729812"/>
            <a:ext cx="1386868" cy="230832"/>
          </a:xfrm>
          <a:prstGeom prst="rect">
            <a:avLst/>
          </a:prstGeom>
          <a:noFill/>
        </p:spPr>
        <p:txBody>
          <a:bodyPr wrap="square" rtlCol="0">
            <a:spAutoFit/>
          </a:bodyPr>
          <a:lstStyle/>
          <a:p>
            <a:pPr defTabSz="457200">
              <a:buClrTx/>
              <a:buFontTx/>
              <a:buNone/>
            </a:pPr>
            <a:r>
              <a:rPr lang="fr-FR" sz="900" b="1" kern="1200" dirty="0">
                <a:solidFill>
                  <a:srgbClr val="40BAD2">
                    <a:lumMod val="75000"/>
                  </a:srgbClr>
                </a:solidFill>
                <a:latin typeface="Atkinson Hyperlegible" pitchFamily="2" charset="0"/>
                <a:ea typeface="+mn-ea"/>
                <a:cs typeface="+mn-cs"/>
              </a:rPr>
              <a:t>INITIALIZATION</a:t>
            </a:r>
          </a:p>
        </p:txBody>
      </p:sp>
      <mc:AlternateContent xmlns:mc="http://schemas.openxmlformats.org/markup-compatibility/2006">
        <mc:Choice xmlns:a14="http://schemas.microsoft.com/office/drawing/2010/main" Requires="a14">
          <p:sp>
            <p:nvSpPr>
              <p:cNvPr id="14" name="ZoneTexte 12">
                <a:extLst>
                  <a:ext uri="{FF2B5EF4-FFF2-40B4-BE49-F238E27FC236}">
                    <a16:creationId xmlns:a16="http://schemas.microsoft.com/office/drawing/2014/main" id="{39849BD6-132C-73B1-4B50-D8835002223E}"/>
                  </a:ext>
                </a:extLst>
              </p:cNvPr>
              <p:cNvSpPr txBox="1"/>
              <p:nvPr/>
            </p:nvSpPr>
            <p:spPr>
              <a:xfrm>
                <a:off x="852989" y="3326100"/>
                <a:ext cx="1133610" cy="149721"/>
              </a:xfrm>
              <a:prstGeom prst="rect">
                <a:avLst/>
              </a:prstGeom>
              <a:noFill/>
            </p:spPr>
            <p:txBody>
              <a:bodyPr wrap="square" lIns="0" tIns="0" rIns="0" bIns="0" rtlCol="0">
                <a:spAutoFit/>
              </a:bodyPr>
              <a:lstStyle/>
              <a:p>
                <a:pPr defTabSz="457200">
                  <a:buClrTx/>
                  <a:buFontTx/>
                  <a:buNone/>
                </a:pPr>
                <a14:m>
                  <m:oMathPara xmlns:m="http://schemas.openxmlformats.org/officeDocument/2006/math">
                    <m:oMathParaPr>
                      <m:jc m:val="centerGroup"/>
                    </m:oMathParaPr>
                    <m:oMath xmlns:m="http://schemas.openxmlformats.org/officeDocument/2006/math">
                      <m:sSub>
                        <m:sSubPr>
                          <m:ctrlPr>
                            <a:rPr lang="fr-FR" sz="900" i="1" kern="1200" smtClean="0">
                              <a:solidFill>
                                <a:srgbClr val="595959"/>
                              </a:solidFill>
                              <a:latin typeface="Cambria Math" panose="02040503050406030204" pitchFamily="18" charset="0"/>
                              <a:ea typeface="+mn-ea"/>
                              <a:cs typeface="+mn-cs"/>
                            </a:rPr>
                          </m:ctrlPr>
                        </m:sSubPr>
                        <m:e>
                          <m:r>
                            <a:rPr lang="fr-FR" sz="900" i="1" kern="1200" smtClean="0">
                              <a:solidFill>
                                <a:srgbClr val="595959"/>
                              </a:solidFill>
                              <a:latin typeface="Cambria Math" panose="02040503050406030204" pitchFamily="18" charset="0"/>
                              <a:ea typeface="+mn-ea"/>
                              <a:cs typeface="+mn-cs"/>
                            </a:rPr>
                            <m:t>𝑋</m:t>
                          </m:r>
                        </m:e>
                        <m:sub>
                          <m:r>
                            <a:rPr lang="fr-FR" sz="900" i="1" kern="1200" smtClean="0">
                              <a:solidFill>
                                <a:srgbClr val="595959"/>
                              </a:solidFill>
                              <a:latin typeface="Cambria Math" panose="02040503050406030204" pitchFamily="18" charset="0"/>
                              <a:ea typeface="+mn-ea"/>
                              <a:cs typeface="+mn-cs"/>
                            </a:rPr>
                            <m:t>𝑡𝑟𝑎𝑖𝑛𝑖𝑛𝑔</m:t>
                          </m:r>
                        </m:sub>
                      </m:sSub>
                      <m:r>
                        <a:rPr lang="fr-FR" sz="900" i="1" kern="1200" smtClean="0">
                          <a:solidFill>
                            <a:srgbClr val="595959"/>
                          </a:solidFill>
                          <a:latin typeface="Cambria Math" panose="02040503050406030204" pitchFamily="18" charset="0"/>
                          <a:ea typeface="+mn-ea"/>
                          <a:cs typeface="+mn-cs"/>
                        </a:rPr>
                        <m:t> </m:t>
                      </m:r>
                      <m:sSub>
                        <m:sSubPr>
                          <m:ctrlPr>
                            <a:rPr lang="fr-FR" sz="900" i="1" kern="1200" smtClean="0">
                              <a:solidFill>
                                <a:srgbClr val="595959"/>
                              </a:solidFill>
                              <a:latin typeface="Cambria Math" panose="02040503050406030204" pitchFamily="18" charset="0"/>
                              <a:ea typeface="+mn-ea"/>
                              <a:cs typeface="+mn-cs"/>
                            </a:rPr>
                          </m:ctrlPr>
                        </m:sSubPr>
                        <m:e>
                          <m:r>
                            <a:rPr lang="fr-FR" sz="900" i="1" kern="1200" smtClean="0">
                              <a:solidFill>
                                <a:srgbClr val="595959"/>
                              </a:solidFill>
                              <a:latin typeface="Cambria Math" panose="02040503050406030204" pitchFamily="18" charset="0"/>
                              <a:ea typeface="+mn-ea"/>
                              <a:cs typeface="+mn-cs"/>
                            </a:rPr>
                            <m:t>𝑦</m:t>
                          </m:r>
                        </m:e>
                        <m:sub>
                          <m:r>
                            <a:rPr lang="fr-FR" sz="900" i="1" kern="1200" smtClean="0">
                              <a:solidFill>
                                <a:srgbClr val="595959"/>
                              </a:solidFill>
                              <a:latin typeface="Cambria Math" panose="02040503050406030204" pitchFamily="18" charset="0"/>
                              <a:ea typeface="+mn-ea"/>
                              <a:cs typeface="+mn-cs"/>
                            </a:rPr>
                            <m:t>𝑡𝑟𝑎𝑖𝑛𝑖𝑛𝑔</m:t>
                          </m:r>
                        </m:sub>
                      </m:sSub>
                    </m:oMath>
                  </m:oMathPara>
                </a14:m>
                <a:endParaRPr lang="fr-FR" sz="900" kern="1200" dirty="0">
                  <a:latin typeface="Corbel" panose="020B0503020204020204"/>
                  <a:ea typeface="+mn-ea"/>
                  <a:cs typeface="+mn-cs"/>
                </a:endParaRPr>
              </a:p>
            </p:txBody>
          </p:sp>
        </mc:Choice>
        <mc:Fallback>
          <p:sp>
            <p:nvSpPr>
              <p:cNvPr id="14" name="ZoneTexte 12">
                <a:extLst>
                  <a:ext uri="{FF2B5EF4-FFF2-40B4-BE49-F238E27FC236}">
                    <a16:creationId xmlns:a16="http://schemas.microsoft.com/office/drawing/2014/main" id="{39849BD6-132C-73B1-4B50-D8835002223E}"/>
                  </a:ext>
                </a:extLst>
              </p:cNvPr>
              <p:cNvSpPr txBox="1">
                <a:spLocks noRot="1" noChangeAspect="1" noMove="1" noResize="1" noEditPoints="1" noAdjustHandles="1" noChangeArrowheads="1" noChangeShapeType="1" noTextEdit="1"/>
              </p:cNvSpPr>
              <p:nvPr/>
            </p:nvSpPr>
            <p:spPr>
              <a:xfrm>
                <a:off x="852989" y="3326100"/>
                <a:ext cx="1133610" cy="149721"/>
              </a:xfrm>
              <a:prstGeom prst="rect">
                <a:avLst/>
              </a:prstGeom>
              <a:blipFill>
                <a:blip r:embed="rId3"/>
                <a:stretch>
                  <a:fillRect b="-29167"/>
                </a:stretch>
              </a:blipFill>
            </p:spPr>
            <p:txBody>
              <a:bodyPr/>
              <a:lstStyle/>
              <a:p>
                <a:r>
                  <a:rPr lang="en-US">
                    <a:noFill/>
                  </a:rPr>
                  <a:t> </a:t>
                </a:r>
              </a:p>
            </p:txBody>
          </p:sp>
        </mc:Fallback>
      </mc:AlternateContent>
      <p:sp>
        <p:nvSpPr>
          <p:cNvPr id="15" name="ZoneTexte 13">
            <a:extLst>
              <a:ext uri="{FF2B5EF4-FFF2-40B4-BE49-F238E27FC236}">
                <a16:creationId xmlns:a16="http://schemas.microsoft.com/office/drawing/2014/main" id="{F187160C-46D0-6357-B1C3-E7EBEBDE5168}"/>
              </a:ext>
            </a:extLst>
          </p:cNvPr>
          <p:cNvSpPr txBox="1"/>
          <p:nvPr/>
        </p:nvSpPr>
        <p:spPr>
          <a:xfrm>
            <a:off x="719288" y="3596497"/>
            <a:ext cx="980568" cy="230832"/>
          </a:xfrm>
          <a:prstGeom prst="rect">
            <a:avLst/>
          </a:prstGeom>
          <a:noFill/>
        </p:spPr>
        <p:txBody>
          <a:bodyPr wrap="square" rtlCol="0">
            <a:spAutoFit/>
          </a:bodyPr>
          <a:lstStyle/>
          <a:p>
            <a:pPr defTabSz="457200">
              <a:buClrTx/>
              <a:buFontTx/>
              <a:buNone/>
            </a:pPr>
            <a:r>
              <a:rPr lang="fr-FR" sz="900" b="1" kern="1200" dirty="0">
                <a:solidFill>
                  <a:srgbClr val="595959"/>
                </a:solidFill>
                <a:latin typeface="Atkinson Hyperlegible" pitchFamily="2" charset="0"/>
                <a:ea typeface="+mn-ea"/>
                <a:cs typeface="+mn-cs"/>
              </a:rPr>
              <a:t>Pool :</a:t>
            </a:r>
          </a:p>
        </p:txBody>
      </p:sp>
      <p:sp>
        <p:nvSpPr>
          <p:cNvPr id="16" name="Rectangle 15">
            <a:extLst>
              <a:ext uri="{FF2B5EF4-FFF2-40B4-BE49-F238E27FC236}">
                <a16:creationId xmlns:a16="http://schemas.microsoft.com/office/drawing/2014/main" id="{D85D9E53-2296-DF4A-D09D-A124B4AC7702}"/>
              </a:ext>
            </a:extLst>
          </p:cNvPr>
          <p:cNvSpPr/>
          <p:nvPr/>
        </p:nvSpPr>
        <p:spPr>
          <a:xfrm>
            <a:off x="2264792" y="2956032"/>
            <a:ext cx="5047910" cy="1021652"/>
          </a:xfrm>
          <a:prstGeom prst="rect">
            <a:avLst/>
          </a:prstGeom>
          <a:noFill/>
          <a:ln w="28575" cap="flat" cmpd="sng" algn="ctr">
            <a:solidFill>
              <a:srgbClr val="40BAD2">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7" name="ZoneTexte 15">
            <a:extLst>
              <a:ext uri="{FF2B5EF4-FFF2-40B4-BE49-F238E27FC236}">
                <a16:creationId xmlns:a16="http://schemas.microsoft.com/office/drawing/2014/main" id="{1A1B0BF9-501C-381F-D94A-9987207483D0}"/>
              </a:ext>
            </a:extLst>
          </p:cNvPr>
          <p:cNvSpPr txBox="1"/>
          <p:nvPr/>
        </p:nvSpPr>
        <p:spPr>
          <a:xfrm>
            <a:off x="3810289" y="3132276"/>
            <a:ext cx="1878483" cy="507831"/>
          </a:xfrm>
          <a:prstGeom prst="rect">
            <a:avLst/>
          </a:prstGeom>
          <a:noFill/>
        </p:spPr>
        <p:txBody>
          <a:bodyPr wrap="square" rtlCol="0">
            <a:spAutoFit/>
          </a:bodyPr>
          <a:lstStyle/>
          <a:p>
            <a:pPr algn="ctr" defTabSz="457200">
              <a:buClrTx/>
              <a:buFontTx/>
              <a:buNone/>
            </a:pPr>
            <a:r>
              <a:rPr lang="fr-FR" sz="900" b="1" kern="1200" dirty="0">
                <a:solidFill>
                  <a:srgbClr val="595959"/>
                </a:solidFill>
                <a:latin typeface="Atkinson Hyperlegible" pitchFamily="2" charset="0"/>
                <a:ea typeface="+mn-ea"/>
                <a:cs typeface="+mn-cs"/>
              </a:rPr>
              <a:t>Phase 2: Prediction</a:t>
            </a:r>
          </a:p>
          <a:p>
            <a:pPr algn="ctr" defTabSz="457200">
              <a:buClrTx/>
              <a:buFontTx/>
              <a:buNone/>
            </a:pPr>
            <a:r>
              <a:rPr lang="fr-FR" sz="900" kern="1200" dirty="0">
                <a:solidFill>
                  <a:srgbClr val="595959"/>
                </a:solidFill>
                <a:latin typeface="Atkinson Hyperlegible" pitchFamily="2" charset="0"/>
                <a:ea typeface="+mn-ea"/>
                <a:cs typeface="+mn-cs"/>
              </a:rPr>
              <a:t>Prediction on</a:t>
            </a:r>
          </a:p>
          <a:p>
            <a:pPr algn="ctr" defTabSz="457200">
              <a:buClrTx/>
              <a:buFontTx/>
              <a:buNone/>
            </a:pPr>
            <a:r>
              <a:rPr lang="fr-FR" sz="900" kern="1200" dirty="0">
                <a:solidFill>
                  <a:srgbClr val="595959"/>
                </a:solidFill>
                <a:latin typeface="Atkinson Hyperlegible" pitchFamily="2" charset="0"/>
                <a:ea typeface="+mn-ea"/>
                <a:cs typeface="+mn-cs"/>
                <a:sym typeface="Wingdings" panose="05000000000000000000" pitchFamily="2" charset="2"/>
              </a:rPr>
              <a:t> y</a:t>
            </a:r>
            <a:r>
              <a:rPr lang="fr-FR" sz="900" kern="1200" baseline="-25000" dirty="0">
                <a:solidFill>
                  <a:srgbClr val="595959"/>
                </a:solidFill>
                <a:latin typeface="Atkinson Hyperlegible" pitchFamily="2" charset="0"/>
                <a:ea typeface="+mn-ea"/>
                <a:cs typeface="+mn-cs"/>
                <a:sym typeface="Wingdings" panose="05000000000000000000" pitchFamily="2" charset="2"/>
              </a:rPr>
              <a:t>pred</a:t>
            </a:r>
            <a:r>
              <a:rPr lang="fr-FR" sz="900" kern="1200" dirty="0">
                <a:solidFill>
                  <a:srgbClr val="595959"/>
                </a:solidFill>
                <a:latin typeface="Atkinson Hyperlegible" pitchFamily="2" charset="0"/>
                <a:ea typeface="+mn-ea"/>
                <a:cs typeface="+mn-cs"/>
                <a:sym typeface="Wingdings" panose="05000000000000000000" pitchFamily="2" charset="2"/>
              </a:rPr>
              <a:t> + info </a:t>
            </a:r>
            <a:r>
              <a:rPr lang="fr-FR" sz="900" kern="1200" dirty="0" err="1">
                <a:solidFill>
                  <a:srgbClr val="595959"/>
                </a:solidFill>
                <a:latin typeface="Atkinson Hyperlegible" pitchFamily="2" charset="0"/>
                <a:ea typeface="+mn-ea"/>
                <a:cs typeface="+mn-cs"/>
                <a:sym typeface="Wingdings" panose="05000000000000000000" pitchFamily="2" charset="2"/>
              </a:rPr>
              <a:t>criterion</a:t>
            </a:r>
            <a:r>
              <a:rPr lang="fr-FR" sz="900" kern="1200" dirty="0">
                <a:solidFill>
                  <a:srgbClr val="595959"/>
                </a:solidFill>
                <a:latin typeface="Atkinson Hyperlegible" pitchFamily="2" charset="0"/>
                <a:ea typeface="+mn-ea"/>
                <a:cs typeface="+mn-cs"/>
              </a:rPr>
              <a:t>  </a:t>
            </a:r>
          </a:p>
        </p:txBody>
      </p:sp>
      <mc:AlternateContent xmlns:mc="http://schemas.openxmlformats.org/markup-compatibility/2006">
        <mc:Choice xmlns:a14="http://schemas.microsoft.com/office/drawing/2010/main" Requires="a14">
          <p:sp>
            <p:nvSpPr>
              <p:cNvPr id="18" name="ZoneTexte 16">
                <a:extLst>
                  <a:ext uri="{FF2B5EF4-FFF2-40B4-BE49-F238E27FC236}">
                    <a16:creationId xmlns:a16="http://schemas.microsoft.com/office/drawing/2014/main" id="{08C17459-B5E7-9606-3992-785A1A52710C}"/>
                  </a:ext>
                </a:extLst>
              </p:cNvPr>
              <p:cNvSpPr txBox="1"/>
              <p:nvPr/>
            </p:nvSpPr>
            <p:spPr>
              <a:xfrm>
                <a:off x="5086039" y="3298521"/>
                <a:ext cx="349662" cy="165751"/>
              </a:xfrm>
              <a:prstGeom prst="rect">
                <a:avLst/>
              </a:prstGeom>
              <a:noFill/>
            </p:spPr>
            <p:txBody>
              <a:bodyPr wrap="square" lIns="0" tIns="0" rIns="0" bIns="0" rtlCol="0">
                <a:spAutoFit/>
              </a:bodyPr>
              <a:lstStyle/>
              <a:p>
                <a:pPr defTabSz="457200">
                  <a:buClrTx/>
                  <a:buFontTx/>
                  <a:buNone/>
                </a:pPr>
                <a14:m>
                  <m:oMathPara xmlns:m="http://schemas.openxmlformats.org/officeDocument/2006/math">
                    <m:oMathParaPr>
                      <m:jc m:val="centerGroup"/>
                    </m:oMathParaPr>
                    <m:oMath xmlns:m="http://schemas.openxmlformats.org/officeDocument/2006/math">
                      <m:sSub>
                        <m:sSubPr>
                          <m:ctrlPr>
                            <a:rPr lang="fr-FR" sz="1000" i="1" kern="1200" smtClean="0">
                              <a:solidFill>
                                <a:srgbClr val="595959"/>
                              </a:solidFill>
                              <a:latin typeface="Cambria Math" panose="02040503050406030204" pitchFamily="18" charset="0"/>
                              <a:ea typeface="+mn-ea"/>
                              <a:cs typeface="+mn-cs"/>
                            </a:rPr>
                          </m:ctrlPr>
                        </m:sSubPr>
                        <m:e>
                          <m:r>
                            <a:rPr lang="fr-FR" sz="1000" i="1" kern="1200" smtClean="0">
                              <a:solidFill>
                                <a:srgbClr val="595959"/>
                              </a:solidFill>
                              <a:latin typeface="Cambria Math" panose="02040503050406030204" pitchFamily="18" charset="0"/>
                              <a:ea typeface="+mn-ea"/>
                              <a:cs typeface="+mn-cs"/>
                            </a:rPr>
                            <m:t>𝑋</m:t>
                          </m:r>
                        </m:e>
                        <m:sub>
                          <m:r>
                            <a:rPr lang="fr-FR" sz="1000" i="1" kern="1200" smtClean="0">
                              <a:solidFill>
                                <a:srgbClr val="595959"/>
                              </a:solidFill>
                              <a:latin typeface="Cambria Math" panose="02040503050406030204" pitchFamily="18" charset="0"/>
                              <a:ea typeface="+mn-ea"/>
                              <a:cs typeface="+mn-cs"/>
                            </a:rPr>
                            <m:t>𝑝𝑜𝑜𝑙</m:t>
                          </m:r>
                        </m:sub>
                      </m:sSub>
                    </m:oMath>
                  </m:oMathPara>
                </a14:m>
                <a:endParaRPr lang="fr-FR" sz="1000" kern="1200" dirty="0">
                  <a:latin typeface="Corbel" panose="020B0503020204020204"/>
                  <a:ea typeface="+mn-ea"/>
                  <a:cs typeface="+mn-cs"/>
                </a:endParaRPr>
              </a:p>
            </p:txBody>
          </p:sp>
        </mc:Choice>
        <mc:Fallback>
          <p:sp>
            <p:nvSpPr>
              <p:cNvPr id="18" name="ZoneTexte 16">
                <a:extLst>
                  <a:ext uri="{FF2B5EF4-FFF2-40B4-BE49-F238E27FC236}">
                    <a16:creationId xmlns:a16="http://schemas.microsoft.com/office/drawing/2014/main" id="{08C17459-B5E7-9606-3992-785A1A52710C}"/>
                  </a:ext>
                </a:extLst>
              </p:cNvPr>
              <p:cNvSpPr txBox="1">
                <a:spLocks noRot="1" noChangeAspect="1" noMove="1" noResize="1" noEditPoints="1" noAdjustHandles="1" noChangeArrowheads="1" noChangeShapeType="1" noTextEdit="1"/>
              </p:cNvSpPr>
              <p:nvPr/>
            </p:nvSpPr>
            <p:spPr>
              <a:xfrm>
                <a:off x="5086039" y="3298521"/>
                <a:ext cx="349662" cy="165751"/>
              </a:xfrm>
              <a:prstGeom prst="rect">
                <a:avLst/>
              </a:prstGeom>
              <a:blipFill>
                <a:blip r:embed="rId4"/>
                <a:stretch>
                  <a:fillRect l="-3448" b="-25926"/>
                </a:stretch>
              </a:blipFill>
            </p:spPr>
            <p:txBody>
              <a:bodyPr/>
              <a:lstStyle/>
              <a:p>
                <a:r>
                  <a:rPr lang="en-US">
                    <a:noFill/>
                  </a:rPr>
                  <a:t> </a:t>
                </a:r>
              </a:p>
            </p:txBody>
          </p:sp>
        </mc:Fallback>
      </mc:AlternateContent>
      <p:sp>
        <p:nvSpPr>
          <p:cNvPr id="19" name="ZoneTexte 17">
            <a:extLst>
              <a:ext uri="{FF2B5EF4-FFF2-40B4-BE49-F238E27FC236}">
                <a16:creationId xmlns:a16="http://schemas.microsoft.com/office/drawing/2014/main" id="{599CCEF7-C044-F4F9-8246-B6E6C2765AC0}"/>
              </a:ext>
            </a:extLst>
          </p:cNvPr>
          <p:cNvSpPr txBox="1"/>
          <p:nvPr/>
        </p:nvSpPr>
        <p:spPr>
          <a:xfrm>
            <a:off x="5615504" y="3135298"/>
            <a:ext cx="1749005" cy="369332"/>
          </a:xfrm>
          <a:prstGeom prst="rect">
            <a:avLst/>
          </a:prstGeom>
          <a:noFill/>
        </p:spPr>
        <p:txBody>
          <a:bodyPr wrap="square" rtlCol="0">
            <a:spAutoFit/>
          </a:bodyPr>
          <a:lstStyle/>
          <a:p>
            <a:pPr algn="ctr" defTabSz="457200">
              <a:buClrTx/>
              <a:buFontTx/>
              <a:buNone/>
            </a:pPr>
            <a:r>
              <a:rPr lang="fr-FR" sz="900" b="1" kern="1200" dirty="0">
                <a:solidFill>
                  <a:srgbClr val="595959"/>
                </a:solidFill>
                <a:latin typeface="Atkinson Hyperlegible" pitchFamily="2" charset="0"/>
                <a:ea typeface="+mn-ea"/>
                <a:cs typeface="+mn-cs"/>
              </a:rPr>
              <a:t>Phase 3: </a:t>
            </a:r>
            <a:r>
              <a:rPr lang="fr-FR" sz="900" b="1" kern="1200" dirty="0" err="1">
                <a:solidFill>
                  <a:srgbClr val="595959"/>
                </a:solidFill>
                <a:latin typeface="Atkinson Hyperlegible" pitchFamily="2" charset="0"/>
                <a:ea typeface="+mn-ea"/>
                <a:cs typeface="+mn-cs"/>
              </a:rPr>
              <a:t>Adding</a:t>
            </a:r>
            <a:r>
              <a:rPr lang="fr-FR" sz="900" b="1" kern="1200" dirty="0">
                <a:solidFill>
                  <a:srgbClr val="595959"/>
                </a:solidFill>
                <a:latin typeface="Atkinson Hyperlegible" pitchFamily="2" charset="0"/>
                <a:ea typeface="+mn-ea"/>
                <a:cs typeface="+mn-cs"/>
              </a:rPr>
              <a:t> point </a:t>
            </a:r>
          </a:p>
          <a:p>
            <a:pPr algn="ctr" defTabSz="457200">
              <a:buClrTx/>
              <a:buFontTx/>
              <a:buNone/>
            </a:pPr>
            <a:r>
              <a:rPr lang="fr-FR" sz="900" kern="1200" dirty="0">
                <a:solidFill>
                  <a:srgbClr val="595959"/>
                </a:solidFill>
                <a:latin typeface="Atkinson Hyperlegible" pitchFamily="2" charset="0"/>
                <a:ea typeface="+mn-ea"/>
                <a:cs typeface="+mn-cs"/>
              </a:rPr>
              <a:t>Adding best point to   </a:t>
            </a:r>
          </a:p>
        </p:txBody>
      </p:sp>
      <mc:AlternateContent xmlns:mc="http://schemas.openxmlformats.org/markup-compatibility/2006">
        <mc:Choice xmlns:a14="http://schemas.microsoft.com/office/drawing/2010/main" Requires="a14">
          <p:sp>
            <p:nvSpPr>
              <p:cNvPr id="20" name="ZoneTexte 25">
                <a:extLst>
                  <a:ext uri="{FF2B5EF4-FFF2-40B4-BE49-F238E27FC236}">
                    <a16:creationId xmlns:a16="http://schemas.microsoft.com/office/drawing/2014/main" id="{E51D9A36-97D3-9C48-87CD-72155E7C6AB5}"/>
                  </a:ext>
                </a:extLst>
              </p:cNvPr>
              <p:cNvSpPr txBox="1"/>
              <p:nvPr/>
            </p:nvSpPr>
            <p:spPr>
              <a:xfrm>
                <a:off x="5868473" y="3491569"/>
                <a:ext cx="1267231" cy="166392"/>
              </a:xfrm>
              <a:prstGeom prst="rect">
                <a:avLst/>
              </a:prstGeom>
              <a:noFill/>
            </p:spPr>
            <p:txBody>
              <a:bodyPr wrap="square" lIns="0" tIns="0" rIns="0" bIns="0" rtlCol="0">
                <a:spAutoFit/>
              </a:bodyPr>
              <a:lstStyle/>
              <a:p>
                <a:pPr defTabSz="457200">
                  <a:buClrTx/>
                  <a:buFontTx/>
                  <a:buNone/>
                </a:pPr>
                <a14:m>
                  <m:oMathPara xmlns:m="http://schemas.openxmlformats.org/officeDocument/2006/math">
                    <m:oMathParaPr>
                      <m:jc m:val="centerGroup"/>
                    </m:oMathParaPr>
                    <m:oMath xmlns:m="http://schemas.openxmlformats.org/officeDocument/2006/math">
                      <m:sSub>
                        <m:sSubPr>
                          <m:ctrlPr>
                            <a:rPr lang="fr-FR" sz="1000" i="1" kern="1200" smtClean="0">
                              <a:solidFill>
                                <a:srgbClr val="595959"/>
                              </a:solidFill>
                              <a:latin typeface="Cambria Math" panose="02040503050406030204" pitchFamily="18" charset="0"/>
                              <a:ea typeface="+mn-ea"/>
                              <a:cs typeface="+mn-cs"/>
                            </a:rPr>
                          </m:ctrlPr>
                        </m:sSubPr>
                        <m:e>
                          <m:r>
                            <a:rPr lang="fr-FR" sz="1000" i="1" kern="1200" smtClean="0">
                              <a:solidFill>
                                <a:srgbClr val="595959"/>
                              </a:solidFill>
                              <a:latin typeface="Cambria Math" panose="02040503050406030204" pitchFamily="18" charset="0"/>
                              <a:ea typeface="+mn-ea"/>
                              <a:cs typeface="+mn-cs"/>
                            </a:rPr>
                            <m:t>𝑋</m:t>
                          </m:r>
                        </m:e>
                        <m:sub>
                          <m:r>
                            <a:rPr lang="fr-FR" sz="1000" i="1" kern="1200" smtClean="0">
                              <a:solidFill>
                                <a:srgbClr val="595959"/>
                              </a:solidFill>
                              <a:latin typeface="Cambria Math" panose="02040503050406030204" pitchFamily="18" charset="0"/>
                              <a:ea typeface="+mn-ea"/>
                              <a:cs typeface="+mn-cs"/>
                            </a:rPr>
                            <m:t>𝑡𝑟𝑎𝑖𝑛𝑖𝑛𝑔</m:t>
                          </m:r>
                        </m:sub>
                      </m:sSub>
                      <m:r>
                        <a:rPr lang="fr-FR" sz="1000" i="1" kern="1200" smtClean="0">
                          <a:solidFill>
                            <a:srgbClr val="595959"/>
                          </a:solidFill>
                          <a:latin typeface="Cambria Math" panose="02040503050406030204" pitchFamily="18" charset="0"/>
                          <a:ea typeface="+mn-ea"/>
                          <a:cs typeface="+mn-cs"/>
                        </a:rPr>
                        <m:t> </m:t>
                      </m:r>
                      <m:sSub>
                        <m:sSubPr>
                          <m:ctrlPr>
                            <a:rPr lang="fr-FR" sz="1000" i="1" kern="1200" smtClean="0">
                              <a:solidFill>
                                <a:srgbClr val="595959"/>
                              </a:solidFill>
                              <a:latin typeface="Cambria Math" panose="02040503050406030204" pitchFamily="18" charset="0"/>
                              <a:ea typeface="+mn-ea"/>
                              <a:cs typeface="+mn-cs"/>
                            </a:rPr>
                          </m:ctrlPr>
                        </m:sSubPr>
                        <m:e>
                          <m:r>
                            <a:rPr lang="fr-FR" sz="1000" i="1" kern="1200" smtClean="0">
                              <a:solidFill>
                                <a:srgbClr val="595959"/>
                              </a:solidFill>
                              <a:latin typeface="Cambria Math" panose="02040503050406030204" pitchFamily="18" charset="0"/>
                              <a:ea typeface="+mn-ea"/>
                              <a:cs typeface="+mn-cs"/>
                            </a:rPr>
                            <m:t>𝑦</m:t>
                          </m:r>
                        </m:e>
                        <m:sub>
                          <m:r>
                            <a:rPr lang="fr-FR" sz="1000" i="1" kern="1200" smtClean="0">
                              <a:solidFill>
                                <a:srgbClr val="595959"/>
                              </a:solidFill>
                              <a:latin typeface="Cambria Math" panose="02040503050406030204" pitchFamily="18" charset="0"/>
                              <a:ea typeface="+mn-ea"/>
                              <a:cs typeface="+mn-cs"/>
                            </a:rPr>
                            <m:t>𝑡𝑟𝑎𝑖𝑛𝑖𝑛𝑔</m:t>
                          </m:r>
                        </m:sub>
                      </m:sSub>
                    </m:oMath>
                  </m:oMathPara>
                </a14:m>
                <a:endParaRPr lang="fr-FR" sz="1000" kern="1200" dirty="0">
                  <a:latin typeface="Corbel" panose="020B0503020204020204"/>
                  <a:ea typeface="+mn-ea"/>
                  <a:cs typeface="+mn-cs"/>
                </a:endParaRPr>
              </a:p>
            </p:txBody>
          </p:sp>
        </mc:Choice>
        <mc:Fallback>
          <p:sp>
            <p:nvSpPr>
              <p:cNvPr id="20" name="ZoneTexte 25">
                <a:extLst>
                  <a:ext uri="{FF2B5EF4-FFF2-40B4-BE49-F238E27FC236}">
                    <a16:creationId xmlns:a16="http://schemas.microsoft.com/office/drawing/2014/main" id="{E51D9A36-97D3-9C48-87CD-72155E7C6AB5}"/>
                  </a:ext>
                </a:extLst>
              </p:cNvPr>
              <p:cNvSpPr txBox="1">
                <a:spLocks noRot="1" noChangeAspect="1" noMove="1" noResize="1" noEditPoints="1" noAdjustHandles="1" noChangeArrowheads="1" noChangeShapeType="1" noTextEdit="1"/>
              </p:cNvSpPr>
              <p:nvPr/>
            </p:nvSpPr>
            <p:spPr>
              <a:xfrm>
                <a:off x="5868473" y="3491569"/>
                <a:ext cx="1267231" cy="166392"/>
              </a:xfrm>
              <a:prstGeom prst="rect">
                <a:avLst/>
              </a:prstGeom>
              <a:blipFill>
                <a:blip r:embed="rId5"/>
                <a:stretch>
                  <a:fillRect b="-25926"/>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BE3613A8-91C0-F4AC-0362-85C1F8B1B598}"/>
              </a:ext>
            </a:extLst>
          </p:cNvPr>
          <p:cNvSpPr/>
          <p:nvPr/>
        </p:nvSpPr>
        <p:spPr>
          <a:xfrm>
            <a:off x="2358170" y="3085793"/>
            <a:ext cx="1474059" cy="790638"/>
          </a:xfrm>
          <a:prstGeom prst="rect">
            <a:avLst/>
          </a:prstGeom>
          <a:solidFill>
            <a:srgbClr val="40BAD2">
              <a:lumMod val="40000"/>
              <a:lumOff val="60000"/>
            </a:srgbClr>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2" name="ZoneTexte 31">
            <a:extLst>
              <a:ext uri="{FF2B5EF4-FFF2-40B4-BE49-F238E27FC236}">
                <a16:creationId xmlns:a16="http://schemas.microsoft.com/office/drawing/2014/main" id="{2ED16D66-F2EC-ED5B-10D3-673871AB2B54}"/>
              </a:ext>
            </a:extLst>
          </p:cNvPr>
          <p:cNvSpPr txBox="1"/>
          <p:nvPr/>
        </p:nvSpPr>
        <p:spPr>
          <a:xfrm>
            <a:off x="2168067" y="3116292"/>
            <a:ext cx="1878483" cy="369332"/>
          </a:xfrm>
          <a:prstGeom prst="rect">
            <a:avLst/>
          </a:prstGeom>
          <a:noFill/>
        </p:spPr>
        <p:txBody>
          <a:bodyPr wrap="square" rtlCol="0">
            <a:spAutoFit/>
          </a:bodyPr>
          <a:lstStyle/>
          <a:p>
            <a:pPr algn="ctr" defTabSz="457200">
              <a:buClrTx/>
              <a:buFontTx/>
              <a:buNone/>
            </a:pPr>
            <a:r>
              <a:rPr lang="fr-FR" sz="900" b="1" kern="1200" dirty="0">
                <a:solidFill>
                  <a:srgbClr val="595959"/>
                </a:solidFill>
                <a:latin typeface="Atkinson Hyperlegible" pitchFamily="2" charset="0"/>
                <a:ea typeface="+mn-ea"/>
                <a:cs typeface="+mn-cs"/>
              </a:rPr>
              <a:t>Phase 1: Training</a:t>
            </a:r>
          </a:p>
          <a:p>
            <a:pPr algn="ctr" defTabSz="457200">
              <a:buClrTx/>
              <a:buFontTx/>
              <a:buNone/>
            </a:pPr>
            <a:r>
              <a:rPr lang="fr-FR" sz="900" kern="1200" dirty="0">
                <a:solidFill>
                  <a:srgbClr val="595959"/>
                </a:solidFill>
                <a:latin typeface="Atkinson Hyperlegible" pitchFamily="2" charset="0"/>
                <a:ea typeface="+mn-ea"/>
                <a:cs typeface="+mn-cs"/>
              </a:rPr>
              <a:t>Learner = trained model on </a:t>
            </a:r>
          </a:p>
        </p:txBody>
      </p:sp>
      <mc:AlternateContent xmlns:mc="http://schemas.openxmlformats.org/markup-compatibility/2006">
        <mc:Choice xmlns:a14="http://schemas.microsoft.com/office/drawing/2010/main" Requires="a14">
          <p:sp>
            <p:nvSpPr>
              <p:cNvPr id="23" name="ZoneTexte 32">
                <a:extLst>
                  <a:ext uri="{FF2B5EF4-FFF2-40B4-BE49-F238E27FC236}">
                    <a16:creationId xmlns:a16="http://schemas.microsoft.com/office/drawing/2014/main" id="{1967A96A-5F05-25AD-4873-87515D15182D}"/>
                  </a:ext>
                </a:extLst>
              </p:cNvPr>
              <p:cNvSpPr txBox="1"/>
              <p:nvPr/>
            </p:nvSpPr>
            <p:spPr>
              <a:xfrm>
                <a:off x="2570946" y="3488020"/>
                <a:ext cx="1133610" cy="166392"/>
              </a:xfrm>
              <a:prstGeom prst="rect">
                <a:avLst/>
              </a:prstGeom>
              <a:noFill/>
            </p:spPr>
            <p:txBody>
              <a:bodyPr wrap="square" lIns="0" tIns="0" rIns="0" bIns="0" rtlCol="0">
                <a:spAutoFit/>
              </a:bodyPr>
              <a:lstStyle/>
              <a:p>
                <a:pPr defTabSz="457200">
                  <a:buClrTx/>
                  <a:buFontTx/>
                  <a:buNone/>
                </a:pPr>
                <a14:m>
                  <m:oMathPara xmlns:m="http://schemas.openxmlformats.org/officeDocument/2006/math">
                    <m:oMathParaPr>
                      <m:jc m:val="centerGroup"/>
                    </m:oMathParaPr>
                    <m:oMath xmlns:m="http://schemas.openxmlformats.org/officeDocument/2006/math">
                      <m:sSub>
                        <m:sSubPr>
                          <m:ctrlPr>
                            <a:rPr lang="fr-FR" sz="1000" i="1" kern="1200" smtClean="0">
                              <a:solidFill>
                                <a:srgbClr val="595959"/>
                              </a:solidFill>
                              <a:latin typeface="Cambria Math" panose="02040503050406030204" pitchFamily="18" charset="0"/>
                              <a:ea typeface="+mn-ea"/>
                              <a:cs typeface="+mn-cs"/>
                            </a:rPr>
                          </m:ctrlPr>
                        </m:sSubPr>
                        <m:e>
                          <m:r>
                            <a:rPr lang="fr-FR" sz="1000" i="1" kern="1200" smtClean="0">
                              <a:solidFill>
                                <a:srgbClr val="595959"/>
                              </a:solidFill>
                              <a:latin typeface="Cambria Math" panose="02040503050406030204" pitchFamily="18" charset="0"/>
                              <a:ea typeface="+mn-ea"/>
                              <a:cs typeface="+mn-cs"/>
                            </a:rPr>
                            <m:t>𝑋</m:t>
                          </m:r>
                        </m:e>
                        <m:sub>
                          <m:r>
                            <a:rPr lang="fr-FR" sz="1000" i="1" kern="1200" smtClean="0">
                              <a:solidFill>
                                <a:srgbClr val="595959"/>
                              </a:solidFill>
                              <a:latin typeface="Cambria Math" panose="02040503050406030204" pitchFamily="18" charset="0"/>
                              <a:ea typeface="+mn-ea"/>
                              <a:cs typeface="+mn-cs"/>
                            </a:rPr>
                            <m:t>𝑡𝑟𝑎𝑖𝑛𝑖𝑛𝑔</m:t>
                          </m:r>
                        </m:sub>
                      </m:sSub>
                      <m:r>
                        <a:rPr lang="fr-FR" sz="1000" i="1" kern="1200" smtClean="0">
                          <a:solidFill>
                            <a:srgbClr val="595959"/>
                          </a:solidFill>
                          <a:latin typeface="Cambria Math" panose="02040503050406030204" pitchFamily="18" charset="0"/>
                          <a:ea typeface="+mn-ea"/>
                          <a:cs typeface="+mn-cs"/>
                        </a:rPr>
                        <m:t> </m:t>
                      </m:r>
                      <m:sSub>
                        <m:sSubPr>
                          <m:ctrlPr>
                            <a:rPr lang="fr-FR" sz="1000" i="1" kern="1200" smtClean="0">
                              <a:solidFill>
                                <a:srgbClr val="595959"/>
                              </a:solidFill>
                              <a:latin typeface="Cambria Math" panose="02040503050406030204" pitchFamily="18" charset="0"/>
                              <a:ea typeface="+mn-ea"/>
                              <a:cs typeface="+mn-cs"/>
                            </a:rPr>
                          </m:ctrlPr>
                        </m:sSubPr>
                        <m:e>
                          <m:r>
                            <a:rPr lang="fr-FR" sz="1000" i="1" kern="1200" smtClean="0">
                              <a:solidFill>
                                <a:srgbClr val="595959"/>
                              </a:solidFill>
                              <a:latin typeface="Cambria Math" panose="02040503050406030204" pitchFamily="18" charset="0"/>
                              <a:ea typeface="+mn-ea"/>
                              <a:cs typeface="+mn-cs"/>
                            </a:rPr>
                            <m:t>𝑦</m:t>
                          </m:r>
                        </m:e>
                        <m:sub>
                          <m:r>
                            <a:rPr lang="fr-FR" sz="1000" i="1" kern="1200" smtClean="0">
                              <a:solidFill>
                                <a:srgbClr val="595959"/>
                              </a:solidFill>
                              <a:latin typeface="Cambria Math" panose="02040503050406030204" pitchFamily="18" charset="0"/>
                              <a:ea typeface="+mn-ea"/>
                              <a:cs typeface="+mn-cs"/>
                            </a:rPr>
                            <m:t>𝑡𝑟𝑎𝑖𝑛𝑖𝑛𝑔</m:t>
                          </m:r>
                        </m:sub>
                      </m:sSub>
                    </m:oMath>
                  </m:oMathPara>
                </a14:m>
                <a:endParaRPr lang="fr-FR" sz="1000" kern="1200" dirty="0">
                  <a:latin typeface="Corbel" panose="020B0503020204020204"/>
                  <a:ea typeface="+mn-ea"/>
                  <a:cs typeface="+mn-cs"/>
                </a:endParaRPr>
              </a:p>
            </p:txBody>
          </p:sp>
        </mc:Choice>
        <mc:Fallback>
          <p:sp>
            <p:nvSpPr>
              <p:cNvPr id="23" name="ZoneTexte 32">
                <a:extLst>
                  <a:ext uri="{FF2B5EF4-FFF2-40B4-BE49-F238E27FC236}">
                    <a16:creationId xmlns:a16="http://schemas.microsoft.com/office/drawing/2014/main" id="{1967A96A-5F05-25AD-4873-87515D15182D}"/>
                  </a:ext>
                </a:extLst>
              </p:cNvPr>
              <p:cNvSpPr txBox="1">
                <a:spLocks noRot="1" noChangeAspect="1" noMove="1" noResize="1" noEditPoints="1" noAdjustHandles="1" noChangeArrowheads="1" noChangeShapeType="1" noTextEdit="1"/>
              </p:cNvSpPr>
              <p:nvPr/>
            </p:nvSpPr>
            <p:spPr>
              <a:xfrm>
                <a:off x="2570946" y="3488020"/>
                <a:ext cx="1133610" cy="166392"/>
              </a:xfrm>
              <a:prstGeom prst="rect">
                <a:avLst/>
              </a:prstGeom>
              <a:blipFill>
                <a:blip r:embed="rId6"/>
                <a:stretch>
                  <a:fillRect b="-25926"/>
                </a:stretch>
              </a:blipFill>
            </p:spPr>
            <p:txBody>
              <a:bodyPr/>
              <a:lstStyle/>
              <a:p>
                <a:r>
                  <a:rPr lang="en-US">
                    <a:noFill/>
                  </a:rPr>
                  <a:t> </a:t>
                </a:r>
              </a:p>
            </p:txBody>
          </p:sp>
        </mc:Fallback>
      </mc:AlternateContent>
      <p:cxnSp>
        <p:nvCxnSpPr>
          <p:cNvPr id="24" name="Connecteur droit avec flèche 33">
            <a:extLst>
              <a:ext uri="{FF2B5EF4-FFF2-40B4-BE49-F238E27FC236}">
                <a16:creationId xmlns:a16="http://schemas.microsoft.com/office/drawing/2014/main" id="{1214AB61-B069-6B86-6985-3D87143D2B1D}"/>
              </a:ext>
            </a:extLst>
          </p:cNvPr>
          <p:cNvCxnSpPr>
            <a:cxnSpLocks/>
            <a:endCxn id="16" idx="1"/>
          </p:cNvCxnSpPr>
          <p:nvPr/>
        </p:nvCxnSpPr>
        <p:spPr>
          <a:xfrm>
            <a:off x="2106059" y="3464849"/>
            <a:ext cx="158733" cy="2009"/>
          </a:xfrm>
          <a:prstGeom prst="straightConnector1">
            <a:avLst/>
          </a:prstGeom>
          <a:noFill/>
          <a:ln w="9525" cap="flat" cmpd="sng" algn="ctr">
            <a:solidFill>
              <a:srgbClr val="40BAD2"/>
            </a:solidFill>
            <a:prstDash val="solid"/>
            <a:tailEnd type="triangle"/>
          </a:ln>
          <a:effectLst/>
        </p:spPr>
      </p:cxnSp>
      <p:sp>
        <p:nvSpPr>
          <p:cNvPr id="25" name="ZoneTexte 34">
            <a:extLst>
              <a:ext uri="{FF2B5EF4-FFF2-40B4-BE49-F238E27FC236}">
                <a16:creationId xmlns:a16="http://schemas.microsoft.com/office/drawing/2014/main" id="{A0E3D742-E4E3-4ED3-B253-CAED84EF4903}"/>
              </a:ext>
            </a:extLst>
          </p:cNvPr>
          <p:cNvSpPr txBox="1"/>
          <p:nvPr/>
        </p:nvSpPr>
        <p:spPr>
          <a:xfrm>
            <a:off x="7613268" y="3132276"/>
            <a:ext cx="1124519" cy="646331"/>
          </a:xfrm>
          <a:prstGeom prst="rect">
            <a:avLst/>
          </a:prstGeom>
          <a:noFill/>
        </p:spPr>
        <p:txBody>
          <a:bodyPr wrap="square" rtlCol="0">
            <a:spAutoFit/>
          </a:bodyPr>
          <a:lstStyle/>
          <a:p>
            <a:pPr algn="ctr" defTabSz="457200">
              <a:buClrTx/>
              <a:buFontTx/>
              <a:buNone/>
            </a:pPr>
            <a:r>
              <a:rPr lang="fr-FR" sz="900" kern="1200" dirty="0">
                <a:solidFill>
                  <a:srgbClr val="595959"/>
                </a:solidFill>
                <a:latin typeface="Atkinson Hyperlegible" pitchFamily="2" charset="0"/>
                <a:ea typeface="+mn-ea"/>
                <a:cs typeface="+mn-cs"/>
              </a:rPr>
              <a:t>Model trained on few points with good global performances </a:t>
            </a:r>
          </a:p>
        </p:txBody>
      </p:sp>
      <p:cxnSp>
        <p:nvCxnSpPr>
          <p:cNvPr id="26" name="Connecteur droit avec flèche 38">
            <a:extLst>
              <a:ext uri="{FF2B5EF4-FFF2-40B4-BE49-F238E27FC236}">
                <a16:creationId xmlns:a16="http://schemas.microsoft.com/office/drawing/2014/main" id="{10FDD9D4-A982-0010-0C48-C7BEF0B0F093}"/>
              </a:ext>
            </a:extLst>
          </p:cNvPr>
          <p:cNvCxnSpPr>
            <a:cxnSpLocks/>
          </p:cNvCxnSpPr>
          <p:nvPr/>
        </p:nvCxnSpPr>
        <p:spPr>
          <a:xfrm>
            <a:off x="7308553" y="3451690"/>
            <a:ext cx="276428" cy="7502"/>
          </a:xfrm>
          <a:prstGeom prst="straightConnector1">
            <a:avLst/>
          </a:prstGeom>
          <a:noFill/>
          <a:ln w="9525" cap="flat" cmpd="sng" algn="ctr">
            <a:solidFill>
              <a:srgbClr val="40BAD2"/>
            </a:solidFill>
            <a:prstDash val="solid"/>
            <a:tailEnd type="triangle"/>
          </a:ln>
          <a:effectLst/>
        </p:spPr>
      </p:cxnSp>
      <mc:AlternateContent xmlns:mc="http://schemas.openxmlformats.org/markup-compatibility/2006">
        <mc:Choice xmlns:a14="http://schemas.microsoft.com/office/drawing/2010/main" Requires="a14">
          <p:sp>
            <p:nvSpPr>
              <p:cNvPr id="27" name="ZoneTexte 39">
                <a:extLst>
                  <a:ext uri="{FF2B5EF4-FFF2-40B4-BE49-F238E27FC236}">
                    <a16:creationId xmlns:a16="http://schemas.microsoft.com/office/drawing/2014/main" id="{3CCF8578-AAB2-74D8-9993-8EDD0D3AE7DC}"/>
                  </a:ext>
                </a:extLst>
              </p:cNvPr>
              <p:cNvSpPr txBox="1"/>
              <p:nvPr/>
            </p:nvSpPr>
            <p:spPr>
              <a:xfrm>
                <a:off x="1414203" y="3634130"/>
                <a:ext cx="349662" cy="149143"/>
              </a:xfrm>
              <a:prstGeom prst="rect">
                <a:avLst/>
              </a:prstGeom>
              <a:noFill/>
            </p:spPr>
            <p:txBody>
              <a:bodyPr wrap="square" lIns="0" tIns="0" rIns="0" bIns="0" rtlCol="0">
                <a:spAutoFit/>
              </a:bodyPr>
              <a:lstStyle/>
              <a:p>
                <a:pPr defTabSz="457200">
                  <a:buClrTx/>
                  <a:buFontTx/>
                  <a:buNone/>
                </a:pPr>
                <a14:m>
                  <m:oMathPara xmlns:m="http://schemas.openxmlformats.org/officeDocument/2006/math">
                    <m:oMathParaPr>
                      <m:jc m:val="centerGroup"/>
                    </m:oMathParaPr>
                    <m:oMath xmlns:m="http://schemas.openxmlformats.org/officeDocument/2006/math">
                      <m:sSub>
                        <m:sSubPr>
                          <m:ctrlPr>
                            <a:rPr lang="fr-FR" sz="900" i="1" kern="1200" smtClean="0">
                              <a:solidFill>
                                <a:srgbClr val="595959"/>
                              </a:solidFill>
                              <a:latin typeface="Cambria Math" panose="02040503050406030204" pitchFamily="18" charset="0"/>
                              <a:ea typeface="+mn-ea"/>
                              <a:cs typeface="+mn-cs"/>
                            </a:rPr>
                          </m:ctrlPr>
                        </m:sSubPr>
                        <m:e>
                          <m:r>
                            <a:rPr lang="fr-FR" sz="900" i="1" kern="1200" smtClean="0">
                              <a:solidFill>
                                <a:srgbClr val="595959"/>
                              </a:solidFill>
                              <a:latin typeface="Cambria Math" panose="02040503050406030204" pitchFamily="18" charset="0"/>
                              <a:ea typeface="+mn-ea"/>
                              <a:cs typeface="+mn-cs"/>
                            </a:rPr>
                            <m:t>𝑋</m:t>
                          </m:r>
                        </m:e>
                        <m:sub>
                          <m:r>
                            <a:rPr lang="fr-FR" sz="900" i="1" kern="1200" smtClean="0">
                              <a:solidFill>
                                <a:srgbClr val="595959"/>
                              </a:solidFill>
                              <a:latin typeface="Cambria Math" panose="02040503050406030204" pitchFamily="18" charset="0"/>
                              <a:ea typeface="+mn-ea"/>
                              <a:cs typeface="+mn-cs"/>
                            </a:rPr>
                            <m:t>𝑝𝑜𝑜𝑙</m:t>
                          </m:r>
                        </m:sub>
                      </m:sSub>
                    </m:oMath>
                  </m:oMathPara>
                </a14:m>
                <a:endParaRPr lang="fr-FR" sz="900" kern="1200" dirty="0">
                  <a:latin typeface="Corbel" panose="020B0503020204020204"/>
                  <a:ea typeface="+mn-ea"/>
                  <a:cs typeface="+mn-cs"/>
                </a:endParaRPr>
              </a:p>
            </p:txBody>
          </p:sp>
        </mc:Choice>
        <mc:Fallback>
          <p:sp>
            <p:nvSpPr>
              <p:cNvPr id="27" name="ZoneTexte 39">
                <a:extLst>
                  <a:ext uri="{FF2B5EF4-FFF2-40B4-BE49-F238E27FC236}">
                    <a16:creationId xmlns:a16="http://schemas.microsoft.com/office/drawing/2014/main" id="{3CCF8578-AAB2-74D8-9993-8EDD0D3AE7DC}"/>
                  </a:ext>
                </a:extLst>
              </p:cNvPr>
              <p:cNvSpPr txBox="1">
                <a:spLocks noRot="1" noChangeAspect="1" noMove="1" noResize="1" noEditPoints="1" noAdjustHandles="1" noChangeArrowheads="1" noChangeShapeType="1" noTextEdit="1"/>
              </p:cNvSpPr>
              <p:nvPr/>
            </p:nvSpPr>
            <p:spPr>
              <a:xfrm>
                <a:off x="1414203" y="3634130"/>
                <a:ext cx="349662" cy="149143"/>
              </a:xfrm>
              <a:prstGeom prst="rect">
                <a:avLst/>
              </a:prstGeom>
              <a:blipFill>
                <a:blip r:embed="rId7"/>
                <a:stretch>
                  <a:fillRect b="-28000"/>
                </a:stretch>
              </a:blipFill>
            </p:spPr>
            <p:txBody>
              <a:bodyPr/>
              <a:lstStyle/>
              <a:p>
                <a:r>
                  <a:rPr lang="en-US">
                    <a:noFill/>
                  </a:rPr>
                  <a:t> </a:t>
                </a:r>
              </a:p>
            </p:txBody>
          </p:sp>
        </mc:Fallback>
      </mc:AlternateContent>
      <p:cxnSp>
        <p:nvCxnSpPr>
          <p:cNvPr id="28" name="Connecteur droit avec flèche 40">
            <a:extLst>
              <a:ext uri="{FF2B5EF4-FFF2-40B4-BE49-F238E27FC236}">
                <a16:creationId xmlns:a16="http://schemas.microsoft.com/office/drawing/2014/main" id="{2F80B058-7384-C6AD-1E3C-FA65CBFC97A2}"/>
              </a:ext>
            </a:extLst>
          </p:cNvPr>
          <p:cNvCxnSpPr>
            <a:cxnSpLocks/>
          </p:cNvCxnSpPr>
          <p:nvPr/>
        </p:nvCxnSpPr>
        <p:spPr>
          <a:xfrm>
            <a:off x="3832229" y="3479594"/>
            <a:ext cx="174039" cy="0"/>
          </a:xfrm>
          <a:prstGeom prst="straightConnector1">
            <a:avLst/>
          </a:prstGeom>
          <a:noFill/>
          <a:ln w="9525" cap="flat" cmpd="sng" algn="ctr">
            <a:solidFill>
              <a:srgbClr val="40BAD2"/>
            </a:solidFill>
            <a:prstDash val="solid"/>
            <a:tailEnd type="triangle"/>
          </a:ln>
          <a:effectLst/>
        </p:spPr>
      </p:cxnSp>
      <p:cxnSp>
        <p:nvCxnSpPr>
          <p:cNvPr id="29" name="Connecteur droit avec flèche 41">
            <a:extLst>
              <a:ext uri="{FF2B5EF4-FFF2-40B4-BE49-F238E27FC236}">
                <a16:creationId xmlns:a16="http://schemas.microsoft.com/office/drawing/2014/main" id="{FA52ECC5-B540-162B-B34F-EFC67E379C03}"/>
              </a:ext>
            </a:extLst>
          </p:cNvPr>
          <p:cNvCxnSpPr>
            <a:cxnSpLocks/>
          </p:cNvCxnSpPr>
          <p:nvPr/>
        </p:nvCxnSpPr>
        <p:spPr>
          <a:xfrm>
            <a:off x="5568079" y="3496503"/>
            <a:ext cx="174039" cy="0"/>
          </a:xfrm>
          <a:prstGeom prst="straightConnector1">
            <a:avLst/>
          </a:prstGeom>
          <a:noFill/>
          <a:ln w="9525" cap="flat" cmpd="sng" algn="ctr">
            <a:solidFill>
              <a:srgbClr val="40BAD2"/>
            </a:solidFill>
            <a:prstDash val="solid"/>
            <a:tailEnd type="triangle"/>
          </a:ln>
          <a:effectLst/>
        </p:spPr>
      </p:cxnSp>
      <p:sp>
        <p:nvSpPr>
          <p:cNvPr id="30" name="Rectangle 29">
            <a:extLst>
              <a:ext uri="{FF2B5EF4-FFF2-40B4-BE49-F238E27FC236}">
                <a16:creationId xmlns:a16="http://schemas.microsoft.com/office/drawing/2014/main" id="{F4B093E4-E369-69B7-C8D3-E82E006FFF78}"/>
              </a:ext>
            </a:extLst>
          </p:cNvPr>
          <p:cNvSpPr/>
          <p:nvPr/>
        </p:nvSpPr>
        <p:spPr>
          <a:xfrm>
            <a:off x="764173" y="2956032"/>
            <a:ext cx="1386868" cy="997470"/>
          </a:xfrm>
          <a:prstGeom prst="rect">
            <a:avLst/>
          </a:prstGeom>
          <a:noFill/>
          <a:ln w="28575" cap="flat" cmpd="sng" algn="ctr">
            <a:solidFill>
              <a:srgbClr val="40BAD2">
                <a:lumMod val="7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31" name="ZoneTexte 47">
            <a:extLst>
              <a:ext uri="{FF2B5EF4-FFF2-40B4-BE49-F238E27FC236}">
                <a16:creationId xmlns:a16="http://schemas.microsoft.com/office/drawing/2014/main" id="{774B3F59-F89A-F3E8-C018-C57A58FD2925}"/>
              </a:ext>
            </a:extLst>
          </p:cNvPr>
          <p:cNvSpPr txBox="1"/>
          <p:nvPr/>
        </p:nvSpPr>
        <p:spPr>
          <a:xfrm>
            <a:off x="404481" y="2984540"/>
            <a:ext cx="2106252" cy="369332"/>
          </a:xfrm>
          <a:prstGeom prst="rect">
            <a:avLst/>
          </a:prstGeom>
          <a:noFill/>
        </p:spPr>
        <p:txBody>
          <a:bodyPr wrap="square" rtlCol="0">
            <a:spAutoFit/>
          </a:bodyPr>
          <a:lstStyle/>
          <a:p>
            <a:pPr algn="ctr" defTabSz="457200">
              <a:buClrTx/>
              <a:buFontTx/>
              <a:buNone/>
            </a:pPr>
            <a:r>
              <a:rPr lang="fr-FR" sz="900" b="1" kern="1200" dirty="0">
                <a:solidFill>
                  <a:srgbClr val="595959"/>
                </a:solidFill>
                <a:latin typeface="Atkinson Hyperlegible" pitchFamily="2" charset="0"/>
                <a:ea typeface="+mn-ea"/>
                <a:cs typeface="+mn-cs"/>
              </a:rPr>
              <a:t>Training data base :</a:t>
            </a:r>
          </a:p>
          <a:p>
            <a:pPr algn="ctr" defTabSz="457200">
              <a:buClrTx/>
              <a:buFontTx/>
              <a:buNone/>
            </a:pPr>
            <a:r>
              <a:rPr lang="fr-FR" sz="900" kern="1200" dirty="0">
                <a:solidFill>
                  <a:srgbClr val="595959"/>
                </a:solidFill>
                <a:latin typeface="Atkinson Hyperlegible" pitchFamily="2" charset="0"/>
                <a:ea typeface="+mn-ea"/>
                <a:cs typeface="+mn-cs"/>
              </a:rPr>
              <a:t>Small DOE</a:t>
            </a:r>
          </a:p>
        </p:txBody>
      </p:sp>
      <p:sp>
        <p:nvSpPr>
          <p:cNvPr id="11" name="Google Shape;632;p44">
            <a:extLst>
              <a:ext uri="{FF2B5EF4-FFF2-40B4-BE49-F238E27FC236}">
                <a16:creationId xmlns:a16="http://schemas.microsoft.com/office/drawing/2014/main" id="{EFD6F35E-0599-E79F-8A8C-7A42D15E0F95}"/>
              </a:ext>
            </a:extLst>
          </p:cNvPr>
          <p:cNvSpPr txBox="1"/>
          <p:nvPr/>
        </p:nvSpPr>
        <p:spPr>
          <a:xfrm>
            <a:off x="852989" y="2351530"/>
            <a:ext cx="7491711" cy="266523"/>
          </a:xfrm>
          <a:prstGeom prst="rect">
            <a:avLst/>
          </a:prstGeom>
          <a:noFill/>
          <a:ln>
            <a:noFill/>
          </a:ln>
        </p:spPr>
        <p:txBody>
          <a:bodyPr spcFirstLastPara="1" wrap="square" lIns="91425" tIns="91425" rIns="91425" bIns="91425" anchor="t" anchorCtr="0">
            <a:noAutofit/>
          </a:bodyPr>
          <a:lstStyle/>
          <a:p>
            <a:pPr marL="48260">
              <a:lnSpc>
                <a:spcPct val="115000"/>
              </a:lnSpc>
              <a:buClr>
                <a:schemeClr val="dk2"/>
              </a:buClr>
              <a:buSzPts val="1400"/>
            </a:pPr>
            <a:r>
              <a:rPr lang="fr-FR" b="1" dirty="0">
                <a:solidFill>
                  <a:srgbClr val="434343"/>
                </a:solidFill>
                <a:latin typeface="Atkinson Hyperlegible"/>
                <a:ea typeface="Atkinson Hyperlegible"/>
                <a:cs typeface="Atkinson Hyperlegible"/>
                <a:sym typeface="Atkinson Hyperlegible"/>
              </a:rPr>
              <a:t>General Active Learning Framework</a:t>
            </a:r>
          </a:p>
        </p:txBody>
      </p:sp>
    </p:spTree>
    <p:extLst>
      <p:ext uri="{BB962C8B-B14F-4D97-AF65-F5344CB8AC3E}">
        <p14:creationId xmlns:p14="http://schemas.microsoft.com/office/powerpoint/2010/main" val="294588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93ED6-FB03-505C-E8AA-4192A9E86EC1}"/>
            </a:ext>
          </a:extLst>
        </p:cNvPr>
        <p:cNvGrpSpPr/>
        <p:nvPr/>
      </p:nvGrpSpPr>
      <p:grpSpPr>
        <a:xfrm>
          <a:off x="0" y="0"/>
          <a:ext cx="0" cy="0"/>
          <a:chOff x="0" y="0"/>
          <a:chExt cx="0" cy="0"/>
        </a:xfrm>
      </p:grpSpPr>
      <p:cxnSp>
        <p:nvCxnSpPr>
          <p:cNvPr id="2" name="Connecteur droit 1">
            <a:extLst>
              <a:ext uri="{FF2B5EF4-FFF2-40B4-BE49-F238E27FC236}">
                <a16:creationId xmlns:a16="http://schemas.microsoft.com/office/drawing/2014/main" id="{6A3A0067-E87C-4FAF-4D6D-1E44A18E115B}"/>
              </a:ext>
            </a:extLst>
          </p:cNvPr>
          <p:cNvCxnSpPr/>
          <p:nvPr/>
        </p:nvCxnSpPr>
        <p:spPr>
          <a:xfrm>
            <a:off x="0" y="571498"/>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BEEAF8F9-CE6B-216C-8B72-F664C8AD3D0F}"/>
              </a:ext>
            </a:extLst>
          </p:cNvPr>
          <p:cNvCxnSpPr>
            <a:cxnSpLocks/>
          </p:cNvCxnSpPr>
          <p:nvPr/>
        </p:nvCxnSpPr>
        <p:spPr>
          <a:xfrm flipV="1">
            <a:off x="658925"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6" name="Google Shape;204;p33">
            <a:extLst>
              <a:ext uri="{FF2B5EF4-FFF2-40B4-BE49-F238E27FC236}">
                <a16:creationId xmlns:a16="http://schemas.microsoft.com/office/drawing/2014/main" id="{FB903A5C-FC53-1025-FEFB-CE9514F4A6D5}"/>
              </a:ext>
            </a:extLst>
          </p:cNvPr>
          <p:cNvSpPr txBox="1">
            <a:spLocks/>
          </p:cNvSpPr>
          <p:nvPr/>
        </p:nvSpPr>
        <p:spPr>
          <a:xfrm>
            <a:off x="904625" y="678086"/>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Our Method </a:t>
            </a:r>
          </a:p>
        </p:txBody>
      </p:sp>
      <p:sp>
        <p:nvSpPr>
          <p:cNvPr id="10" name="Slide Number Placeholder 9">
            <a:extLst>
              <a:ext uri="{FF2B5EF4-FFF2-40B4-BE49-F238E27FC236}">
                <a16:creationId xmlns:a16="http://schemas.microsoft.com/office/drawing/2014/main" id="{5500A1A8-2D24-9BED-20CB-BD51DDBEFE98}"/>
              </a:ext>
            </a:extLst>
          </p:cNvPr>
          <p:cNvSpPr>
            <a:spLocks noGrp="1"/>
          </p:cNvSpPr>
          <p:nvPr>
            <p:ph type="sldNum" sz="quarter" idx="12"/>
          </p:nvPr>
        </p:nvSpPr>
        <p:spPr/>
        <p:txBody>
          <a:bodyPr/>
          <a:lstStyle/>
          <a:p>
            <a:fld id="{A88DABC2-0637-4AC7-9063-F08C5B379692}" type="slidenum">
              <a:rPr lang="en-US" smtClean="0"/>
              <a:t>8</a:t>
            </a:fld>
            <a:endParaRPr lang="en-US"/>
          </a:p>
        </p:txBody>
      </p:sp>
      <p:sp>
        <p:nvSpPr>
          <p:cNvPr id="11" name="TextBox 10">
            <a:extLst>
              <a:ext uri="{FF2B5EF4-FFF2-40B4-BE49-F238E27FC236}">
                <a16:creationId xmlns:a16="http://schemas.microsoft.com/office/drawing/2014/main" id="{AA50AAD7-0691-39CF-A8FE-95FE3E09BBFA}"/>
              </a:ext>
            </a:extLst>
          </p:cNvPr>
          <p:cNvSpPr txBox="1"/>
          <p:nvPr/>
        </p:nvSpPr>
        <p:spPr>
          <a:xfrm>
            <a:off x="904624" y="1412603"/>
            <a:ext cx="8031847" cy="3108543"/>
          </a:xfrm>
          <a:prstGeom prst="rect">
            <a:avLst/>
          </a:prstGeom>
          <a:noFill/>
        </p:spPr>
        <p:txBody>
          <a:bodyPr wrap="square">
            <a:spAutoFit/>
          </a:bodyPr>
          <a:lstStyle/>
          <a:p>
            <a:pPr algn="just"/>
            <a:r>
              <a:rPr lang="en-GB" b="1" dirty="0">
                <a:solidFill>
                  <a:srgbClr val="434343"/>
                </a:solidFill>
                <a:latin typeface="Atkinson Hyperlegible" pitchFamily="2" charset="0"/>
              </a:rPr>
              <a:t>Initialization Phase</a:t>
            </a:r>
          </a:p>
          <a:p>
            <a:pPr algn="just"/>
            <a:r>
              <a:rPr lang="en-GB" sz="1200" dirty="0">
                <a:solidFill>
                  <a:srgbClr val="434343"/>
                </a:solidFill>
                <a:latin typeface="Atkinson Hyperlegible" pitchFamily="2" charset="0"/>
              </a:rPr>
              <a:t>The process begins by creating a D-dimensional uniform grid of candidate samples ("pool") to explore the input space. An initial training dataset is then generated using a space-filling design, such as a Halton or Hammersley sequence, to ensure broad coverage of the parameter space, and an initial main surrogate model is trained on this data. Additionally, a separate dataset is prepared to train a criterion model, which evaluates the informativeness of candidate samples. </a:t>
            </a:r>
          </a:p>
          <a:p>
            <a:pPr algn="just"/>
            <a:endParaRPr lang="en-GB" sz="1200" dirty="0">
              <a:solidFill>
                <a:srgbClr val="434343"/>
              </a:solidFill>
              <a:latin typeface="Atkinson Hyperlegible" pitchFamily="2" charset="0"/>
            </a:endParaRPr>
          </a:p>
          <a:p>
            <a:pPr algn="just"/>
            <a:r>
              <a:rPr lang="en-GB" b="1" dirty="0">
                <a:solidFill>
                  <a:srgbClr val="434343"/>
                </a:solidFill>
                <a:latin typeface="Atkinson Hyperlegible" pitchFamily="2" charset="0"/>
              </a:rPr>
              <a:t>Iterative Training and Selection</a:t>
            </a:r>
          </a:p>
          <a:p>
            <a:pPr algn="just"/>
            <a:r>
              <a:rPr lang="en-GB" sz="1200" dirty="0">
                <a:solidFill>
                  <a:srgbClr val="434343"/>
                </a:solidFill>
                <a:latin typeface="Atkinson Hyperlegible" pitchFamily="2" charset="0"/>
              </a:rPr>
              <a:t>In each iteration, the criterion model identifies the most valuable samples from the pool, i.e. those expected to maximize learning efficiency. These sample are added to the main training set. Both the surrogate model and the criterion model are updated with the newly </a:t>
            </a:r>
            <a:r>
              <a:rPr lang="en-GB" sz="1200" dirty="0" err="1">
                <a:solidFill>
                  <a:srgbClr val="434343"/>
                </a:solidFill>
                <a:latin typeface="Atkinson Hyperlegible" pitchFamily="2" charset="0"/>
              </a:rPr>
              <a:t>labeled</a:t>
            </a:r>
            <a:r>
              <a:rPr lang="en-GB" sz="1200" dirty="0">
                <a:solidFill>
                  <a:srgbClr val="434343"/>
                </a:solidFill>
                <a:latin typeface="Atkinson Hyperlegible" pitchFamily="2" charset="0"/>
              </a:rPr>
              <a:t> data, refining their predictions and improving the selection process in subsequent iterations. </a:t>
            </a:r>
          </a:p>
          <a:p>
            <a:pPr algn="just"/>
            <a:endParaRPr lang="en-GB" sz="1200" dirty="0">
              <a:solidFill>
                <a:srgbClr val="434343"/>
              </a:solidFill>
              <a:latin typeface="Atkinson Hyperlegible" pitchFamily="2" charset="0"/>
            </a:endParaRPr>
          </a:p>
          <a:p>
            <a:pPr algn="just"/>
            <a:r>
              <a:rPr lang="en-GB" sz="1200" dirty="0">
                <a:solidFill>
                  <a:srgbClr val="434343"/>
                </a:solidFill>
                <a:latin typeface="Atkinson Hyperlegible" pitchFamily="2" charset="0"/>
              </a:rPr>
              <a:t>This loop continues until the desired number of iterations is reached.</a:t>
            </a:r>
          </a:p>
          <a:p>
            <a:pPr algn="just"/>
            <a:endParaRPr lang="en-GB" sz="1200" dirty="0">
              <a:solidFill>
                <a:srgbClr val="434343"/>
              </a:solidFill>
              <a:latin typeface="Atkinson Hyperlegible" pitchFamily="2" charset="0"/>
            </a:endParaRPr>
          </a:p>
          <a:p>
            <a:pPr algn="just"/>
            <a:endParaRPr lang="en-GB" sz="1200" dirty="0">
              <a:solidFill>
                <a:srgbClr val="434343"/>
              </a:solidFill>
              <a:latin typeface="Atkinson Hyperlegible" pitchFamily="2" charset="0"/>
            </a:endParaRPr>
          </a:p>
        </p:txBody>
      </p:sp>
    </p:spTree>
    <p:extLst>
      <p:ext uri="{BB962C8B-B14F-4D97-AF65-F5344CB8AC3E}">
        <p14:creationId xmlns:p14="http://schemas.microsoft.com/office/powerpoint/2010/main" val="3643108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6E198-72EC-4EEE-7D8A-926CDC33F85E}"/>
            </a:ext>
          </a:extLst>
        </p:cNvPr>
        <p:cNvGrpSpPr/>
        <p:nvPr/>
      </p:nvGrpSpPr>
      <p:grpSpPr>
        <a:xfrm>
          <a:off x="0" y="0"/>
          <a:ext cx="0" cy="0"/>
          <a:chOff x="0" y="0"/>
          <a:chExt cx="0" cy="0"/>
        </a:xfrm>
      </p:grpSpPr>
      <p:pic>
        <p:nvPicPr>
          <p:cNvPr id="56" name="Picture 55" descr="A graph showing a graph of a function&#10;&#10;Description automatically generated with medium confidence">
            <a:extLst>
              <a:ext uri="{FF2B5EF4-FFF2-40B4-BE49-F238E27FC236}">
                <a16:creationId xmlns:a16="http://schemas.microsoft.com/office/drawing/2014/main" id="{D40F171B-BCA8-7280-5678-98A274BA58ED}"/>
              </a:ext>
            </a:extLst>
          </p:cNvPr>
          <p:cNvPicPr>
            <a:picLocks noChangeAspect="1"/>
          </p:cNvPicPr>
          <p:nvPr/>
        </p:nvPicPr>
        <p:blipFill>
          <a:blip r:embed="rId2"/>
          <a:stretch>
            <a:fillRect/>
          </a:stretch>
        </p:blipFill>
        <p:spPr>
          <a:xfrm>
            <a:off x="4699643" y="1968140"/>
            <a:ext cx="1837440" cy="1453239"/>
          </a:xfrm>
          <a:prstGeom prst="rect">
            <a:avLst/>
          </a:prstGeom>
        </p:spPr>
      </p:pic>
      <p:pic>
        <p:nvPicPr>
          <p:cNvPr id="55" name="Picture 54" descr="A graph showing a graph of a function&#10;&#10;Description automatically generated with medium confidence">
            <a:extLst>
              <a:ext uri="{FF2B5EF4-FFF2-40B4-BE49-F238E27FC236}">
                <a16:creationId xmlns:a16="http://schemas.microsoft.com/office/drawing/2014/main" id="{4CC79F6D-24C2-DAD7-3606-AA85299D90F8}"/>
              </a:ext>
            </a:extLst>
          </p:cNvPr>
          <p:cNvPicPr>
            <a:picLocks noChangeAspect="1"/>
          </p:cNvPicPr>
          <p:nvPr/>
        </p:nvPicPr>
        <p:blipFill>
          <a:blip r:embed="rId2"/>
          <a:stretch>
            <a:fillRect/>
          </a:stretch>
        </p:blipFill>
        <p:spPr>
          <a:xfrm>
            <a:off x="6596538" y="1960547"/>
            <a:ext cx="1837440" cy="1453239"/>
          </a:xfrm>
          <a:prstGeom prst="rect">
            <a:avLst/>
          </a:prstGeom>
        </p:spPr>
      </p:pic>
      <p:pic>
        <p:nvPicPr>
          <p:cNvPr id="51" name="Picture 50" descr="A graph showing a graph of a graph&#10;&#10;Description automatically generated with medium confidence">
            <a:extLst>
              <a:ext uri="{FF2B5EF4-FFF2-40B4-BE49-F238E27FC236}">
                <a16:creationId xmlns:a16="http://schemas.microsoft.com/office/drawing/2014/main" id="{49D5A7A9-BB3A-67B4-3625-EA04BA2A9F46}"/>
              </a:ext>
            </a:extLst>
          </p:cNvPr>
          <p:cNvPicPr>
            <a:picLocks noChangeAspect="1"/>
          </p:cNvPicPr>
          <p:nvPr/>
        </p:nvPicPr>
        <p:blipFill>
          <a:blip r:embed="rId3"/>
          <a:stretch>
            <a:fillRect/>
          </a:stretch>
        </p:blipFill>
        <p:spPr>
          <a:xfrm>
            <a:off x="2545731" y="1949343"/>
            <a:ext cx="1787996" cy="1480597"/>
          </a:xfrm>
          <a:prstGeom prst="rect">
            <a:avLst/>
          </a:prstGeom>
        </p:spPr>
      </p:pic>
      <p:cxnSp>
        <p:nvCxnSpPr>
          <p:cNvPr id="2" name="Connecteur droit 1">
            <a:extLst>
              <a:ext uri="{FF2B5EF4-FFF2-40B4-BE49-F238E27FC236}">
                <a16:creationId xmlns:a16="http://schemas.microsoft.com/office/drawing/2014/main" id="{BAF159C5-D18C-DCFD-5E81-E20617353AB3}"/>
              </a:ext>
            </a:extLst>
          </p:cNvPr>
          <p:cNvCxnSpPr/>
          <p:nvPr/>
        </p:nvCxnSpPr>
        <p:spPr>
          <a:xfrm>
            <a:off x="0" y="4612331"/>
            <a:ext cx="9144000" cy="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cxnSp>
        <p:nvCxnSpPr>
          <p:cNvPr id="3" name="Connecteur droit 2">
            <a:extLst>
              <a:ext uri="{FF2B5EF4-FFF2-40B4-BE49-F238E27FC236}">
                <a16:creationId xmlns:a16="http://schemas.microsoft.com/office/drawing/2014/main" id="{8FB9B11A-575B-B0DF-2C92-A1AEBA5B2024}"/>
              </a:ext>
            </a:extLst>
          </p:cNvPr>
          <p:cNvCxnSpPr>
            <a:cxnSpLocks/>
          </p:cNvCxnSpPr>
          <p:nvPr/>
        </p:nvCxnSpPr>
        <p:spPr>
          <a:xfrm flipV="1">
            <a:off x="8565776" y="0"/>
            <a:ext cx="0" cy="5143500"/>
          </a:xfrm>
          <a:prstGeom prst="line">
            <a:avLst/>
          </a:prstGeom>
          <a:ln w="12700">
            <a:solidFill>
              <a:srgbClr val="2C889A"/>
            </a:solidFill>
          </a:ln>
        </p:spPr>
        <p:style>
          <a:lnRef idx="1">
            <a:schemeClr val="dk1"/>
          </a:lnRef>
          <a:fillRef idx="0">
            <a:schemeClr val="dk1"/>
          </a:fillRef>
          <a:effectRef idx="0">
            <a:schemeClr val="dk1"/>
          </a:effectRef>
          <a:fontRef idx="minor">
            <a:schemeClr val="tx1"/>
          </a:fontRef>
        </p:style>
      </p:cxnSp>
      <p:sp>
        <p:nvSpPr>
          <p:cNvPr id="4" name="Google Shape;617;p44">
            <a:extLst>
              <a:ext uri="{FF2B5EF4-FFF2-40B4-BE49-F238E27FC236}">
                <a16:creationId xmlns:a16="http://schemas.microsoft.com/office/drawing/2014/main" id="{8320953D-A91C-FEAB-A087-2BF31A04DD31}"/>
              </a:ext>
            </a:extLst>
          </p:cNvPr>
          <p:cNvSpPr txBox="1">
            <a:spLocks/>
          </p:cNvSpPr>
          <p:nvPr/>
        </p:nvSpPr>
        <p:spPr>
          <a:xfrm>
            <a:off x="676375" y="506344"/>
            <a:ext cx="7931700" cy="488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r-FR" sz="3500" b="1" dirty="0">
                <a:solidFill>
                  <a:srgbClr val="525B78"/>
                </a:solidFill>
                <a:latin typeface="Atkinson Hyperlegible" panose="020B0604020202020204" charset="0"/>
              </a:rPr>
              <a:t>Illustration </a:t>
            </a:r>
          </a:p>
        </p:txBody>
      </p:sp>
      <p:sp>
        <p:nvSpPr>
          <p:cNvPr id="6" name="ZoneTexte 5">
            <a:extLst>
              <a:ext uri="{FF2B5EF4-FFF2-40B4-BE49-F238E27FC236}">
                <a16:creationId xmlns:a16="http://schemas.microsoft.com/office/drawing/2014/main" id="{4C819116-2ABE-E78C-FE2E-BE1C9FA58B23}"/>
              </a:ext>
            </a:extLst>
          </p:cNvPr>
          <p:cNvSpPr txBox="1"/>
          <p:nvPr/>
        </p:nvSpPr>
        <p:spPr>
          <a:xfrm>
            <a:off x="652535" y="1578884"/>
            <a:ext cx="1818210" cy="400110"/>
          </a:xfrm>
          <a:prstGeom prst="rect">
            <a:avLst/>
          </a:prstGeom>
          <a:noFill/>
        </p:spPr>
        <p:txBody>
          <a:bodyPr wrap="square" rtlCol="0">
            <a:spAutoFit/>
          </a:bodyPr>
          <a:lstStyle/>
          <a:p>
            <a:pPr algn="ctr"/>
            <a:r>
              <a:rPr lang="fr-FR" sz="1000" dirty="0">
                <a:solidFill>
                  <a:srgbClr val="595959"/>
                </a:solidFill>
                <a:latin typeface="Atkinson Hyperlegible" pitchFamily="2" charset="0"/>
              </a:rPr>
              <a:t>The process starts with an Halton or </a:t>
            </a:r>
            <a:r>
              <a:rPr lang="fr-FR" sz="1000" dirty="0" err="1">
                <a:solidFill>
                  <a:srgbClr val="595959"/>
                </a:solidFill>
                <a:latin typeface="Atkinson Hyperlegible" pitchFamily="2" charset="0"/>
              </a:rPr>
              <a:t>Hammersly</a:t>
            </a:r>
            <a:r>
              <a:rPr lang="fr-FR" sz="1000" dirty="0">
                <a:solidFill>
                  <a:srgbClr val="595959"/>
                </a:solidFill>
                <a:latin typeface="Atkinson Hyperlegible" pitchFamily="2" charset="0"/>
              </a:rPr>
              <a:t> Design</a:t>
            </a:r>
            <a:endParaRPr lang="en-GB" sz="1000" dirty="0">
              <a:solidFill>
                <a:srgbClr val="595959"/>
              </a:solidFill>
              <a:latin typeface="Atkinson Hyperlegible" pitchFamily="2" charset="0"/>
            </a:endParaRPr>
          </a:p>
        </p:txBody>
      </p:sp>
      <p:sp>
        <p:nvSpPr>
          <p:cNvPr id="207" name="Flèche : droite 206">
            <a:extLst>
              <a:ext uri="{FF2B5EF4-FFF2-40B4-BE49-F238E27FC236}">
                <a16:creationId xmlns:a16="http://schemas.microsoft.com/office/drawing/2014/main" id="{8E9C4FB3-D5E2-9F04-FC29-CFD8F91E9F60}"/>
              </a:ext>
            </a:extLst>
          </p:cNvPr>
          <p:cNvSpPr/>
          <p:nvPr/>
        </p:nvSpPr>
        <p:spPr>
          <a:xfrm>
            <a:off x="2178893" y="2436054"/>
            <a:ext cx="212821" cy="260947"/>
          </a:xfrm>
          <a:prstGeom prst="rightArrow">
            <a:avLst/>
          </a:prstGeom>
          <a:solidFill>
            <a:srgbClr val="B3E3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0" name="Flèche : droite 499">
            <a:extLst>
              <a:ext uri="{FF2B5EF4-FFF2-40B4-BE49-F238E27FC236}">
                <a16:creationId xmlns:a16="http://schemas.microsoft.com/office/drawing/2014/main" id="{A143C4CE-7F0A-16DD-0F60-C7A7AB60DE3C}"/>
              </a:ext>
            </a:extLst>
          </p:cNvPr>
          <p:cNvSpPr/>
          <p:nvPr/>
        </p:nvSpPr>
        <p:spPr>
          <a:xfrm>
            <a:off x="4457757" y="3191747"/>
            <a:ext cx="212821" cy="260947"/>
          </a:xfrm>
          <a:prstGeom prst="rightArrow">
            <a:avLst/>
          </a:prstGeom>
          <a:solidFill>
            <a:srgbClr val="B3E3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73" name="ZoneTexte 572">
            <a:extLst>
              <a:ext uri="{FF2B5EF4-FFF2-40B4-BE49-F238E27FC236}">
                <a16:creationId xmlns:a16="http://schemas.microsoft.com/office/drawing/2014/main" id="{A78745CC-0768-AC99-F7CC-8A6708BEA2CF}"/>
              </a:ext>
            </a:extLst>
          </p:cNvPr>
          <p:cNvSpPr txBox="1"/>
          <p:nvPr/>
        </p:nvSpPr>
        <p:spPr>
          <a:xfrm>
            <a:off x="6378533" y="1547438"/>
            <a:ext cx="2229542" cy="400110"/>
          </a:xfrm>
          <a:prstGeom prst="rect">
            <a:avLst/>
          </a:prstGeom>
          <a:noFill/>
        </p:spPr>
        <p:txBody>
          <a:bodyPr wrap="square" rtlCol="0">
            <a:spAutoFit/>
          </a:bodyPr>
          <a:lstStyle/>
          <a:p>
            <a:pPr algn="ctr"/>
            <a:r>
              <a:rPr lang="fr-FR" sz="1000" dirty="0">
                <a:solidFill>
                  <a:srgbClr val="595959"/>
                </a:solidFill>
                <a:latin typeface="Atkinson Hyperlegible" pitchFamily="2" charset="0"/>
              </a:rPr>
              <a:t>The maximum value </a:t>
            </a:r>
            <a:r>
              <a:rPr lang="fr-FR" sz="1000" dirty="0" err="1">
                <a:solidFill>
                  <a:srgbClr val="595959"/>
                </a:solidFill>
                <a:latin typeface="Atkinson Hyperlegible" pitchFamily="2" charset="0"/>
              </a:rPr>
              <a:t>is</a:t>
            </a:r>
            <a:r>
              <a:rPr lang="fr-FR" sz="1000" dirty="0">
                <a:solidFill>
                  <a:srgbClr val="595959"/>
                </a:solidFill>
                <a:latin typeface="Atkinson Hyperlegible" pitchFamily="2" charset="0"/>
              </a:rPr>
              <a:t> </a:t>
            </a:r>
            <a:r>
              <a:rPr lang="fr-FR" sz="1000" dirty="0" err="1">
                <a:solidFill>
                  <a:srgbClr val="595959"/>
                </a:solidFill>
                <a:latin typeface="Atkinson Hyperlegible" pitchFamily="2" charset="0"/>
              </a:rPr>
              <a:t>selected</a:t>
            </a:r>
            <a:r>
              <a:rPr lang="fr-FR" sz="1000" dirty="0">
                <a:solidFill>
                  <a:srgbClr val="595959"/>
                </a:solidFill>
                <a:latin typeface="Atkinson Hyperlegible" pitchFamily="2" charset="0"/>
              </a:rPr>
              <a:t> and the </a:t>
            </a:r>
            <a:r>
              <a:rPr lang="fr-FR" sz="1000" dirty="0" err="1">
                <a:solidFill>
                  <a:srgbClr val="595959"/>
                </a:solidFill>
                <a:latin typeface="Atkinson Hyperlegible" pitchFamily="2" charset="0"/>
              </a:rPr>
              <a:t>sample</a:t>
            </a:r>
            <a:r>
              <a:rPr lang="fr-FR" sz="1000" dirty="0">
                <a:solidFill>
                  <a:srgbClr val="595959"/>
                </a:solidFill>
                <a:latin typeface="Atkinson Hyperlegible" pitchFamily="2" charset="0"/>
              </a:rPr>
              <a:t> </a:t>
            </a:r>
            <a:r>
              <a:rPr lang="fr-FR" sz="1000" dirty="0" err="1">
                <a:solidFill>
                  <a:srgbClr val="595959"/>
                </a:solidFill>
                <a:latin typeface="Atkinson Hyperlegible" pitchFamily="2" charset="0"/>
              </a:rPr>
              <a:t>is</a:t>
            </a:r>
            <a:r>
              <a:rPr lang="fr-FR" sz="1000" dirty="0">
                <a:solidFill>
                  <a:srgbClr val="595959"/>
                </a:solidFill>
                <a:latin typeface="Atkinson Hyperlegible" pitchFamily="2" charset="0"/>
              </a:rPr>
              <a:t> </a:t>
            </a:r>
            <a:r>
              <a:rPr lang="fr-FR" sz="1000" dirty="0" err="1">
                <a:solidFill>
                  <a:srgbClr val="595959"/>
                </a:solidFill>
                <a:latin typeface="Atkinson Hyperlegible" pitchFamily="2" charset="0"/>
              </a:rPr>
              <a:t>added</a:t>
            </a:r>
            <a:r>
              <a:rPr lang="fr-FR" sz="1000" dirty="0">
                <a:solidFill>
                  <a:srgbClr val="595959"/>
                </a:solidFill>
                <a:latin typeface="Atkinson Hyperlegible" pitchFamily="2" charset="0"/>
              </a:rPr>
              <a:t> as training</a:t>
            </a:r>
            <a:endParaRPr lang="en-GB" sz="1000" dirty="0">
              <a:solidFill>
                <a:srgbClr val="595959"/>
              </a:solidFill>
              <a:latin typeface="Atkinson Hyperlegible" pitchFamily="2" charset="0"/>
            </a:endParaRPr>
          </a:p>
        </p:txBody>
      </p:sp>
      <p:sp>
        <p:nvSpPr>
          <p:cNvPr id="192" name="Flèche : droite 191">
            <a:extLst>
              <a:ext uri="{FF2B5EF4-FFF2-40B4-BE49-F238E27FC236}">
                <a16:creationId xmlns:a16="http://schemas.microsoft.com/office/drawing/2014/main" id="{5F72CEA2-F70A-444F-D194-E247D96948EE}"/>
              </a:ext>
            </a:extLst>
          </p:cNvPr>
          <p:cNvSpPr/>
          <p:nvPr/>
        </p:nvSpPr>
        <p:spPr>
          <a:xfrm>
            <a:off x="6376367" y="2409434"/>
            <a:ext cx="212821" cy="260947"/>
          </a:xfrm>
          <a:prstGeom prst="rightArrow">
            <a:avLst/>
          </a:prstGeom>
          <a:solidFill>
            <a:srgbClr val="B3E3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94" name="Groupe 193">
            <a:extLst>
              <a:ext uri="{FF2B5EF4-FFF2-40B4-BE49-F238E27FC236}">
                <a16:creationId xmlns:a16="http://schemas.microsoft.com/office/drawing/2014/main" id="{A2C89C4D-10D2-08C7-2073-C65BFF0A967D}"/>
              </a:ext>
            </a:extLst>
          </p:cNvPr>
          <p:cNvGrpSpPr/>
          <p:nvPr/>
        </p:nvGrpSpPr>
        <p:grpSpPr>
          <a:xfrm>
            <a:off x="5075499" y="2917732"/>
            <a:ext cx="1115338" cy="1343240"/>
            <a:chOff x="4850493" y="3087571"/>
            <a:chExt cx="1115338" cy="1343240"/>
          </a:xfrm>
        </p:grpSpPr>
        <p:grpSp>
          <p:nvGrpSpPr>
            <p:cNvPr id="195" name="Groupe 194">
              <a:extLst>
                <a:ext uri="{FF2B5EF4-FFF2-40B4-BE49-F238E27FC236}">
                  <a16:creationId xmlns:a16="http://schemas.microsoft.com/office/drawing/2014/main" id="{1C6118D0-30CC-1B58-6741-020340D3DC2E}"/>
                </a:ext>
              </a:extLst>
            </p:cNvPr>
            <p:cNvGrpSpPr/>
            <p:nvPr/>
          </p:nvGrpSpPr>
          <p:grpSpPr>
            <a:xfrm>
              <a:off x="4850493" y="3545701"/>
              <a:ext cx="1115338" cy="885110"/>
              <a:chOff x="4817495" y="2989938"/>
              <a:chExt cx="1115338" cy="885110"/>
            </a:xfrm>
          </p:grpSpPr>
          <p:grpSp>
            <p:nvGrpSpPr>
              <p:cNvPr id="198" name="Groupe 197">
                <a:extLst>
                  <a:ext uri="{FF2B5EF4-FFF2-40B4-BE49-F238E27FC236}">
                    <a16:creationId xmlns:a16="http://schemas.microsoft.com/office/drawing/2014/main" id="{F899D54C-F4AF-BD84-35F5-37F26F8AB9B4}"/>
                  </a:ext>
                </a:extLst>
              </p:cNvPr>
              <p:cNvGrpSpPr/>
              <p:nvPr/>
            </p:nvGrpSpPr>
            <p:grpSpPr>
              <a:xfrm>
                <a:off x="4830431" y="3054847"/>
                <a:ext cx="1073435" cy="799178"/>
                <a:chOff x="4843654" y="2367145"/>
                <a:chExt cx="1073435" cy="799178"/>
              </a:xfrm>
            </p:grpSpPr>
            <p:grpSp>
              <p:nvGrpSpPr>
                <p:cNvPr id="264" name="Groupe 263">
                  <a:extLst>
                    <a:ext uri="{FF2B5EF4-FFF2-40B4-BE49-F238E27FC236}">
                      <a16:creationId xmlns:a16="http://schemas.microsoft.com/office/drawing/2014/main" id="{6BC922B6-7887-E8F6-E09F-7D0CF2D9D305}"/>
                    </a:ext>
                  </a:extLst>
                </p:cNvPr>
                <p:cNvGrpSpPr/>
                <p:nvPr/>
              </p:nvGrpSpPr>
              <p:grpSpPr>
                <a:xfrm>
                  <a:off x="4843654" y="2367145"/>
                  <a:ext cx="1073435" cy="799178"/>
                  <a:chOff x="4415249" y="2249144"/>
                  <a:chExt cx="957698" cy="668953"/>
                </a:xfrm>
              </p:grpSpPr>
              <p:grpSp>
                <p:nvGrpSpPr>
                  <p:cNvPr id="272" name="Groupe 271">
                    <a:extLst>
                      <a:ext uri="{FF2B5EF4-FFF2-40B4-BE49-F238E27FC236}">
                        <a16:creationId xmlns:a16="http://schemas.microsoft.com/office/drawing/2014/main" id="{2E782AB6-EF6F-123B-88AA-D8EA09525997}"/>
                      </a:ext>
                    </a:extLst>
                  </p:cNvPr>
                  <p:cNvGrpSpPr/>
                  <p:nvPr/>
                </p:nvGrpSpPr>
                <p:grpSpPr>
                  <a:xfrm>
                    <a:off x="4415249" y="2249144"/>
                    <a:ext cx="957698" cy="668953"/>
                    <a:chOff x="4419634" y="2243095"/>
                    <a:chExt cx="957698" cy="668953"/>
                  </a:xfrm>
                </p:grpSpPr>
                <p:cxnSp>
                  <p:nvCxnSpPr>
                    <p:cNvPr id="276" name="Connecteur droit 275">
                      <a:extLst>
                        <a:ext uri="{FF2B5EF4-FFF2-40B4-BE49-F238E27FC236}">
                          <a16:creationId xmlns:a16="http://schemas.microsoft.com/office/drawing/2014/main" id="{921AB936-0D12-CB09-12B6-93967D43581F}"/>
                        </a:ext>
                      </a:extLst>
                    </p:cNvPr>
                    <p:cNvCxnSpPr>
                      <a:cxnSpLocks/>
                    </p:cNvCxnSpPr>
                    <p:nvPr/>
                  </p:nvCxnSpPr>
                  <p:spPr>
                    <a:xfrm>
                      <a:off x="4420366" y="2520309"/>
                      <a:ext cx="475902" cy="391739"/>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77" name="Connecteur droit 276">
                      <a:extLst>
                        <a:ext uri="{FF2B5EF4-FFF2-40B4-BE49-F238E27FC236}">
                          <a16:creationId xmlns:a16="http://schemas.microsoft.com/office/drawing/2014/main" id="{28327ACC-5735-9700-507B-905198DCC045}"/>
                        </a:ext>
                      </a:extLst>
                    </p:cNvPr>
                    <p:cNvCxnSpPr>
                      <a:cxnSpLocks/>
                    </p:cNvCxnSpPr>
                    <p:nvPr/>
                  </p:nvCxnSpPr>
                  <p:spPr>
                    <a:xfrm flipV="1">
                      <a:off x="4419634" y="2243095"/>
                      <a:ext cx="490541" cy="279256"/>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78" name="Connecteur droit 277">
                      <a:extLst>
                        <a:ext uri="{FF2B5EF4-FFF2-40B4-BE49-F238E27FC236}">
                          <a16:creationId xmlns:a16="http://schemas.microsoft.com/office/drawing/2014/main" id="{CD192A0D-8428-1F4F-C928-4D5D0322869A}"/>
                        </a:ext>
                      </a:extLst>
                    </p:cNvPr>
                    <p:cNvCxnSpPr>
                      <a:cxnSpLocks/>
                    </p:cNvCxnSpPr>
                    <p:nvPr/>
                  </p:nvCxnSpPr>
                  <p:spPr>
                    <a:xfrm flipV="1">
                      <a:off x="4895645" y="2502477"/>
                      <a:ext cx="481687" cy="409571"/>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80" name="Connecteur droit 279">
                      <a:extLst>
                        <a:ext uri="{FF2B5EF4-FFF2-40B4-BE49-F238E27FC236}">
                          <a16:creationId xmlns:a16="http://schemas.microsoft.com/office/drawing/2014/main" id="{2B07A21F-0DC6-2A0E-C023-5C3C32894346}"/>
                        </a:ext>
                      </a:extLst>
                    </p:cNvPr>
                    <p:cNvCxnSpPr>
                      <a:cxnSpLocks/>
                    </p:cNvCxnSpPr>
                    <p:nvPr/>
                  </p:nvCxnSpPr>
                  <p:spPr>
                    <a:xfrm flipH="1" flipV="1">
                      <a:off x="4907130" y="2247262"/>
                      <a:ext cx="467157" cy="260927"/>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grpSp>
              <p:cxnSp>
                <p:nvCxnSpPr>
                  <p:cNvPr id="273" name="Connecteur droit 272">
                    <a:extLst>
                      <a:ext uri="{FF2B5EF4-FFF2-40B4-BE49-F238E27FC236}">
                        <a16:creationId xmlns:a16="http://schemas.microsoft.com/office/drawing/2014/main" id="{311B92F3-A24A-8AF9-2634-95845A81B5E7}"/>
                      </a:ext>
                    </a:extLst>
                  </p:cNvPr>
                  <p:cNvCxnSpPr>
                    <a:cxnSpLocks/>
                  </p:cNvCxnSpPr>
                  <p:nvPr/>
                </p:nvCxnSpPr>
                <p:spPr>
                  <a:xfrm>
                    <a:off x="4480084" y="2486329"/>
                    <a:ext cx="483767" cy="363282"/>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74" name="Connecteur droit 273">
                    <a:extLst>
                      <a:ext uri="{FF2B5EF4-FFF2-40B4-BE49-F238E27FC236}">
                        <a16:creationId xmlns:a16="http://schemas.microsoft.com/office/drawing/2014/main" id="{C2F9DB2A-1597-2AA3-6B47-1D0FA32AC3CD}"/>
                      </a:ext>
                    </a:extLst>
                  </p:cNvPr>
                  <p:cNvCxnSpPr>
                    <a:cxnSpLocks/>
                  </p:cNvCxnSpPr>
                  <p:nvPr/>
                </p:nvCxnSpPr>
                <p:spPr>
                  <a:xfrm>
                    <a:off x="4584064" y="2438888"/>
                    <a:ext cx="474647" cy="335918"/>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75" name="Connecteur droit 274">
                    <a:extLst>
                      <a:ext uri="{FF2B5EF4-FFF2-40B4-BE49-F238E27FC236}">
                        <a16:creationId xmlns:a16="http://schemas.microsoft.com/office/drawing/2014/main" id="{1D4FF0EE-F2E4-F6E2-1672-E22BD8A4C81B}"/>
                      </a:ext>
                    </a:extLst>
                  </p:cNvPr>
                  <p:cNvCxnSpPr>
                    <a:cxnSpLocks/>
                  </p:cNvCxnSpPr>
                  <p:nvPr/>
                </p:nvCxnSpPr>
                <p:spPr>
                  <a:xfrm>
                    <a:off x="4677808" y="2384190"/>
                    <a:ext cx="477384" cy="315057"/>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grpSp>
            <p:cxnSp>
              <p:nvCxnSpPr>
                <p:cNvPr id="265" name="Connecteur droit 264">
                  <a:extLst>
                    <a:ext uri="{FF2B5EF4-FFF2-40B4-BE49-F238E27FC236}">
                      <a16:creationId xmlns:a16="http://schemas.microsoft.com/office/drawing/2014/main" id="{3C4F7B8A-9FAD-F234-BC02-455089BA7A62}"/>
                    </a:ext>
                  </a:extLst>
                </p:cNvPr>
                <p:cNvCxnSpPr>
                  <a:cxnSpLocks/>
                </p:cNvCxnSpPr>
                <p:nvPr/>
              </p:nvCxnSpPr>
              <p:spPr>
                <a:xfrm>
                  <a:off x="5228419" y="2462843"/>
                  <a:ext cx="535075" cy="358018"/>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66" name="Connecteur droit 265">
                  <a:extLst>
                    <a:ext uri="{FF2B5EF4-FFF2-40B4-BE49-F238E27FC236}">
                      <a16:creationId xmlns:a16="http://schemas.microsoft.com/office/drawing/2014/main" id="{FE2BAAB6-987C-8887-BA30-71949CDA3C4A}"/>
                    </a:ext>
                  </a:extLst>
                </p:cNvPr>
                <p:cNvCxnSpPr>
                  <a:cxnSpLocks/>
                </p:cNvCxnSpPr>
                <p:nvPr/>
              </p:nvCxnSpPr>
              <p:spPr>
                <a:xfrm>
                  <a:off x="5311687" y="2424924"/>
                  <a:ext cx="541215" cy="318548"/>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67" name="Connecteur droit 266">
                  <a:extLst>
                    <a:ext uri="{FF2B5EF4-FFF2-40B4-BE49-F238E27FC236}">
                      <a16:creationId xmlns:a16="http://schemas.microsoft.com/office/drawing/2014/main" id="{0471D8AF-D851-D5A8-0696-6AD5F8E207B7}"/>
                    </a:ext>
                  </a:extLst>
                </p:cNvPr>
                <p:cNvCxnSpPr>
                  <a:cxnSpLocks/>
                </p:cNvCxnSpPr>
                <p:nvPr/>
              </p:nvCxnSpPr>
              <p:spPr>
                <a:xfrm flipV="1">
                  <a:off x="4896088" y="2404818"/>
                  <a:ext cx="560176" cy="340666"/>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68" name="Connecteur droit 267">
                  <a:extLst>
                    <a:ext uri="{FF2B5EF4-FFF2-40B4-BE49-F238E27FC236}">
                      <a16:creationId xmlns:a16="http://schemas.microsoft.com/office/drawing/2014/main" id="{031FE827-045F-2B71-F3EF-02D948F855D9}"/>
                    </a:ext>
                  </a:extLst>
                </p:cNvPr>
                <p:cNvCxnSpPr>
                  <a:cxnSpLocks/>
                </p:cNvCxnSpPr>
                <p:nvPr/>
              </p:nvCxnSpPr>
              <p:spPr>
                <a:xfrm flipV="1">
                  <a:off x="4983676" y="2460739"/>
                  <a:ext cx="544438" cy="365030"/>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69" name="Connecteur droit 268">
                  <a:extLst>
                    <a:ext uri="{FF2B5EF4-FFF2-40B4-BE49-F238E27FC236}">
                      <a16:creationId xmlns:a16="http://schemas.microsoft.com/office/drawing/2014/main" id="{0E346BFD-87C8-ED77-7533-2B59505BC8A6}"/>
                    </a:ext>
                  </a:extLst>
                </p:cNvPr>
                <p:cNvCxnSpPr>
                  <a:cxnSpLocks/>
                </p:cNvCxnSpPr>
                <p:nvPr/>
              </p:nvCxnSpPr>
              <p:spPr>
                <a:xfrm flipV="1">
                  <a:off x="5075244" y="2516032"/>
                  <a:ext cx="549723" cy="389607"/>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70" name="Connecteur droit 269">
                  <a:extLst>
                    <a:ext uri="{FF2B5EF4-FFF2-40B4-BE49-F238E27FC236}">
                      <a16:creationId xmlns:a16="http://schemas.microsoft.com/office/drawing/2014/main" id="{A4C02984-FB67-C488-6DD6-8E37DCAF8B69}"/>
                    </a:ext>
                  </a:extLst>
                </p:cNvPr>
                <p:cNvCxnSpPr>
                  <a:cxnSpLocks/>
                </p:cNvCxnSpPr>
                <p:nvPr/>
              </p:nvCxnSpPr>
              <p:spPr>
                <a:xfrm flipV="1">
                  <a:off x="5183379" y="2575151"/>
                  <a:ext cx="549800" cy="421368"/>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271" name="Connecteur droit 270">
                  <a:extLst>
                    <a:ext uri="{FF2B5EF4-FFF2-40B4-BE49-F238E27FC236}">
                      <a16:creationId xmlns:a16="http://schemas.microsoft.com/office/drawing/2014/main" id="{8941A2E7-CC54-A569-8F94-A5B35C50A069}"/>
                    </a:ext>
                  </a:extLst>
                </p:cNvPr>
                <p:cNvCxnSpPr>
                  <a:cxnSpLocks/>
                </p:cNvCxnSpPr>
                <p:nvPr/>
              </p:nvCxnSpPr>
              <p:spPr>
                <a:xfrm flipV="1">
                  <a:off x="5287807" y="2637959"/>
                  <a:ext cx="555908" cy="455694"/>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grpSp>
          <p:sp>
            <p:nvSpPr>
              <p:cNvPr id="200" name="Ellipse 199">
                <a:extLst>
                  <a:ext uri="{FF2B5EF4-FFF2-40B4-BE49-F238E27FC236}">
                    <a16:creationId xmlns:a16="http://schemas.microsoft.com/office/drawing/2014/main" id="{24F4FC0E-A1C6-BCE1-9A41-32C3DB59121A}"/>
                  </a:ext>
                </a:extLst>
              </p:cNvPr>
              <p:cNvSpPr/>
              <p:nvPr/>
            </p:nvSpPr>
            <p:spPr>
              <a:xfrm>
                <a:off x="4817495" y="3369954"/>
                <a:ext cx="45719" cy="45719"/>
              </a:xfrm>
              <a:prstGeom prst="ellips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Ellipse 200">
                <a:extLst>
                  <a:ext uri="{FF2B5EF4-FFF2-40B4-BE49-F238E27FC236}">
                    <a16:creationId xmlns:a16="http://schemas.microsoft.com/office/drawing/2014/main" id="{E19BD338-B10A-6FA5-9742-B366D442FCFD}"/>
                  </a:ext>
                </a:extLst>
              </p:cNvPr>
              <p:cNvSpPr/>
              <p:nvPr/>
            </p:nvSpPr>
            <p:spPr>
              <a:xfrm>
                <a:off x="4870388" y="3413107"/>
                <a:ext cx="45719" cy="45719"/>
              </a:xfrm>
              <a:prstGeom prst="ellipse">
                <a:avLst/>
              </a:prstGeom>
              <a:solidFill>
                <a:srgbClr val="CEEA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2" name="Ellipse 201">
                <a:extLst>
                  <a:ext uri="{FF2B5EF4-FFF2-40B4-BE49-F238E27FC236}">
                    <a16:creationId xmlns:a16="http://schemas.microsoft.com/office/drawing/2014/main" id="{9945B622-1EC7-CD8A-9A50-11AB69CBD10D}"/>
                  </a:ext>
                </a:extLst>
              </p:cNvPr>
              <p:cNvSpPr/>
              <p:nvPr/>
            </p:nvSpPr>
            <p:spPr>
              <a:xfrm>
                <a:off x="5050577" y="3562843"/>
                <a:ext cx="45719" cy="45719"/>
              </a:xfrm>
              <a:prstGeom prst="ellipse">
                <a:avLst/>
              </a:prstGeom>
              <a:solidFill>
                <a:srgbClr val="29FF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3" name="Ellipse 202">
                <a:extLst>
                  <a:ext uri="{FF2B5EF4-FFF2-40B4-BE49-F238E27FC236}">
                    <a16:creationId xmlns:a16="http://schemas.microsoft.com/office/drawing/2014/main" id="{E665007E-03A1-D2BC-C589-9A428E721917}"/>
                  </a:ext>
                </a:extLst>
              </p:cNvPr>
              <p:cNvSpPr/>
              <p:nvPr/>
            </p:nvSpPr>
            <p:spPr>
              <a:xfrm>
                <a:off x="4890299" y="3322279"/>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 name="Ellipse 203">
                <a:extLst>
                  <a:ext uri="{FF2B5EF4-FFF2-40B4-BE49-F238E27FC236}">
                    <a16:creationId xmlns:a16="http://schemas.microsoft.com/office/drawing/2014/main" id="{8D75152F-16F5-6958-30D5-2817EAE32992}"/>
                  </a:ext>
                </a:extLst>
              </p:cNvPr>
              <p:cNvSpPr/>
              <p:nvPr/>
            </p:nvSpPr>
            <p:spPr>
              <a:xfrm>
                <a:off x="4989613" y="3256277"/>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5" name="Ellipse 204">
                <a:extLst>
                  <a:ext uri="{FF2B5EF4-FFF2-40B4-BE49-F238E27FC236}">
                    <a16:creationId xmlns:a16="http://schemas.microsoft.com/office/drawing/2014/main" id="{298E6943-B14B-C411-EAD2-6D9CCE657283}"/>
                  </a:ext>
                </a:extLst>
              </p:cNvPr>
              <p:cNvSpPr/>
              <p:nvPr/>
            </p:nvSpPr>
            <p:spPr>
              <a:xfrm>
                <a:off x="5087820" y="3188513"/>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8" name="Ellipse 207">
                <a:extLst>
                  <a:ext uri="{FF2B5EF4-FFF2-40B4-BE49-F238E27FC236}">
                    <a16:creationId xmlns:a16="http://schemas.microsoft.com/office/drawing/2014/main" id="{8A622053-06F4-5FE5-A6B0-BC9564E79847}"/>
                  </a:ext>
                </a:extLst>
              </p:cNvPr>
              <p:cNvSpPr/>
              <p:nvPr/>
            </p:nvSpPr>
            <p:spPr>
              <a:xfrm>
                <a:off x="5198933" y="3125196"/>
                <a:ext cx="45719" cy="45719"/>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9" name="Ellipse 208">
                <a:extLst>
                  <a:ext uri="{FF2B5EF4-FFF2-40B4-BE49-F238E27FC236}">
                    <a16:creationId xmlns:a16="http://schemas.microsoft.com/office/drawing/2014/main" id="{33959492-D9E0-668A-A3C6-7216AB3559DA}"/>
                  </a:ext>
                </a:extLst>
              </p:cNvPr>
              <p:cNvSpPr/>
              <p:nvPr/>
            </p:nvSpPr>
            <p:spPr>
              <a:xfrm>
                <a:off x="5278320" y="3079714"/>
                <a:ext cx="45719" cy="45719"/>
              </a:xfrm>
              <a:prstGeom prst="ellipse">
                <a:avLst/>
              </a:prstGeom>
              <a:solidFill>
                <a:srgbClr val="FF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0" name="Ellipse 209">
                <a:extLst>
                  <a:ext uri="{FF2B5EF4-FFF2-40B4-BE49-F238E27FC236}">
                    <a16:creationId xmlns:a16="http://schemas.microsoft.com/office/drawing/2014/main" id="{41DF0ECF-76BE-AA82-3B6F-CA787E397821}"/>
                  </a:ext>
                </a:extLst>
              </p:cNvPr>
              <p:cNvSpPr/>
              <p:nvPr/>
            </p:nvSpPr>
            <p:spPr>
              <a:xfrm>
                <a:off x="5346538" y="3039956"/>
                <a:ext cx="45719" cy="45719"/>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1" name="Ellipse 210">
                <a:extLst>
                  <a:ext uri="{FF2B5EF4-FFF2-40B4-BE49-F238E27FC236}">
                    <a16:creationId xmlns:a16="http://schemas.microsoft.com/office/drawing/2014/main" id="{715E81BD-81D3-070D-4435-254686CD260C}"/>
                  </a:ext>
                </a:extLst>
              </p:cNvPr>
              <p:cNvSpPr/>
              <p:nvPr/>
            </p:nvSpPr>
            <p:spPr>
              <a:xfrm>
                <a:off x="4970293" y="3478595"/>
                <a:ext cx="45719" cy="45719"/>
              </a:xfrm>
              <a:prstGeom prst="ellips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2" name="Ellipse 211">
                <a:extLst>
                  <a:ext uri="{FF2B5EF4-FFF2-40B4-BE49-F238E27FC236}">
                    <a16:creationId xmlns:a16="http://schemas.microsoft.com/office/drawing/2014/main" id="{719F82CC-D804-3DDD-D3D3-451F11F7BDA6}"/>
                  </a:ext>
                </a:extLst>
              </p:cNvPr>
              <p:cNvSpPr/>
              <p:nvPr/>
            </p:nvSpPr>
            <p:spPr>
              <a:xfrm>
                <a:off x="5043097" y="3430920"/>
                <a:ext cx="45719" cy="45719"/>
              </a:xfrm>
              <a:prstGeom prst="ellips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3" name="Ellipse 212">
                <a:extLst>
                  <a:ext uri="{FF2B5EF4-FFF2-40B4-BE49-F238E27FC236}">
                    <a16:creationId xmlns:a16="http://schemas.microsoft.com/office/drawing/2014/main" id="{843343D9-28ED-3A83-B047-72925C57E5AB}"/>
                  </a:ext>
                </a:extLst>
              </p:cNvPr>
              <p:cNvSpPr/>
              <p:nvPr/>
            </p:nvSpPr>
            <p:spPr>
              <a:xfrm>
                <a:off x="5142411" y="3364918"/>
                <a:ext cx="45719" cy="45719"/>
              </a:xfrm>
              <a:prstGeom prst="ellipse">
                <a:avLst/>
              </a:prstGeom>
              <a:solidFill>
                <a:srgbClr val="FF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4" name="Ellipse 213">
                <a:extLst>
                  <a:ext uri="{FF2B5EF4-FFF2-40B4-BE49-F238E27FC236}">
                    <a16:creationId xmlns:a16="http://schemas.microsoft.com/office/drawing/2014/main" id="{AA6B945D-EB65-BC00-7839-FD7F68CA775E}"/>
                  </a:ext>
                </a:extLst>
              </p:cNvPr>
              <p:cNvSpPr/>
              <p:nvPr/>
            </p:nvSpPr>
            <p:spPr>
              <a:xfrm>
                <a:off x="5240618" y="3297154"/>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 name="Ellipse 214">
                <a:extLst>
                  <a:ext uri="{FF2B5EF4-FFF2-40B4-BE49-F238E27FC236}">
                    <a16:creationId xmlns:a16="http://schemas.microsoft.com/office/drawing/2014/main" id="{79F03AFF-A920-BBB4-CAE3-D094A3BC839A}"/>
                  </a:ext>
                </a:extLst>
              </p:cNvPr>
              <p:cNvSpPr/>
              <p:nvPr/>
            </p:nvSpPr>
            <p:spPr>
              <a:xfrm>
                <a:off x="5342206" y="3233837"/>
                <a:ext cx="45719" cy="45719"/>
              </a:xfrm>
              <a:prstGeom prst="ellips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6" name="Ellipse 215">
                <a:extLst>
                  <a:ext uri="{FF2B5EF4-FFF2-40B4-BE49-F238E27FC236}">
                    <a16:creationId xmlns:a16="http://schemas.microsoft.com/office/drawing/2014/main" id="{837AE11C-620B-B093-71DC-1D47CFA10F51}"/>
                  </a:ext>
                </a:extLst>
              </p:cNvPr>
              <p:cNvSpPr/>
              <p:nvPr/>
            </p:nvSpPr>
            <p:spPr>
              <a:xfrm>
                <a:off x="5421593" y="3182005"/>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7" name="Ellipse 216">
                <a:extLst>
                  <a:ext uri="{FF2B5EF4-FFF2-40B4-BE49-F238E27FC236}">
                    <a16:creationId xmlns:a16="http://schemas.microsoft.com/office/drawing/2014/main" id="{586657BD-B3CE-5028-CEAE-22E2AE4874D2}"/>
                  </a:ext>
                </a:extLst>
              </p:cNvPr>
              <p:cNvSpPr/>
              <p:nvPr/>
            </p:nvSpPr>
            <p:spPr>
              <a:xfrm>
                <a:off x="5500629" y="3122777"/>
                <a:ext cx="45719" cy="45719"/>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8" name="Ellipse 217">
                <a:extLst>
                  <a:ext uri="{FF2B5EF4-FFF2-40B4-BE49-F238E27FC236}">
                    <a16:creationId xmlns:a16="http://schemas.microsoft.com/office/drawing/2014/main" id="{63725369-0348-F0FD-6EF9-AC8A88268BEE}"/>
                  </a:ext>
                </a:extLst>
              </p:cNvPr>
              <p:cNvSpPr/>
              <p:nvPr/>
            </p:nvSpPr>
            <p:spPr>
              <a:xfrm>
                <a:off x="4941229" y="3368383"/>
                <a:ext cx="45719" cy="45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9" name="Ellipse 218">
                <a:extLst>
                  <a:ext uri="{FF2B5EF4-FFF2-40B4-BE49-F238E27FC236}">
                    <a16:creationId xmlns:a16="http://schemas.microsoft.com/office/drawing/2014/main" id="{03FA2B70-6A70-AED4-00AA-C2E6E89F804D}"/>
                  </a:ext>
                </a:extLst>
              </p:cNvPr>
              <p:cNvSpPr/>
              <p:nvPr/>
            </p:nvSpPr>
            <p:spPr>
              <a:xfrm>
                <a:off x="5048265" y="3309412"/>
                <a:ext cx="45719" cy="45719"/>
              </a:xfrm>
              <a:prstGeom prst="ellipse">
                <a:avLst/>
              </a:prstGeom>
              <a:solidFill>
                <a:srgbClr val="AFDC7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0" name="Ellipse 219">
                <a:extLst>
                  <a:ext uri="{FF2B5EF4-FFF2-40B4-BE49-F238E27FC236}">
                    <a16:creationId xmlns:a16="http://schemas.microsoft.com/office/drawing/2014/main" id="{9C7CDAC7-BBA4-D5CE-6618-0B99229663E8}"/>
                  </a:ext>
                </a:extLst>
              </p:cNvPr>
              <p:cNvSpPr/>
              <p:nvPr/>
            </p:nvSpPr>
            <p:spPr>
              <a:xfrm>
                <a:off x="5156652" y="3233307"/>
                <a:ext cx="45719" cy="45719"/>
              </a:xfrm>
              <a:prstGeom prst="ellipse">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1" name="Ellipse 220">
                <a:extLst>
                  <a:ext uri="{FF2B5EF4-FFF2-40B4-BE49-F238E27FC236}">
                    <a16:creationId xmlns:a16="http://schemas.microsoft.com/office/drawing/2014/main" id="{74257314-B1EF-ACDD-178F-0DF66A529DA3}"/>
                  </a:ext>
                </a:extLst>
              </p:cNvPr>
              <p:cNvSpPr/>
              <p:nvPr/>
            </p:nvSpPr>
            <p:spPr>
              <a:xfrm>
                <a:off x="5260627" y="3176633"/>
                <a:ext cx="45719" cy="45719"/>
              </a:xfrm>
              <a:prstGeom prst="ellipse">
                <a:avLst/>
              </a:prstGeom>
              <a:solidFill>
                <a:srgbClr val="9AD3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3" name="Ellipse 222">
                <a:extLst>
                  <a:ext uri="{FF2B5EF4-FFF2-40B4-BE49-F238E27FC236}">
                    <a16:creationId xmlns:a16="http://schemas.microsoft.com/office/drawing/2014/main" id="{C68812E5-9FD2-5F75-3896-88FBE8D6FAC4}"/>
                  </a:ext>
                </a:extLst>
              </p:cNvPr>
              <p:cNvSpPr/>
              <p:nvPr/>
            </p:nvSpPr>
            <p:spPr>
              <a:xfrm>
                <a:off x="5342960" y="3125743"/>
                <a:ext cx="45719" cy="45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4" name="Ellipse 223">
                <a:extLst>
                  <a:ext uri="{FF2B5EF4-FFF2-40B4-BE49-F238E27FC236}">
                    <a16:creationId xmlns:a16="http://schemas.microsoft.com/office/drawing/2014/main" id="{0BF1A834-7684-9A3D-0BB7-893D0C528C07}"/>
                  </a:ext>
                </a:extLst>
              </p:cNvPr>
              <p:cNvSpPr/>
              <p:nvPr/>
            </p:nvSpPr>
            <p:spPr>
              <a:xfrm>
                <a:off x="5421397" y="3077875"/>
                <a:ext cx="45719" cy="45719"/>
              </a:xfrm>
              <a:prstGeom prst="ellipse">
                <a:avLst/>
              </a:prstGeom>
              <a:solidFill>
                <a:srgbClr val="82C8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6" name="Ellipse 235">
                <a:extLst>
                  <a:ext uri="{FF2B5EF4-FFF2-40B4-BE49-F238E27FC236}">
                    <a16:creationId xmlns:a16="http://schemas.microsoft.com/office/drawing/2014/main" id="{7A0C63FA-9309-B009-12F3-7F1993DD62DA}"/>
                  </a:ext>
                </a:extLst>
              </p:cNvPr>
              <p:cNvSpPr/>
              <p:nvPr/>
            </p:nvSpPr>
            <p:spPr>
              <a:xfrm>
                <a:off x="5132796" y="3508563"/>
                <a:ext cx="45719" cy="45719"/>
              </a:xfrm>
              <a:prstGeom prst="ellipse">
                <a:avLst/>
              </a:prstGeom>
              <a:solidFill>
                <a:srgbClr val="00D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7" name="Ellipse 236">
                <a:extLst>
                  <a:ext uri="{FF2B5EF4-FFF2-40B4-BE49-F238E27FC236}">
                    <a16:creationId xmlns:a16="http://schemas.microsoft.com/office/drawing/2014/main" id="{AAAA96BB-596E-6076-A1C6-CA7C7F81FD39}"/>
                  </a:ext>
                </a:extLst>
              </p:cNvPr>
              <p:cNvSpPr/>
              <p:nvPr/>
            </p:nvSpPr>
            <p:spPr>
              <a:xfrm>
                <a:off x="5233848" y="3441561"/>
                <a:ext cx="45719" cy="45719"/>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Ellipse 237">
                <a:extLst>
                  <a:ext uri="{FF2B5EF4-FFF2-40B4-BE49-F238E27FC236}">
                    <a16:creationId xmlns:a16="http://schemas.microsoft.com/office/drawing/2014/main" id="{0D9958E7-2631-62CE-F736-FBF7FA150D83}"/>
                  </a:ext>
                </a:extLst>
              </p:cNvPr>
              <p:cNvSpPr/>
              <p:nvPr/>
            </p:nvSpPr>
            <p:spPr>
              <a:xfrm>
                <a:off x="5339090" y="3361508"/>
                <a:ext cx="45719" cy="45719"/>
              </a:xfrm>
              <a:prstGeom prst="ellipse">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9" name="Ellipse 238">
                <a:extLst>
                  <a:ext uri="{FF2B5EF4-FFF2-40B4-BE49-F238E27FC236}">
                    <a16:creationId xmlns:a16="http://schemas.microsoft.com/office/drawing/2014/main" id="{992FD24F-5041-1DCA-987A-2DA73C9475EA}"/>
                  </a:ext>
                </a:extLst>
              </p:cNvPr>
              <p:cNvSpPr/>
              <p:nvPr/>
            </p:nvSpPr>
            <p:spPr>
              <a:xfrm>
                <a:off x="5438480" y="3298656"/>
                <a:ext cx="45719" cy="45719"/>
              </a:xfrm>
              <a:prstGeom prst="ellipse">
                <a:avLst/>
              </a:prstGeom>
              <a:solidFill>
                <a:srgbClr val="009E4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0" name="Ellipse 239">
                <a:extLst>
                  <a:ext uri="{FF2B5EF4-FFF2-40B4-BE49-F238E27FC236}">
                    <a16:creationId xmlns:a16="http://schemas.microsoft.com/office/drawing/2014/main" id="{49DD60AE-3423-D9AF-3A3C-A3D6DA913348}"/>
                  </a:ext>
                </a:extLst>
              </p:cNvPr>
              <p:cNvSpPr/>
              <p:nvPr/>
            </p:nvSpPr>
            <p:spPr>
              <a:xfrm>
                <a:off x="5519527" y="3237552"/>
                <a:ext cx="45719" cy="45719"/>
              </a:xfrm>
              <a:prstGeom prst="ellipse">
                <a:avLst/>
              </a:prstGeom>
              <a:solidFill>
                <a:srgbClr val="0086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1" name="Ellipse 240">
                <a:extLst>
                  <a:ext uri="{FF2B5EF4-FFF2-40B4-BE49-F238E27FC236}">
                    <a16:creationId xmlns:a16="http://schemas.microsoft.com/office/drawing/2014/main" id="{A0B52B85-707D-FF47-43B1-E2D79133CE8F}"/>
                  </a:ext>
                </a:extLst>
              </p:cNvPr>
              <p:cNvSpPr/>
              <p:nvPr/>
            </p:nvSpPr>
            <p:spPr>
              <a:xfrm>
                <a:off x="5593291" y="3179581"/>
                <a:ext cx="45719" cy="45719"/>
              </a:xfrm>
              <a:prstGeom prst="ellipse">
                <a:avLst/>
              </a:prstGeom>
              <a:solidFill>
                <a:srgbClr val="0082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2" name="Ellipse 241">
                <a:extLst>
                  <a:ext uri="{FF2B5EF4-FFF2-40B4-BE49-F238E27FC236}">
                    <a16:creationId xmlns:a16="http://schemas.microsoft.com/office/drawing/2014/main" id="{133B8AB9-0CA2-E6AE-4659-8D3640A8A48D}"/>
                  </a:ext>
                </a:extLst>
              </p:cNvPr>
              <p:cNvSpPr/>
              <p:nvPr/>
            </p:nvSpPr>
            <p:spPr>
              <a:xfrm>
                <a:off x="5150108" y="3658303"/>
                <a:ext cx="45719" cy="45719"/>
              </a:xfrm>
              <a:prstGeom prst="ellipse">
                <a:avLst/>
              </a:prstGeom>
              <a:solidFill>
                <a:srgbClr val="47FF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3" name="Ellipse 242">
                <a:extLst>
                  <a:ext uri="{FF2B5EF4-FFF2-40B4-BE49-F238E27FC236}">
                    <a16:creationId xmlns:a16="http://schemas.microsoft.com/office/drawing/2014/main" id="{5FB7B169-64B3-523F-6AA6-2C908564B683}"/>
                  </a:ext>
                </a:extLst>
              </p:cNvPr>
              <p:cNvSpPr/>
              <p:nvPr/>
            </p:nvSpPr>
            <p:spPr>
              <a:xfrm>
                <a:off x="5236601" y="3594148"/>
                <a:ext cx="45719" cy="45719"/>
              </a:xfrm>
              <a:prstGeom prst="ellipse">
                <a:avLst/>
              </a:prstGeom>
              <a:solidFill>
                <a:srgbClr val="00D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4" name="Ellipse 243">
                <a:extLst>
                  <a:ext uri="{FF2B5EF4-FFF2-40B4-BE49-F238E27FC236}">
                    <a16:creationId xmlns:a16="http://schemas.microsoft.com/office/drawing/2014/main" id="{5B8B8AC9-FB28-60C5-1686-BCDA85ABED20}"/>
                  </a:ext>
                </a:extLst>
              </p:cNvPr>
              <p:cNvSpPr/>
              <p:nvPr/>
            </p:nvSpPr>
            <p:spPr>
              <a:xfrm>
                <a:off x="5343623" y="3518618"/>
                <a:ext cx="45719" cy="45719"/>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5" name="Ellipse 244">
                <a:extLst>
                  <a:ext uri="{FF2B5EF4-FFF2-40B4-BE49-F238E27FC236}">
                    <a16:creationId xmlns:a16="http://schemas.microsoft.com/office/drawing/2014/main" id="{341AF80E-6491-0903-6041-B6D6FBF2BEE3}"/>
                  </a:ext>
                </a:extLst>
              </p:cNvPr>
              <p:cNvSpPr/>
              <p:nvPr/>
            </p:nvSpPr>
            <p:spPr>
              <a:xfrm>
                <a:off x="5448673" y="3442586"/>
                <a:ext cx="45719" cy="45719"/>
              </a:xfrm>
              <a:prstGeom prst="ellipse">
                <a:avLst/>
              </a:prstGeom>
              <a:solidFill>
                <a:srgbClr val="0086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6" name="Ellipse 245">
                <a:extLst>
                  <a:ext uri="{FF2B5EF4-FFF2-40B4-BE49-F238E27FC236}">
                    <a16:creationId xmlns:a16="http://schemas.microsoft.com/office/drawing/2014/main" id="{2B2149E1-23C2-ED0C-42AE-5BDCE1568416}"/>
                  </a:ext>
                </a:extLst>
              </p:cNvPr>
              <p:cNvSpPr/>
              <p:nvPr/>
            </p:nvSpPr>
            <p:spPr>
              <a:xfrm>
                <a:off x="5549174" y="3362162"/>
                <a:ext cx="45719" cy="45719"/>
              </a:xfrm>
              <a:prstGeom prst="ellipse">
                <a:avLst/>
              </a:prstGeom>
              <a:solidFill>
                <a:srgbClr val="0082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7" name="Ellipse 246">
                <a:extLst>
                  <a:ext uri="{FF2B5EF4-FFF2-40B4-BE49-F238E27FC236}">
                    <a16:creationId xmlns:a16="http://schemas.microsoft.com/office/drawing/2014/main" id="{999CE1FD-D960-1BE2-6301-3DF07B0A9752}"/>
                  </a:ext>
                </a:extLst>
              </p:cNvPr>
              <p:cNvSpPr/>
              <p:nvPr/>
            </p:nvSpPr>
            <p:spPr>
              <a:xfrm>
                <a:off x="5635624" y="3289458"/>
                <a:ext cx="45719" cy="45719"/>
              </a:xfrm>
              <a:prstGeom prst="ellipse">
                <a:avLst/>
              </a:prstGeom>
              <a:solidFill>
                <a:srgbClr val="0082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8" name="Ellipse 247">
                <a:extLst>
                  <a:ext uri="{FF2B5EF4-FFF2-40B4-BE49-F238E27FC236}">
                    <a16:creationId xmlns:a16="http://schemas.microsoft.com/office/drawing/2014/main" id="{8922084D-7DFC-2F50-B4FD-86C1C7282F84}"/>
                  </a:ext>
                </a:extLst>
              </p:cNvPr>
              <p:cNvSpPr/>
              <p:nvPr/>
            </p:nvSpPr>
            <p:spPr>
              <a:xfrm>
                <a:off x="5702973" y="3245929"/>
                <a:ext cx="45719" cy="45719"/>
              </a:xfrm>
              <a:prstGeom prst="ellipse">
                <a:avLst/>
              </a:prstGeom>
              <a:solidFill>
                <a:srgbClr val="0082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9" name="Ellipse 248">
                <a:extLst>
                  <a:ext uri="{FF2B5EF4-FFF2-40B4-BE49-F238E27FC236}">
                    <a16:creationId xmlns:a16="http://schemas.microsoft.com/office/drawing/2014/main" id="{5A74D5BC-A695-CDCA-6C7E-13FB98EE9943}"/>
                  </a:ext>
                </a:extLst>
              </p:cNvPr>
              <p:cNvSpPr/>
              <p:nvPr/>
            </p:nvSpPr>
            <p:spPr>
              <a:xfrm>
                <a:off x="5343623" y="3829329"/>
                <a:ext cx="45719" cy="45719"/>
              </a:xfrm>
              <a:prstGeom prst="ellipse">
                <a:avLst/>
              </a:prstGeom>
              <a:solidFill>
                <a:srgbClr val="041F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0" name="Ellipse 249">
                <a:extLst>
                  <a:ext uri="{FF2B5EF4-FFF2-40B4-BE49-F238E27FC236}">
                    <a16:creationId xmlns:a16="http://schemas.microsoft.com/office/drawing/2014/main" id="{86EDA7BF-F88E-A5B5-93A4-5DF9DCD14DF7}"/>
                  </a:ext>
                </a:extLst>
              </p:cNvPr>
              <p:cNvSpPr/>
              <p:nvPr/>
            </p:nvSpPr>
            <p:spPr>
              <a:xfrm>
                <a:off x="5429914" y="3753922"/>
                <a:ext cx="45719" cy="45719"/>
              </a:xfrm>
              <a:prstGeom prst="ellipse">
                <a:avLst/>
              </a:prstGeom>
              <a:solidFill>
                <a:srgbClr val="171A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Ellipse 250">
                <a:extLst>
                  <a:ext uri="{FF2B5EF4-FFF2-40B4-BE49-F238E27FC236}">
                    <a16:creationId xmlns:a16="http://schemas.microsoft.com/office/drawing/2014/main" id="{9BB0CB65-B982-2F0B-0425-BFAB2FDF5B13}"/>
                  </a:ext>
                </a:extLst>
              </p:cNvPr>
              <p:cNvSpPr/>
              <p:nvPr/>
            </p:nvSpPr>
            <p:spPr>
              <a:xfrm>
                <a:off x="5524418" y="3675596"/>
                <a:ext cx="45719" cy="45719"/>
              </a:xfrm>
              <a:prstGeom prst="ellipse">
                <a:avLst/>
              </a:prstGeom>
              <a:solidFill>
                <a:srgbClr val="104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2" name="Ellipse 251">
                <a:extLst>
                  <a:ext uri="{FF2B5EF4-FFF2-40B4-BE49-F238E27FC236}">
                    <a16:creationId xmlns:a16="http://schemas.microsoft.com/office/drawing/2014/main" id="{07C24C53-2A94-D4F2-FA99-F76F7DDFBDD4}"/>
                  </a:ext>
                </a:extLst>
              </p:cNvPr>
              <p:cNvSpPr/>
              <p:nvPr/>
            </p:nvSpPr>
            <p:spPr>
              <a:xfrm>
                <a:off x="5632690" y="3572194"/>
                <a:ext cx="45719" cy="45719"/>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3" name="Ellipse 252">
                <a:extLst>
                  <a:ext uri="{FF2B5EF4-FFF2-40B4-BE49-F238E27FC236}">
                    <a16:creationId xmlns:a16="http://schemas.microsoft.com/office/drawing/2014/main" id="{52F6E458-7300-A0ED-D19F-7BA5719BF343}"/>
                  </a:ext>
                </a:extLst>
              </p:cNvPr>
              <p:cNvSpPr/>
              <p:nvPr/>
            </p:nvSpPr>
            <p:spPr>
              <a:xfrm>
                <a:off x="5824384" y="3404877"/>
                <a:ext cx="45719" cy="45719"/>
              </a:xfrm>
              <a:prstGeom prst="ellipse">
                <a:avLst/>
              </a:prstGeom>
              <a:solidFill>
                <a:srgbClr val="171A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4" name="Ellipse 253">
                <a:extLst>
                  <a:ext uri="{FF2B5EF4-FFF2-40B4-BE49-F238E27FC236}">
                    <a16:creationId xmlns:a16="http://schemas.microsoft.com/office/drawing/2014/main" id="{3601A400-EC33-6EEF-3EB2-D40210C46513}"/>
                  </a:ext>
                </a:extLst>
              </p:cNvPr>
              <p:cNvSpPr/>
              <p:nvPr/>
            </p:nvSpPr>
            <p:spPr>
              <a:xfrm>
                <a:off x="5887114" y="3359472"/>
                <a:ext cx="45719" cy="45719"/>
              </a:xfrm>
              <a:prstGeom prst="ellipse">
                <a:avLst/>
              </a:prstGeom>
              <a:solidFill>
                <a:srgbClr val="041F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5" name="Ellipse 254">
                <a:extLst>
                  <a:ext uri="{FF2B5EF4-FFF2-40B4-BE49-F238E27FC236}">
                    <a16:creationId xmlns:a16="http://schemas.microsoft.com/office/drawing/2014/main" id="{AB089779-A6C2-0D65-E621-1727F8FA78FD}"/>
                  </a:ext>
                </a:extLst>
              </p:cNvPr>
              <p:cNvSpPr/>
              <p:nvPr/>
            </p:nvSpPr>
            <p:spPr>
              <a:xfrm>
                <a:off x="5266494" y="3731027"/>
                <a:ext cx="45719" cy="45719"/>
              </a:xfrm>
              <a:prstGeom prst="ellipse">
                <a:avLst/>
              </a:prstGeom>
              <a:solidFill>
                <a:srgbClr val="CEEA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6" name="Ellipse 255">
                <a:extLst>
                  <a:ext uri="{FF2B5EF4-FFF2-40B4-BE49-F238E27FC236}">
                    <a16:creationId xmlns:a16="http://schemas.microsoft.com/office/drawing/2014/main" id="{7D513572-996A-C481-11DD-4807CB74E07A}"/>
                  </a:ext>
                </a:extLst>
              </p:cNvPr>
              <p:cNvSpPr/>
              <p:nvPr/>
            </p:nvSpPr>
            <p:spPr>
              <a:xfrm>
                <a:off x="5346860" y="3686303"/>
                <a:ext cx="45719" cy="45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7" name="Ellipse 256">
                <a:extLst>
                  <a:ext uri="{FF2B5EF4-FFF2-40B4-BE49-F238E27FC236}">
                    <a16:creationId xmlns:a16="http://schemas.microsoft.com/office/drawing/2014/main" id="{469CB893-BCBC-0E77-F32E-F0FAA74C99B4}"/>
                  </a:ext>
                </a:extLst>
              </p:cNvPr>
              <p:cNvSpPr/>
              <p:nvPr/>
            </p:nvSpPr>
            <p:spPr>
              <a:xfrm>
                <a:off x="5444371" y="3605107"/>
                <a:ext cx="45719" cy="45719"/>
              </a:xfrm>
              <a:prstGeom prst="ellipse">
                <a:avLst/>
              </a:prstGeom>
              <a:solidFill>
                <a:srgbClr val="AFDC7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8" name="Ellipse 257">
                <a:extLst>
                  <a:ext uri="{FF2B5EF4-FFF2-40B4-BE49-F238E27FC236}">
                    <a16:creationId xmlns:a16="http://schemas.microsoft.com/office/drawing/2014/main" id="{13C44E17-96F9-55F2-DCDE-D4694FF69B87}"/>
                  </a:ext>
                </a:extLst>
              </p:cNvPr>
              <p:cNvSpPr/>
              <p:nvPr/>
            </p:nvSpPr>
            <p:spPr>
              <a:xfrm>
                <a:off x="5552758" y="3516302"/>
                <a:ext cx="45719" cy="45719"/>
              </a:xfrm>
              <a:prstGeom prst="ellipse">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9" name="Ellipse 258">
                <a:extLst>
                  <a:ext uri="{FF2B5EF4-FFF2-40B4-BE49-F238E27FC236}">
                    <a16:creationId xmlns:a16="http://schemas.microsoft.com/office/drawing/2014/main" id="{18DF0000-5929-B77E-1801-8DACC5C74523}"/>
                  </a:ext>
                </a:extLst>
              </p:cNvPr>
              <p:cNvSpPr/>
              <p:nvPr/>
            </p:nvSpPr>
            <p:spPr>
              <a:xfrm>
                <a:off x="5653558" y="3434228"/>
                <a:ext cx="45719" cy="45719"/>
              </a:xfrm>
              <a:prstGeom prst="ellipse">
                <a:avLst/>
              </a:prstGeom>
              <a:solidFill>
                <a:srgbClr val="9AD3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0" name="Ellipse 259">
                <a:extLst>
                  <a:ext uri="{FF2B5EF4-FFF2-40B4-BE49-F238E27FC236}">
                    <a16:creationId xmlns:a16="http://schemas.microsoft.com/office/drawing/2014/main" id="{80C2CB4A-7C83-099B-C7B2-B46212C683B9}"/>
                  </a:ext>
                </a:extLst>
              </p:cNvPr>
              <p:cNvSpPr/>
              <p:nvPr/>
            </p:nvSpPr>
            <p:spPr>
              <a:xfrm>
                <a:off x="5739066" y="3367463"/>
                <a:ext cx="45719" cy="45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1" name="Ellipse 260">
                <a:extLst>
                  <a:ext uri="{FF2B5EF4-FFF2-40B4-BE49-F238E27FC236}">
                    <a16:creationId xmlns:a16="http://schemas.microsoft.com/office/drawing/2014/main" id="{A39BAE1C-A9C2-B122-2997-D27898609C22}"/>
                  </a:ext>
                </a:extLst>
              </p:cNvPr>
              <p:cNvSpPr/>
              <p:nvPr/>
            </p:nvSpPr>
            <p:spPr>
              <a:xfrm>
                <a:off x="5804803" y="3306895"/>
                <a:ext cx="45719" cy="45719"/>
              </a:xfrm>
              <a:prstGeom prst="ellipse">
                <a:avLst/>
              </a:prstGeom>
              <a:solidFill>
                <a:srgbClr val="82C8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2" name="Ellipse 261">
                <a:extLst>
                  <a:ext uri="{FF2B5EF4-FFF2-40B4-BE49-F238E27FC236}">
                    <a16:creationId xmlns:a16="http://schemas.microsoft.com/office/drawing/2014/main" id="{2DDFB0FE-D9F9-9A5F-7CA1-E45B929E3623}"/>
                  </a:ext>
                </a:extLst>
              </p:cNvPr>
              <p:cNvSpPr/>
              <p:nvPr/>
            </p:nvSpPr>
            <p:spPr>
              <a:xfrm>
                <a:off x="5735079" y="3495452"/>
                <a:ext cx="45719" cy="45719"/>
              </a:xfrm>
              <a:prstGeom prst="ellipse">
                <a:avLst/>
              </a:prstGeom>
              <a:solidFill>
                <a:srgbClr val="104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3" name="Connecteur droit 262">
                <a:extLst>
                  <a:ext uri="{FF2B5EF4-FFF2-40B4-BE49-F238E27FC236}">
                    <a16:creationId xmlns:a16="http://schemas.microsoft.com/office/drawing/2014/main" id="{313BEF76-46AA-BBB8-091C-52177CA3AC1D}"/>
                  </a:ext>
                </a:extLst>
              </p:cNvPr>
              <p:cNvCxnSpPr>
                <a:cxnSpLocks/>
              </p:cNvCxnSpPr>
              <p:nvPr/>
            </p:nvCxnSpPr>
            <p:spPr>
              <a:xfrm flipH="1">
                <a:off x="5363968" y="2989938"/>
                <a:ext cx="9525" cy="864087"/>
              </a:xfrm>
              <a:prstGeom prst="line">
                <a:avLst/>
              </a:prstGeom>
              <a:ln w="6350">
                <a:solidFill>
                  <a:srgbClr val="40BAD2"/>
                </a:solidFill>
                <a:prstDash val="sysDot"/>
              </a:ln>
            </p:spPr>
            <p:style>
              <a:lnRef idx="1">
                <a:schemeClr val="accent1"/>
              </a:lnRef>
              <a:fillRef idx="0">
                <a:schemeClr val="accent1"/>
              </a:fillRef>
              <a:effectRef idx="0">
                <a:schemeClr val="accent1"/>
              </a:effectRef>
              <a:fontRef idx="minor">
                <a:schemeClr val="tx1"/>
              </a:fontRef>
            </p:style>
          </p:cxnSp>
        </p:grpSp>
        <p:cxnSp>
          <p:nvCxnSpPr>
            <p:cNvPr id="196" name="Connecteur droit 195">
              <a:extLst>
                <a:ext uri="{FF2B5EF4-FFF2-40B4-BE49-F238E27FC236}">
                  <a16:creationId xmlns:a16="http://schemas.microsoft.com/office/drawing/2014/main" id="{77A68322-006E-4C5B-131D-9342E279A88B}"/>
                </a:ext>
              </a:extLst>
            </p:cNvPr>
            <p:cNvCxnSpPr>
              <a:cxnSpLocks/>
            </p:cNvCxnSpPr>
            <p:nvPr/>
          </p:nvCxnSpPr>
          <p:spPr>
            <a:xfrm>
              <a:off x="4860935" y="3087571"/>
              <a:ext cx="12391" cy="862870"/>
            </a:xfrm>
            <a:prstGeom prst="line">
              <a:avLst/>
            </a:prstGeom>
            <a:ln w="6350">
              <a:solidFill>
                <a:srgbClr val="40BAD2"/>
              </a:solidFill>
              <a:prstDash val="sysDot"/>
            </a:ln>
          </p:spPr>
          <p:style>
            <a:lnRef idx="1">
              <a:schemeClr val="accent1"/>
            </a:lnRef>
            <a:fillRef idx="0">
              <a:schemeClr val="accent1"/>
            </a:fillRef>
            <a:effectRef idx="0">
              <a:schemeClr val="accent1"/>
            </a:effectRef>
            <a:fontRef idx="minor">
              <a:schemeClr val="tx1"/>
            </a:fontRef>
          </p:style>
        </p:cxnSp>
        <p:cxnSp>
          <p:nvCxnSpPr>
            <p:cNvPr id="197" name="Connecteur droit 196">
              <a:extLst>
                <a:ext uri="{FF2B5EF4-FFF2-40B4-BE49-F238E27FC236}">
                  <a16:creationId xmlns:a16="http://schemas.microsoft.com/office/drawing/2014/main" id="{592DF2D4-37E5-F382-DBC8-B8726FF8E565}"/>
                </a:ext>
              </a:extLst>
            </p:cNvPr>
            <p:cNvCxnSpPr>
              <a:cxnSpLocks/>
            </p:cNvCxnSpPr>
            <p:nvPr/>
          </p:nvCxnSpPr>
          <p:spPr>
            <a:xfrm flipH="1">
              <a:off x="5938631" y="3087678"/>
              <a:ext cx="3457" cy="839344"/>
            </a:xfrm>
            <a:prstGeom prst="line">
              <a:avLst/>
            </a:prstGeom>
            <a:ln w="6350">
              <a:solidFill>
                <a:srgbClr val="40BAD2"/>
              </a:solidFill>
              <a:prstDash val="sysDot"/>
            </a:ln>
          </p:spPr>
          <p:style>
            <a:lnRef idx="1">
              <a:schemeClr val="accent1"/>
            </a:lnRef>
            <a:fillRef idx="0">
              <a:schemeClr val="accent1"/>
            </a:fillRef>
            <a:effectRef idx="0">
              <a:schemeClr val="accent1"/>
            </a:effectRef>
            <a:fontRef idx="minor">
              <a:schemeClr val="tx1"/>
            </a:fontRef>
          </p:style>
        </p:cxnSp>
      </p:grpSp>
      <p:sp>
        <p:nvSpPr>
          <p:cNvPr id="281" name="ZoneTexte 280">
            <a:extLst>
              <a:ext uri="{FF2B5EF4-FFF2-40B4-BE49-F238E27FC236}">
                <a16:creationId xmlns:a16="http://schemas.microsoft.com/office/drawing/2014/main" id="{5E794168-C94D-0EA9-83A2-AA9A016E5503}"/>
              </a:ext>
            </a:extLst>
          </p:cNvPr>
          <p:cNvSpPr txBox="1"/>
          <p:nvPr/>
        </p:nvSpPr>
        <p:spPr>
          <a:xfrm>
            <a:off x="4699301" y="1534318"/>
            <a:ext cx="1732835" cy="400110"/>
          </a:xfrm>
          <a:prstGeom prst="rect">
            <a:avLst/>
          </a:prstGeom>
          <a:noFill/>
        </p:spPr>
        <p:txBody>
          <a:bodyPr wrap="square" rtlCol="0">
            <a:spAutoFit/>
          </a:bodyPr>
          <a:lstStyle/>
          <a:p>
            <a:pPr algn="ctr"/>
            <a:r>
              <a:rPr lang="fr-FR" sz="1000" dirty="0">
                <a:solidFill>
                  <a:srgbClr val="595959"/>
                </a:solidFill>
                <a:latin typeface="Atkinson Hyperlegible" pitchFamily="2" charset="0"/>
              </a:rPr>
              <a:t>A </a:t>
            </a:r>
            <a:r>
              <a:rPr lang="fr-FR" sz="1000" dirty="0" err="1">
                <a:solidFill>
                  <a:srgbClr val="595959"/>
                </a:solidFill>
                <a:latin typeface="Atkinson Hyperlegible" pitchFamily="2" charset="0"/>
              </a:rPr>
              <a:t>surrogate</a:t>
            </a:r>
            <a:r>
              <a:rPr lang="fr-FR" sz="1000" dirty="0">
                <a:solidFill>
                  <a:srgbClr val="595959"/>
                </a:solidFill>
                <a:latin typeface="Atkinson Hyperlegible" pitchFamily="2" charset="0"/>
              </a:rPr>
              <a:t> of the </a:t>
            </a:r>
            <a:r>
              <a:rPr lang="fr-FR" sz="1000" dirty="0" err="1">
                <a:solidFill>
                  <a:srgbClr val="595959"/>
                </a:solidFill>
                <a:latin typeface="Atkinson Hyperlegible" pitchFamily="2" charset="0"/>
              </a:rPr>
              <a:t>criterion</a:t>
            </a:r>
            <a:r>
              <a:rPr lang="fr-FR" sz="1000" dirty="0">
                <a:solidFill>
                  <a:srgbClr val="595959"/>
                </a:solidFill>
                <a:latin typeface="Atkinson Hyperlegible" pitchFamily="2" charset="0"/>
              </a:rPr>
              <a:t> </a:t>
            </a:r>
            <a:r>
              <a:rPr lang="fr-FR" sz="1000" dirty="0" err="1">
                <a:solidFill>
                  <a:srgbClr val="595959"/>
                </a:solidFill>
                <a:latin typeface="Atkinson Hyperlegible" pitchFamily="2" charset="0"/>
              </a:rPr>
              <a:t>is</a:t>
            </a:r>
            <a:r>
              <a:rPr lang="fr-FR" sz="1000" dirty="0">
                <a:solidFill>
                  <a:srgbClr val="595959"/>
                </a:solidFill>
                <a:latin typeface="Atkinson Hyperlegible" pitchFamily="2" charset="0"/>
              </a:rPr>
              <a:t> made from a big LHS </a:t>
            </a:r>
            <a:endParaRPr lang="en-GB" sz="1000" dirty="0">
              <a:solidFill>
                <a:srgbClr val="595959"/>
              </a:solidFill>
              <a:latin typeface="Atkinson Hyperlegible" pitchFamily="2" charset="0"/>
            </a:endParaRPr>
          </a:p>
        </p:txBody>
      </p:sp>
      <p:grpSp>
        <p:nvGrpSpPr>
          <p:cNvPr id="5" name="Group 4">
            <a:extLst>
              <a:ext uri="{FF2B5EF4-FFF2-40B4-BE49-F238E27FC236}">
                <a16:creationId xmlns:a16="http://schemas.microsoft.com/office/drawing/2014/main" id="{062AB0E5-B585-237C-C3BE-272DBF1128C9}"/>
              </a:ext>
            </a:extLst>
          </p:cNvPr>
          <p:cNvGrpSpPr/>
          <p:nvPr/>
        </p:nvGrpSpPr>
        <p:grpSpPr>
          <a:xfrm>
            <a:off x="6972879" y="2915459"/>
            <a:ext cx="1117142" cy="1342845"/>
            <a:chOff x="6975010" y="2775626"/>
            <a:chExt cx="1117142" cy="1342845"/>
          </a:xfrm>
        </p:grpSpPr>
        <p:grpSp>
          <p:nvGrpSpPr>
            <p:cNvPr id="282" name="Groupe 281">
              <a:extLst>
                <a:ext uri="{FF2B5EF4-FFF2-40B4-BE49-F238E27FC236}">
                  <a16:creationId xmlns:a16="http://schemas.microsoft.com/office/drawing/2014/main" id="{343368A1-8C63-FDE7-D7C4-884166ACD9C9}"/>
                </a:ext>
              </a:extLst>
            </p:cNvPr>
            <p:cNvGrpSpPr/>
            <p:nvPr/>
          </p:nvGrpSpPr>
          <p:grpSpPr>
            <a:xfrm>
              <a:off x="6975010" y="3233361"/>
              <a:ext cx="1117142" cy="885110"/>
              <a:chOff x="6744856" y="3553399"/>
              <a:chExt cx="1117142" cy="885110"/>
            </a:xfrm>
          </p:grpSpPr>
          <p:grpSp>
            <p:nvGrpSpPr>
              <p:cNvPr id="283" name="Groupe 282">
                <a:extLst>
                  <a:ext uri="{FF2B5EF4-FFF2-40B4-BE49-F238E27FC236}">
                    <a16:creationId xmlns:a16="http://schemas.microsoft.com/office/drawing/2014/main" id="{B245A740-BE90-BCF7-79B3-44C2C94E4678}"/>
                  </a:ext>
                </a:extLst>
              </p:cNvPr>
              <p:cNvGrpSpPr/>
              <p:nvPr/>
            </p:nvGrpSpPr>
            <p:grpSpPr>
              <a:xfrm>
                <a:off x="6744856" y="3553399"/>
                <a:ext cx="1086371" cy="885110"/>
                <a:chOff x="4817495" y="2989938"/>
                <a:chExt cx="1086371" cy="885110"/>
              </a:xfrm>
            </p:grpSpPr>
            <p:grpSp>
              <p:nvGrpSpPr>
                <p:cNvPr id="285" name="Groupe 284">
                  <a:extLst>
                    <a:ext uri="{FF2B5EF4-FFF2-40B4-BE49-F238E27FC236}">
                      <a16:creationId xmlns:a16="http://schemas.microsoft.com/office/drawing/2014/main" id="{4A3E9666-A8FA-967B-76D9-D4CA4D32F46F}"/>
                    </a:ext>
                  </a:extLst>
                </p:cNvPr>
                <p:cNvGrpSpPr/>
                <p:nvPr/>
              </p:nvGrpSpPr>
              <p:grpSpPr>
                <a:xfrm>
                  <a:off x="4830431" y="3054847"/>
                  <a:ext cx="1073435" cy="799178"/>
                  <a:chOff x="4843654" y="2367145"/>
                  <a:chExt cx="1073435" cy="799178"/>
                </a:xfrm>
              </p:grpSpPr>
              <p:grpSp>
                <p:nvGrpSpPr>
                  <p:cNvPr id="404" name="Groupe 403">
                    <a:extLst>
                      <a:ext uri="{FF2B5EF4-FFF2-40B4-BE49-F238E27FC236}">
                        <a16:creationId xmlns:a16="http://schemas.microsoft.com/office/drawing/2014/main" id="{53FA6474-7257-0AA0-91DD-F1108DBB37A2}"/>
                      </a:ext>
                    </a:extLst>
                  </p:cNvPr>
                  <p:cNvGrpSpPr/>
                  <p:nvPr/>
                </p:nvGrpSpPr>
                <p:grpSpPr>
                  <a:xfrm>
                    <a:off x="4843654" y="2367145"/>
                    <a:ext cx="1073435" cy="799178"/>
                    <a:chOff x="4415249" y="2249144"/>
                    <a:chExt cx="957698" cy="668953"/>
                  </a:xfrm>
                </p:grpSpPr>
                <p:grpSp>
                  <p:nvGrpSpPr>
                    <p:cNvPr id="412" name="Groupe 411">
                      <a:extLst>
                        <a:ext uri="{FF2B5EF4-FFF2-40B4-BE49-F238E27FC236}">
                          <a16:creationId xmlns:a16="http://schemas.microsoft.com/office/drawing/2014/main" id="{1B89E1BB-F80E-219D-151B-5C3BC13A0604}"/>
                        </a:ext>
                      </a:extLst>
                    </p:cNvPr>
                    <p:cNvGrpSpPr/>
                    <p:nvPr/>
                  </p:nvGrpSpPr>
                  <p:grpSpPr>
                    <a:xfrm>
                      <a:off x="4415249" y="2249144"/>
                      <a:ext cx="957698" cy="668953"/>
                      <a:chOff x="4419634" y="2243095"/>
                      <a:chExt cx="957698" cy="668953"/>
                    </a:xfrm>
                  </p:grpSpPr>
                  <p:cxnSp>
                    <p:nvCxnSpPr>
                      <p:cNvPr id="416" name="Connecteur droit 415">
                        <a:extLst>
                          <a:ext uri="{FF2B5EF4-FFF2-40B4-BE49-F238E27FC236}">
                            <a16:creationId xmlns:a16="http://schemas.microsoft.com/office/drawing/2014/main" id="{4CBE01EB-B4DC-E17D-BBD2-DAD7E2A4B6F7}"/>
                          </a:ext>
                        </a:extLst>
                      </p:cNvPr>
                      <p:cNvCxnSpPr>
                        <a:cxnSpLocks/>
                      </p:cNvCxnSpPr>
                      <p:nvPr/>
                    </p:nvCxnSpPr>
                    <p:spPr>
                      <a:xfrm>
                        <a:off x="4420366" y="2520309"/>
                        <a:ext cx="475902" cy="391739"/>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17" name="Connecteur droit 416">
                        <a:extLst>
                          <a:ext uri="{FF2B5EF4-FFF2-40B4-BE49-F238E27FC236}">
                            <a16:creationId xmlns:a16="http://schemas.microsoft.com/office/drawing/2014/main" id="{52CB157D-3EBF-6C1B-1B0F-7822E6FC57BA}"/>
                          </a:ext>
                        </a:extLst>
                      </p:cNvPr>
                      <p:cNvCxnSpPr>
                        <a:cxnSpLocks/>
                      </p:cNvCxnSpPr>
                      <p:nvPr/>
                    </p:nvCxnSpPr>
                    <p:spPr>
                      <a:xfrm flipV="1">
                        <a:off x="4419634" y="2243095"/>
                        <a:ext cx="490541" cy="279256"/>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18" name="Connecteur droit 417">
                        <a:extLst>
                          <a:ext uri="{FF2B5EF4-FFF2-40B4-BE49-F238E27FC236}">
                            <a16:creationId xmlns:a16="http://schemas.microsoft.com/office/drawing/2014/main" id="{23BDC55B-9E95-49A2-FAE9-0AE7D4194EB4}"/>
                          </a:ext>
                        </a:extLst>
                      </p:cNvPr>
                      <p:cNvCxnSpPr>
                        <a:cxnSpLocks/>
                      </p:cNvCxnSpPr>
                      <p:nvPr/>
                    </p:nvCxnSpPr>
                    <p:spPr>
                      <a:xfrm flipV="1">
                        <a:off x="4895645" y="2502477"/>
                        <a:ext cx="481687" cy="409571"/>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19" name="Connecteur droit 418">
                        <a:extLst>
                          <a:ext uri="{FF2B5EF4-FFF2-40B4-BE49-F238E27FC236}">
                            <a16:creationId xmlns:a16="http://schemas.microsoft.com/office/drawing/2014/main" id="{8EA93D46-EB0F-FBFC-B88C-D5C8210F07D3}"/>
                          </a:ext>
                        </a:extLst>
                      </p:cNvPr>
                      <p:cNvCxnSpPr>
                        <a:cxnSpLocks/>
                      </p:cNvCxnSpPr>
                      <p:nvPr/>
                    </p:nvCxnSpPr>
                    <p:spPr>
                      <a:xfrm flipH="1" flipV="1">
                        <a:off x="4907130" y="2247262"/>
                        <a:ext cx="467157" cy="260927"/>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grpSp>
                <p:cxnSp>
                  <p:nvCxnSpPr>
                    <p:cNvPr id="413" name="Connecteur droit 412">
                      <a:extLst>
                        <a:ext uri="{FF2B5EF4-FFF2-40B4-BE49-F238E27FC236}">
                          <a16:creationId xmlns:a16="http://schemas.microsoft.com/office/drawing/2014/main" id="{E398C738-338A-7112-AA4F-40BBBD7175CC}"/>
                        </a:ext>
                      </a:extLst>
                    </p:cNvPr>
                    <p:cNvCxnSpPr>
                      <a:cxnSpLocks/>
                    </p:cNvCxnSpPr>
                    <p:nvPr/>
                  </p:nvCxnSpPr>
                  <p:spPr>
                    <a:xfrm>
                      <a:off x="4480084" y="2486329"/>
                      <a:ext cx="483767" cy="363282"/>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14" name="Connecteur droit 413">
                      <a:extLst>
                        <a:ext uri="{FF2B5EF4-FFF2-40B4-BE49-F238E27FC236}">
                          <a16:creationId xmlns:a16="http://schemas.microsoft.com/office/drawing/2014/main" id="{F037F557-B8DC-AC27-7314-6A34D22E910B}"/>
                        </a:ext>
                      </a:extLst>
                    </p:cNvPr>
                    <p:cNvCxnSpPr>
                      <a:cxnSpLocks/>
                    </p:cNvCxnSpPr>
                    <p:nvPr/>
                  </p:nvCxnSpPr>
                  <p:spPr>
                    <a:xfrm>
                      <a:off x="4584064" y="2438888"/>
                      <a:ext cx="474647" cy="335918"/>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15" name="Connecteur droit 414">
                      <a:extLst>
                        <a:ext uri="{FF2B5EF4-FFF2-40B4-BE49-F238E27FC236}">
                          <a16:creationId xmlns:a16="http://schemas.microsoft.com/office/drawing/2014/main" id="{8F5DED64-419B-CE61-3A4D-81AA602C62D1}"/>
                        </a:ext>
                      </a:extLst>
                    </p:cNvPr>
                    <p:cNvCxnSpPr>
                      <a:cxnSpLocks/>
                    </p:cNvCxnSpPr>
                    <p:nvPr/>
                  </p:nvCxnSpPr>
                  <p:spPr>
                    <a:xfrm>
                      <a:off x="4677808" y="2384190"/>
                      <a:ext cx="477384" cy="315057"/>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grpSp>
              <p:cxnSp>
                <p:nvCxnSpPr>
                  <p:cNvPr id="405" name="Connecteur droit 404">
                    <a:extLst>
                      <a:ext uri="{FF2B5EF4-FFF2-40B4-BE49-F238E27FC236}">
                        <a16:creationId xmlns:a16="http://schemas.microsoft.com/office/drawing/2014/main" id="{EC27E039-44A3-DD2A-3578-21DEA06BF306}"/>
                      </a:ext>
                    </a:extLst>
                  </p:cNvPr>
                  <p:cNvCxnSpPr>
                    <a:cxnSpLocks/>
                  </p:cNvCxnSpPr>
                  <p:nvPr/>
                </p:nvCxnSpPr>
                <p:spPr>
                  <a:xfrm>
                    <a:off x="5228419" y="2462843"/>
                    <a:ext cx="535075" cy="358018"/>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06" name="Connecteur droit 405">
                    <a:extLst>
                      <a:ext uri="{FF2B5EF4-FFF2-40B4-BE49-F238E27FC236}">
                        <a16:creationId xmlns:a16="http://schemas.microsoft.com/office/drawing/2014/main" id="{89694E82-C6C8-F715-7E80-C893F26647B3}"/>
                      </a:ext>
                    </a:extLst>
                  </p:cNvPr>
                  <p:cNvCxnSpPr>
                    <a:cxnSpLocks/>
                  </p:cNvCxnSpPr>
                  <p:nvPr/>
                </p:nvCxnSpPr>
                <p:spPr>
                  <a:xfrm>
                    <a:off x="5311687" y="2424924"/>
                    <a:ext cx="541215" cy="318548"/>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07" name="Connecteur droit 406">
                    <a:extLst>
                      <a:ext uri="{FF2B5EF4-FFF2-40B4-BE49-F238E27FC236}">
                        <a16:creationId xmlns:a16="http://schemas.microsoft.com/office/drawing/2014/main" id="{0FE166B5-C9BE-AEB3-D551-5A621F89B707}"/>
                      </a:ext>
                    </a:extLst>
                  </p:cNvPr>
                  <p:cNvCxnSpPr>
                    <a:cxnSpLocks/>
                  </p:cNvCxnSpPr>
                  <p:nvPr/>
                </p:nvCxnSpPr>
                <p:spPr>
                  <a:xfrm flipV="1">
                    <a:off x="4896088" y="2404818"/>
                    <a:ext cx="560176" cy="340666"/>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08" name="Connecteur droit 407">
                    <a:extLst>
                      <a:ext uri="{FF2B5EF4-FFF2-40B4-BE49-F238E27FC236}">
                        <a16:creationId xmlns:a16="http://schemas.microsoft.com/office/drawing/2014/main" id="{32FDB266-A93A-2CE1-D9EE-46B0643FB937}"/>
                      </a:ext>
                    </a:extLst>
                  </p:cNvPr>
                  <p:cNvCxnSpPr>
                    <a:cxnSpLocks/>
                  </p:cNvCxnSpPr>
                  <p:nvPr/>
                </p:nvCxnSpPr>
                <p:spPr>
                  <a:xfrm flipV="1">
                    <a:off x="4983676" y="2460739"/>
                    <a:ext cx="544438" cy="365030"/>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09" name="Connecteur droit 408">
                    <a:extLst>
                      <a:ext uri="{FF2B5EF4-FFF2-40B4-BE49-F238E27FC236}">
                        <a16:creationId xmlns:a16="http://schemas.microsoft.com/office/drawing/2014/main" id="{5AD6FFE3-643D-7A8C-D45A-A72C46C6C326}"/>
                      </a:ext>
                    </a:extLst>
                  </p:cNvPr>
                  <p:cNvCxnSpPr>
                    <a:cxnSpLocks/>
                  </p:cNvCxnSpPr>
                  <p:nvPr/>
                </p:nvCxnSpPr>
                <p:spPr>
                  <a:xfrm flipV="1">
                    <a:off x="5075244" y="2516032"/>
                    <a:ext cx="549723" cy="389607"/>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10" name="Connecteur droit 409">
                    <a:extLst>
                      <a:ext uri="{FF2B5EF4-FFF2-40B4-BE49-F238E27FC236}">
                        <a16:creationId xmlns:a16="http://schemas.microsoft.com/office/drawing/2014/main" id="{870FCCD9-70F5-8D8B-4072-131E3C17CBF8}"/>
                      </a:ext>
                    </a:extLst>
                  </p:cNvPr>
                  <p:cNvCxnSpPr>
                    <a:cxnSpLocks/>
                  </p:cNvCxnSpPr>
                  <p:nvPr/>
                </p:nvCxnSpPr>
                <p:spPr>
                  <a:xfrm flipV="1">
                    <a:off x="5183379" y="2575151"/>
                    <a:ext cx="549800" cy="421368"/>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cxnSp>
                <p:nvCxnSpPr>
                  <p:cNvPr id="411" name="Connecteur droit 410">
                    <a:extLst>
                      <a:ext uri="{FF2B5EF4-FFF2-40B4-BE49-F238E27FC236}">
                        <a16:creationId xmlns:a16="http://schemas.microsoft.com/office/drawing/2014/main" id="{789BA61D-0EFF-85F6-65F2-6A862C0FCB56}"/>
                      </a:ext>
                    </a:extLst>
                  </p:cNvPr>
                  <p:cNvCxnSpPr>
                    <a:cxnSpLocks/>
                  </p:cNvCxnSpPr>
                  <p:nvPr/>
                </p:nvCxnSpPr>
                <p:spPr>
                  <a:xfrm flipV="1">
                    <a:off x="5287807" y="2637959"/>
                    <a:ext cx="555908" cy="455694"/>
                  </a:xfrm>
                  <a:prstGeom prst="line">
                    <a:avLst/>
                  </a:prstGeom>
                  <a:ln w="3175">
                    <a:solidFill>
                      <a:srgbClr val="2C889A"/>
                    </a:solidFill>
                  </a:ln>
                </p:spPr>
                <p:style>
                  <a:lnRef idx="1">
                    <a:schemeClr val="accent1"/>
                  </a:lnRef>
                  <a:fillRef idx="0">
                    <a:schemeClr val="accent1"/>
                  </a:fillRef>
                  <a:effectRef idx="0">
                    <a:schemeClr val="accent1"/>
                  </a:effectRef>
                  <a:fontRef idx="minor">
                    <a:schemeClr val="tx1"/>
                  </a:fontRef>
                </p:style>
              </p:cxnSp>
            </p:grpSp>
            <p:sp>
              <p:nvSpPr>
                <p:cNvPr id="287" name="Ellipse 286">
                  <a:extLst>
                    <a:ext uri="{FF2B5EF4-FFF2-40B4-BE49-F238E27FC236}">
                      <a16:creationId xmlns:a16="http://schemas.microsoft.com/office/drawing/2014/main" id="{C9E085C8-9E53-CCE9-793F-DCE8CB3E1A16}"/>
                    </a:ext>
                  </a:extLst>
                </p:cNvPr>
                <p:cNvSpPr/>
                <p:nvPr/>
              </p:nvSpPr>
              <p:spPr>
                <a:xfrm>
                  <a:off x="4817495" y="3369954"/>
                  <a:ext cx="45719" cy="45719"/>
                </a:xfrm>
                <a:prstGeom prst="ellips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8" name="Ellipse 287">
                  <a:extLst>
                    <a:ext uri="{FF2B5EF4-FFF2-40B4-BE49-F238E27FC236}">
                      <a16:creationId xmlns:a16="http://schemas.microsoft.com/office/drawing/2014/main" id="{0F95E3C9-B9B5-5C57-CAF2-A13AE17E81A8}"/>
                    </a:ext>
                  </a:extLst>
                </p:cNvPr>
                <p:cNvSpPr/>
                <p:nvPr/>
              </p:nvSpPr>
              <p:spPr>
                <a:xfrm>
                  <a:off x="4870388" y="3413107"/>
                  <a:ext cx="45719" cy="45719"/>
                </a:xfrm>
                <a:prstGeom prst="ellipse">
                  <a:avLst/>
                </a:prstGeom>
                <a:solidFill>
                  <a:srgbClr val="CEEA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9" name="Ellipse 288">
                  <a:extLst>
                    <a:ext uri="{FF2B5EF4-FFF2-40B4-BE49-F238E27FC236}">
                      <a16:creationId xmlns:a16="http://schemas.microsoft.com/office/drawing/2014/main" id="{C0B5B7DE-128F-92C9-48A1-856D24CCE10E}"/>
                    </a:ext>
                  </a:extLst>
                </p:cNvPr>
                <p:cNvSpPr/>
                <p:nvPr/>
              </p:nvSpPr>
              <p:spPr>
                <a:xfrm>
                  <a:off x="5050577" y="3562843"/>
                  <a:ext cx="45719" cy="45719"/>
                </a:xfrm>
                <a:prstGeom prst="ellipse">
                  <a:avLst/>
                </a:prstGeom>
                <a:solidFill>
                  <a:srgbClr val="29FF8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0" name="Ellipse 289">
                  <a:extLst>
                    <a:ext uri="{FF2B5EF4-FFF2-40B4-BE49-F238E27FC236}">
                      <a16:creationId xmlns:a16="http://schemas.microsoft.com/office/drawing/2014/main" id="{8EFF1DFD-9626-A523-A95E-7B6B1A7445ED}"/>
                    </a:ext>
                  </a:extLst>
                </p:cNvPr>
                <p:cNvSpPr/>
                <p:nvPr/>
              </p:nvSpPr>
              <p:spPr>
                <a:xfrm>
                  <a:off x="4890299" y="3322279"/>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1" name="Ellipse 290">
                  <a:extLst>
                    <a:ext uri="{FF2B5EF4-FFF2-40B4-BE49-F238E27FC236}">
                      <a16:creationId xmlns:a16="http://schemas.microsoft.com/office/drawing/2014/main" id="{94A84C7D-B7C5-73E6-188E-4BE26ED9BAE4}"/>
                    </a:ext>
                  </a:extLst>
                </p:cNvPr>
                <p:cNvSpPr/>
                <p:nvPr/>
              </p:nvSpPr>
              <p:spPr>
                <a:xfrm>
                  <a:off x="4989613" y="3256277"/>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2" name="Ellipse 291">
                  <a:extLst>
                    <a:ext uri="{FF2B5EF4-FFF2-40B4-BE49-F238E27FC236}">
                      <a16:creationId xmlns:a16="http://schemas.microsoft.com/office/drawing/2014/main" id="{BB768C21-AF43-B66D-B42B-1066BE8FA9B6}"/>
                    </a:ext>
                  </a:extLst>
                </p:cNvPr>
                <p:cNvSpPr/>
                <p:nvPr/>
              </p:nvSpPr>
              <p:spPr>
                <a:xfrm>
                  <a:off x="5087820" y="3188513"/>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3" name="Ellipse 292">
                  <a:extLst>
                    <a:ext uri="{FF2B5EF4-FFF2-40B4-BE49-F238E27FC236}">
                      <a16:creationId xmlns:a16="http://schemas.microsoft.com/office/drawing/2014/main" id="{6CD62DAB-6565-BBAC-9BBE-C88F60AC9021}"/>
                    </a:ext>
                  </a:extLst>
                </p:cNvPr>
                <p:cNvSpPr/>
                <p:nvPr/>
              </p:nvSpPr>
              <p:spPr>
                <a:xfrm>
                  <a:off x="5198933" y="3125196"/>
                  <a:ext cx="45719" cy="45719"/>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4" name="Ellipse 293">
                  <a:extLst>
                    <a:ext uri="{FF2B5EF4-FFF2-40B4-BE49-F238E27FC236}">
                      <a16:creationId xmlns:a16="http://schemas.microsoft.com/office/drawing/2014/main" id="{AD3111D0-3DC3-6364-87B8-CA5B192E2C82}"/>
                    </a:ext>
                  </a:extLst>
                </p:cNvPr>
                <p:cNvSpPr/>
                <p:nvPr/>
              </p:nvSpPr>
              <p:spPr>
                <a:xfrm>
                  <a:off x="5278320" y="3079714"/>
                  <a:ext cx="45719" cy="45719"/>
                </a:xfrm>
                <a:prstGeom prst="ellipse">
                  <a:avLst/>
                </a:prstGeom>
                <a:solidFill>
                  <a:srgbClr val="FF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5" name="Ellipse 294">
                  <a:extLst>
                    <a:ext uri="{FF2B5EF4-FFF2-40B4-BE49-F238E27FC236}">
                      <a16:creationId xmlns:a16="http://schemas.microsoft.com/office/drawing/2014/main" id="{9D54FFEE-B76B-E6ED-5D70-70D2C0451E6E}"/>
                    </a:ext>
                  </a:extLst>
                </p:cNvPr>
                <p:cNvSpPr/>
                <p:nvPr/>
              </p:nvSpPr>
              <p:spPr>
                <a:xfrm>
                  <a:off x="5346538" y="3039956"/>
                  <a:ext cx="45719" cy="45719"/>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6" name="Ellipse 295">
                  <a:extLst>
                    <a:ext uri="{FF2B5EF4-FFF2-40B4-BE49-F238E27FC236}">
                      <a16:creationId xmlns:a16="http://schemas.microsoft.com/office/drawing/2014/main" id="{67100512-29F2-C131-3C81-E62193616F5D}"/>
                    </a:ext>
                  </a:extLst>
                </p:cNvPr>
                <p:cNvSpPr/>
                <p:nvPr/>
              </p:nvSpPr>
              <p:spPr>
                <a:xfrm>
                  <a:off x="4970293" y="3478595"/>
                  <a:ext cx="45719" cy="45719"/>
                </a:xfrm>
                <a:prstGeom prst="ellips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8" name="Ellipse 297">
                  <a:extLst>
                    <a:ext uri="{FF2B5EF4-FFF2-40B4-BE49-F238E27FC236}">
                      <a16:creationId xmlns:a16="http://schemas.microsoft.com/office/drawing/2014/main" id="{AD41E21A-72A1-577F-5E53-6E7121A2D769}"/>
                    </a:ext>
                  </a:extLst>
                </p:cNvPr>
                <p:cNvSpPr/>
                <p:nvPr/>
              </p:nvSpPr>
              <p:spPr>
                <a:xfrm>
                  <a:off x="5043097" y="3430920"/>
                  <a:ext cx="45719" cy="45719"/>
                </a:xfrm>
                <a:prstGeom prst="ellips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0" name="Ellipse 299">
                  <a:extLst>
                    <a:ext uri="{FF2B5EF4-FFF2-40B4-BE49-F238E27FC236}">
                      <a16:creationId xmlns:a16="http://schemas.microsoft.com/office/drawing/2014/main" id="{23A245A1-F39A-168A-B618-F6AA9366F816}"/>
                    </a:ext>
                  </a:extLst>
                </p:cNvPr>
                <p:cNvSpPr/>
                <p:nvPr/>
              </p:nvSpPr>
              <p:spPr>
                <a:xfrm>
                  <a:off x="5142411" y="3364918"/>
                  <a:ext cx="45719" cy="45719"/>
                </a:xfrm>
                <a:prstGeom prst="ellipse">
                  <a:avLst/>
                </a:prstGeom>
                <a:solidFill>
                  <a:srgbClr val="FFFF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1" name="Ellipse 300">
                  <a:extLst>
                    <a:ext uri="{FF2B5EF4-FFF2-40B4-BE49-F238E27FC236}">
                      <a16:creationId xmlns:a16="http://schemas.microsoft.com/office/drawing/2014/main" id="{83D92C47-8130-9A9A-AFAD-848AF7914EA2}"/>
                    </a:ext>
                  </a:extLst>
                </p:cNvPr>
                <p:cNvSpPr/>
                <p:nvPr/>
              </p:nvSpPr>
              <p:spPr>
                <a:xfrm>
                  <a:off x="5240618" y="3297154"/>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2" name="Ellipse 301">
                  <a:extLst>
                    <a:ext uri="{FF2B5EF4-FFF2-40B4-BE49-F238E27FC236}">
                      <a16:creationId xmlns:a16="http://schemas.microsoft.com/office/drawing/2014/main" id="{2D99F24D-1F70-11B1-0B99-905672F75053}"/>
                    </a:ext>
                  </a:extLst>
                </p:cNvPr>
                <p:cNvSpPr/>
                <p:nvPr/>
              </p:nvSpPr>
              <p:spPr>
                <a:xfrm>
                  <a:off x="5342206" y="3233837"/>
                  <a:ext cx="45719" cy="45719"/>
                </a:xfrm>
                <a:prstGeom prst="ellipse">
                  <a:avLst/>
                </a:prstGeom>
                <a:solidFill>
                  <a:srgbClr val="FFFF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3" name="Ellipse 302">
                  <a:extLst>
                    <a:ext uri="{FF2B5EF4-FFF2-40B4-BE49-F238E27FC236}">
                      <a16:creationId xmlns:a16="http://schemas.microsoft.com/office/drawing/2014/main" id="{B8669FE2-F7F0-CEBA-D15A-D97BC9C1373D}"/>
                    </a:ext>
                  </a:extLst>
                </p:cNvPr>
                <p:cNvSpPr/>
                <p:nvPr/>
              </p:nvSpPr>
              <p:spPr>
                <a:xfrm>
                  <a:off x="5421593" y="3182005"/>
                  <a:ext cx="45719" cy="45719"/>
                </a:xfrm>
                <a:prstGeom prst="ellipse">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4" name="Ellipse 303">
                  <a:extLst>
                    <a:ext uri="{FF2B5EF4-FFF2-40B4-BE49-F238E27FC236}">
                      <a16:creationId xmlns:a16="http://schemas.microsoft.com/office/drawing/2014/main" id="{1D51AA4D-F511-44DE-1186-AB1D17F0EC4B}"/>
                    </a:ext>
                  </a:extLst>
                </p:cNvPr>
                <p:cNvSpPr/>
                <p:nvPr/>
              </p:nvSpPr>
              <p:spPr>
                <a:xfrm>
                  <a:off x="5500629" y="3122777"/>
                  <a:ext cx="45719" cy="45719"/>
                </a:xfrm>
                <a:prstGeom prst="ellipse">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5" name="Ellipse 304">
                  <a:extLst>
                    <a:ext uri="{FF2B5EF4-FFF2-40B4-BE49-F238E27FC236}">
                      <a16:creationId xmlns:a16="http://schemas.microsoft.com/office/drawing/2014/main" id="{B01FFD3C-F9E2-589A-2C26-9B1D2E11A506}"/>
                    </a:ext>
                  </a:extLst>
                </p:cNvPr>
                <p:cNvSpPr/>
                <p:nvPr/>
              </p:nvSpPr>
              <p:spPr>
                <a:xfrm>
                  <a:off x="4941229" y="3368383"/>
                  <a:ext cx="45719" cy="45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6" name="Ellipse 305">
                  <a:extLst>
                    <a:ext uri="{FF2B5EF4-FFF2-40B4-BE49-F238E27FC236}">
                      <a16:creationId xmlns:a16="http://schemas.microsoft.com/office/drawing/2014/main" id="{776D65AD-F59D-D265-9C2C-3AE4E2FA0759}"/>
                    </a:ext>
                  </a:extLst>
                </p:cNvPr>
                <p:cNvSpPr/>
                <p:nvPr/>
              </p:nvSpPr>
              <p:spPr>
                <a:xfrm>
                  <a:off x="5048265" y="3309412"/>
                  <a:ext cx="45719" cy="45719"/>
                </a:xfrm>
                <a:prstGeom prst="ellipse">
                  <a:avLst/>
                </a:prstGeom>
                <a:solidFill>
                  <a:srgbClr val="AFDC7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7" name="Ellipse 306">
                  <a:extLst>
                    <a:ext uri="{FF2B5EF4-FFF2-40B4-BE49-F238E27FC236}">
                      <a16:creationId xmlns:a16="http://schemas.microsoft.com/office/drawing/2014/main" id="{FE11FFA3-7043-0F7D-2868-2A2ABAB8D368}"/>
                    </a:ext>
                  </a:extLst>
                </p:cNvPr>
                <p:cNvSpPr/>
                <p:nvPr/>
              </p:nvSpPr>
              <p:spPr>
                <a:xfrm>
                  <a:off x="5156652" y="3233307"/>
                  <a:ext cx="45719" cy="45719"/>
                </a:xfrm>
                <a:prstGeom prst="ellipse">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8" name="Ellipse 307">
                  <a:extLst>
                    <a:ext uri="{FF2B5EF4-FFF2-40B4-BE49-F238E27FC236}">
                      <a16:creationId xmlns:a16="http://schemas.microsoft.com/office/drawing/2014/main" id="{D96657AB-19E5-3149-9AD7-EFDBC2EA6939}"/>
                    </a:ext>
                  </a:extLst>
                </p:cNvPr>
                <p:cNvSpPr/>
                <p:nvPr/>
              </p:nvSpPr>
              <p:spPr>
                <a:xfrm>
                  <a:off x="5260627" y="3176633"/>
                  <a:ext cx="45719" cy="45719"/>
                </a:xfrm>
                <a:prstGeom prst="ellipse">
                  <a:avLst/>
                </a:prstGeom>
                <a:solidFill>
                  <a:srgbClr val="9AD3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9" name="Ellipse 308">
                  <a:extLst>
                    <a:ext uri="{FF2B5EF4-FFF2-40B4-BE49-F238E27FC236}">
                      <a16:creationId xmlns:a16="http://schemas.microsoft.com/office/drawing/2014/main" id="{983529A0-47BA-C4AD-A2CF-DCD76A9310F8}"/>
                    </a:ext>
                  </a:extLst>
                </p:cNvPr>
                <p:cNvSpPr/>
                <p:nvPr/>
              </p:nvSpPr>
              <p:spPr>
                <a:xfrm>
                  <a:off x="5342960" y="3125743"/>
                  <a:ext cx="45719" cy="45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0" name="Ellipse 309">
                  <a:extLst>
                    <a:ext uri="{FF2B5EF4-FFF2-40B4-BE49-F238E27FC236}">
                      <a16:creationId xmlns:a16="http://schemas.microsoft.com/office/drawing/2014/main" id="{F15BF82F-422B-9019-059D-0FD75B06271E}"/>
                    </a:ext>
                  </a:extLst>
                </p:cNvPr>
                <p:cNvSpPr/>
                <p:nvPr/>
              </p:nvSpPr>
              <p:spPr>
                <a:xfrm>
                  <a:off x="5421397" y="3077875"/>
                  <a:ext cx="45719" cy="45719"/>
                </a:xfrm>
                <a:prstGeom prst="ellipse">
                  <a:avLst/>
                </a:prstGeom>
                <a:solidFill>
                  <a:srgbClr val="82C8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1" name="Ellipse 310">
                  <a:extLst>
                    <a:ext uri="{FF2B5EF4-FFF2-40B4-BE49-F238E27FC236}">
                      <a16:creationId xmlns:a16="http://schemas.microsoft.com/office/drawing/2014/main" id="{3E541FAF-33A0-5A6F-D8B4-60DDAEC9018F}"/>
                    </a:ext>
                  </a:extLst>
                </p:cNvPr>
                <p:cNvSpPr/>
                <p:nvPr/>
              </p:nvSpPr>
              <p:spPr>
                <a:xfrm>
                  <a:off x="5132796" y="3508563"/>
                  <a:ext cx="45719" cy="45719"/>
                </a:xfrm>
                <a:prstGeom prst="ellipse">
                  <a:avLst/>
                </a:prstGeom>
                <a:solidFill>
                  <a:srgbClr val="00D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2" name="Ellipse 311">
                  <a:extLst>
                    <a:ext uri="{FF2B5EF4-FFF2-40B4-BE49-F238E27FC236}">
                      <a16:creationId xmlns:a16="http://schemas.microsoft.com/office/drawing/2014/main" id="{51A809D7-B6A7-4A68-7631-7A9C6EE0F610}"/>
                    </a:ext>
                  </a:extLst>
                </p:cNvPr>
                <p:cNvSpPr/>
                <p:nvPr/>
              </p:nvSpPr>
              <p:spPr>
                <a:xfrm>
                  <a:off x="5233848" y="3441561"/>
                  <a:ext cx="45719" cy="45719"/>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3" name="Ellipse 312">
                  <a:extLst>
                    <a:ext uri="{FF2B5EF4-FFF2-40B4-BE49-F238E27FC236}">
                      <a16:creationId xmlns:a16="http://schemas.microsoft.com/office/drawing/2014/main" id="{F50302FD-2919-B754-BEB5-B79ED8715106}"/>
                    </a:ext>
                  </a:extLst>
                </p:cNvPr>
                <p:cNvSpPr/>
                <p:nvPr/>
              </p:nvSpPr>
              <p:spPr>
                <a:xfrm>
                  <a:off x="5339090" y="3361508"/>
                  <a:ext cx="45719" cy="45719"/>
                </a:xfrm>
                <a:prstGeom prst="ellipse">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4" name="Ellipse 313">
                  <a:extLst>
                    <a:ext uri="{FF2B5EF4-FFF2-40B4-BE49-F238E27FC236}">
                      <a16:creationId xmlns:a16="http://schemas.microsoft.com/office/drawing/2014/main" id="{2BE9D6E3-AEA3-73EE-6C82-FF6870A13B82}"/>
                    </a:ext>
                  </a:extLst>
                </p:cNvPr>
                <p:cNvSpPr/>
                <p:nvPr/>
              </p:nvSpPr>
              <p:spPr>
                <a:xfrm>
                  <a:off x="5438480" y="3298656"/>
                  <a:ext cx="45719" cy="45719"/>
                </a:xfrm>
                <a:prstGeom prst="ellipse">
                  <a:avLst/>
                </a:prstGeom>
                <a:solidFill>
                  <a:srgbClr val="009E4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6" name="Ellipse 315">
                  <a:extLst>
                    <a:ext uri="{FF2B5EF4-FFF2-40B4-BE49-F238E27FC236}">
                      <a16:creationId xmlns:a16="http://schemas.microsoft.com/office/drawing/2014/main" id="{47152A66-84B9-BC31-0B81-EA8680FB5490}"/>
                    </a:ext>
                  </a:extLst>
                </p:cNvPr>
                <p:cNvSpPr/>
                <p:nvPr/>
              </p:nvSpPr>
              <p:spPr>
                <a:xfrm>
                  <a:off x="5519527" y="3237552"/>
                  <a:ext cx="45719" cy="45719"/>
                </a:xfrm>
                <a:prstGeom prst="ellipse">
                  <a:avLst/>
                </a:prstGeom>
                <a:solidFill>
                  <a:srgbClr val="0086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7" name="Ellipse 316">
                  <a:extLst>
                    <a:ext uri="{FF2B5EF4-FFF2-40B4-BE49-F238E27FC236}">
                      <a16:creationId xmlns:a16="http://schemas.microsoft.com/office/drawing/2014/main" id="{CF5F4386-0750-AF0A-C54A-641EB06B99E3}"/>
                    </a:ext>
                  </a:extLst>
                </p:cNvPr>
                <p:cNvSpPr/>
                <p:nvPr/>
              </p:nvSpPr>
              <p:spPr>
                <a:xfrm>
                  <a:off x="5593291" y="3179581"/>
                  <a:ext cx="45719" cy="45719"/>
                </a:xfrm>
                <a:prstGeom prst="ellipse">
                  <a:avLst/>
                </a:prstGeom>
                <a:solidFill>
                  <a:srgbClr val="0082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9" name="Ellipse 318">
                  <a:extLst>
                    <a:ext uri="{FF2B5EF4-FFF2-40B4-BE49-F238E27FC236}">
                      <a16:creationId xmlns:a16="http://schemas.microsoft.com/office/drawing/2014/main" id="{BFD8D133-408B-F91D-6BFB-999AB3B3F90E}"/>
                    </a:ext>
                  </a:extLst>
                </p:cNvPr>
                <p:cNvSpPr/>
                <p:nvPr/>
              </p:nvSpPr>
              <p:spPr>
                <a:xfrm>
                  <a:off x="5150108" y="3658303"/>
                  <a:ext cx="45719" cy="45719"/>
                </a:xfrm>
                <a:prstGeom prst="ellipse">
                  <a:avLst/>
                </a:prstGeom>
                <a:solidFill>
                  <a:srgbClr val="47FF9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4" name="Ellipse 383">
                  <a:extLst>
                    <a:ext uri="{FF2B5EF4-FFF2-40B4-BE49-F238E27FC236}">
                      <a16:creationId xmlns:a16="http://schemas.microsoft.com/office/drawing/2014/main" id="{6ACD4452-BCA5-A3CB-1265-3CBB78E137EE}"/>
                    </a:ext>
                  </a:extLst>
                </p:cNvPr>
                <p:cNvSpPr/>
                <p:nvPr/>
              </p:nvSpPr>
              <p:spPr>
                <a:xfrm>
                  <a:off x="5236601" y="3594148"/>
                  <a:ext cx="45719" cy="45719"/>
                </a:xfrm>
                <a:prstGeom prst="ellipse">
                  <a:avLst/>
                </a:prstGeom>
                <a:solidFill>
                  <a:srgbClr val="00D0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5" name="Ellipse 384">
                  <a:extLst>
                    <a:ext uri="{FF2B5EF4-FFF2-40B4-BE49-F238E27FC236}">
                      <a16:creationId xmlns:a16="http://schemas.microsoft.com/office/drawing/2014/main" id="{7D5C42F6-4257-EFE9-F279-AEB7F020B77D}"/>
                    </a:ext>
                  </a:extLst>
                </p:cNvPr>
                <p:cNvSpPr/>
                <p:nvPr/>
              </p:nvSpPr>
              <p:spPr>
                <a:xfrm>
                  <a:off x="5343623" y="3518618"/>
                  <a:ext cx="45719" cy="45719"/>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6" name="Ellipse 385">
                  <a:extLst>
                    <a:ext uri="{FF2B5EF4-FFF2-40B4-BE49-F238E27FC236}">
                      <a16:creationId xmlns:a16="http://schemas.microsoft.com/office/drawing/2014/main" id="{5F4D4B47-39FA-A79D-7CA5-A5F7791E725F}"/>
                    </a:ext>
                  </a:extLst>
                </p:cNvPr>
                <p:cNvSpPr/>
                <p:nvPr/>
              </p:nvSpPr>
              <p:spPr>
                <a:xfrm>
                  <a:off x="5448673" y="3442586"/>
                  <a:ext cx="45719" cy="45719"/>
                </a:xfrm>
                <a:prstGeom prst="ellipse">
                  <a:avLst/>
                </a:prstGeom>
                <a:solidFill>
                  <a:srgbClr val="0086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7" name="Ellipse 386">
                  <a:extLst>
                    <a:ext uri="{FF2B5EF4-FFF2-40B4-BE49-F238E27FC236}">
                      <a16:creationId xmlns:a16="http://schemas.microsoft.com/office/drawing/2014/main" id="{887C8C0E-D53F-B65B-ED02-10AE2DE38780}"/>
                    </a:ext>
                  </a:extLst>
                </p:cNvPr>
                <p:cNvSpPr/>
                <p:nvPr/>
              </p:nvSpPr>
              <p:spPr>
                <a:xfrm>
                  <a:off x="5549174" y="3362162"/>
                  <a:ext cx="45719" cy="45719"/>
                </a:xfrm>
                <a:prstGeom prst="ellipse">
                  <a:avLst/>
                </a:prstGeom>
                <a:solidFill>
                  <a:srgbClr val="0082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8" name="Ellipse 387">
                  <a:extLst>
                    <a:ext uri="{FF2B5EF4-FFF2-40B4-BE49-F238E27FC236}">
                      <a16:creationId xmlns:a16="http://schemas.microsoft.com/office/drawing/2014/main" id="{F27ED19E-0893-FC4B-7762-7FF6D9877123}"/>
                    </a:ext>
                  </a:extLst>
                </p:cNvPr>
                <p:cNvSpPr/>
                <p:nvPr/>
              </p:nvSpPr>
              <p:spPr>
                <a:xfrm>
                  <a:off x="5635624" y="3289458"/>
                  <a:ext cx="45719" cy="45719"/>
                </a:xfrm>
                <a:prstGeom prst="ellipse">
                  <a:avLst/>
                </a:prstGeom>
                <a:solidFill>
                  <a:srgbClr val="0082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9" name="Ellipse 388">
                  <a:extLst>
                    <a:ext uri="{FF2B5EF4-FFF2-40B4-BE49-F238E27FC236}">
                      <a16:creationId xmlns:a16="http://schemas.microsoft.com/office/drawing/2014/main" id="{4D8FC03F-BF50-5CA5-96DF-CCF56A0E55D6}"/>
                    </a:ext>
                  </a:extLst>
                </p:cNvPr>
                <p:cNvSpPr/>
                <p:nvPr/>
              </p:nvSpPr>
              <p:spPr>
                <a:xfrm>
                  <a:off x="5702973" y="3245929"/>
                  <a:ext cx="45719" cy="45719"/>
                </a:xfrm>
                <a:prstGeom prst="ellipse">
                  <a:avLst/>
                </a:prstGeom>
                <a:solidFill>
                  <a:srgbClr val="0082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0" name="Ellipse 389">
                  <a:extLst>
                    <a:ext uri="{FF2B5EF4-FFF2-40B4-BE49-F238E27FC236}">
                      <a16:creationId xmlns:a16="http://schemas.microsoft.com/office/drawing/2014/main" id="{F951D1A2-20E8-07D3-CA1F-A7EDAFB70F69}"/>
                    </a:ext>
                  </a:extLst>
                </p:cNvPr>
                <p:cNvSpPr/>
                <p:nvPr/>
              </p:nvSpPr>
              <p:spPr>
                <a:xfrm>
                  <a:off x="5343623" y="3829329"/>
                  <a:ext cx="45719" cy="45719"/>
                </a:xfrm>
                <a:prstGeom prst="ellipse">
                  <a:avLst/>
                </a:prstGeom>
                <a:solidFill>
                  <a:srgbClr val="041F5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1" name="Ellipse 390">
                  <a:extLst>
                    <a:ext uri="{FF2B5EF4-FFF2-40B4-BE49-F238E27FC236}">
                      <a16:creationId xmlns:a16="http://schemas.microsoft.com/office/drawing/2014/main" id="{14141EB9-8AEC-2A2D-DE92-6FD5ABD08B0A}"/>
                    </a:ext>
                  </a:extLst>
                </p:cNvPr>
                <p:cNvSpPr/>
                <p:nvPr/>
              </p:nvSpPr>
              <p:spPr>
                <a:xfrm>
                  <a:off x="5429914" y="3753922"/>
                  <a:ext cx="45719" cy="45719"/>
                </a:xfrm>
                <a:prstGeom prst="ellipse">
                  <a:avLst/>
                </a:prstGeom>
                <a:solidFill>
                  <a:srgbClr val="171A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2" name="Ellipse 391">
                  <a:extLst>
                    <a:ext uri="{FF2B5EF4-FFF2-40B4-BE49-F238E27FC236}">
                      <a16:creationId xmlns:a16="http://schemas.microsoft.com/office/drawing/2014/main" id="{56F0FBC2-08E3-3462-F17E-26805A3ABED9}"/>
                    </a:ext>
                  </a:extLst>
                </p:cNvPr>
                <p:cNvSpPr/>
                <p:nvPr/>
              </p:nvSpPr>
              <p:spPr>
                <a:xfrm>
                  <a:off x="5524418" y="3675596"/>
                  <a:ext cx="45719" cy="45719"/>
                </a:xfrm>
                <a:prstGeom prst="ellipse">
                  <a:avLst/>
                </a:prstGeom>
                <a:solidFill>
                  <a:srgbClr val="104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3" name="Ellipse 392">
                  <a:extLst>
                    <a:ext uri="{FF2B5EF4-FFF2-40B4-BE49-F238E27FC236}">
                      <a16:creationId xmlns:a16="http://schemas.microsoft.com/office/drawing/2014/main" id="{912D2480-895B-7484-1677-B422E8BE9C0F}"/>
                    </a:ext>
                  </a:extLst>
                </p:cNvPr>
                <p:cNvSpPr/>
                <p:nvPr/>
              </p:nvSpPr>
              <p:spPr>
                <a:xfrm>
                  <a:off x="5632690" y="3572194"/>
                  <a:ext cx="45719" cy="45719"/>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4" name="Ellipse 393">
                  <a:extLst>
                    <a:ext uri="{FF2B5EF4-FFF2-40B4-BE49-F238E27FC236}">
                      <a16:creationId xmlns:a16="http://schemas.microsoft.com/office/drawing/2014/main" id="{261EC79C-0043-AB60-6392-032BDADF9F56}"/>
                    </a:ext>
                  </a:extLst>
                </p:cNvPr>
                <p:cNvSpPr/>
                <p:nvPr/>
              </p:nvSpPr>
              <p:spPr>
                <a:xfrm>
                  <a:off x="5824384" y="3404877"/>
                  <a:ext cx="45719" cy="45719"/>
                </a:xfrm>
                <a:prstGeom prst="ellipse">
                  <a:avLst/>
                </a:prstGeom>
                <a:solidFill>
                  <a:srgbClr val="171A9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5" name="Ellipse 394">
                  <a:extLst>
                    <a:ext uri="{FF2B5EF4-FFF2-40B4-BE49-F238E27FC236}">
                      <a16:creationId xmlns:a16="http://schemas.microsoft.com/office/drawing/2014/main" id="{CDB33436-BB12-6680-ECE5-5D285A1F45BE}"/>
                    </a:ext>
                  </a:extLst>
                </p:cNvPr>
                <p:cNvSpPr/>
                <p:nvPr/>
              </p:nvSpPr>
              <p:spPr>
                <a:xfrm>
                  <a:off x="5266494" y="3731027"/>
                  <a:ext cx="45719" cy="45719"/>
                </a:xfrm>
                <a:prstGeom prst="ellipse">
                  <a:avLst/>
                </a:prstGeom>
                <a:solidFill>
                  <a:srgbClr val="CEEA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6" name="Ellipse 395">
                  <a:extLst>
                    <a:ext uri="{FF2B5EF4-FFF2-40B4-BE49-F238E27FC236}">
                      <a16:creationId xmlns:a16="http://schemas.microsoft.com/office/drawing/2014/main" id="{9651AF5D-6DB7-0230-8937-0446003BAA0B}"/>
                    </a:ext>
                  </a:extLst>
                </p:cNvPr>
                <p:cNvSpPr/>
                <p:nvPr/>
              </p:nvSpPr>
              <p:spPr>
                <a:xfrm>
                  <a:off x="5346860" y="3686303"/>
                  <a:ext cx="45719" cy="45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7" name="Ellipse 396">
                  <a:extLst>
                    <a:ext uri="{FF2B5EF4-FFF2-40B4-BE49-F238E27FC236}">
                      <a16:creationId xmlns:a16="http://schemas.microsoft.com/office/drawing/2014/main" id="{2C7B3380-49A8-864A-B456-79F12C7101EC}"/>
                    </a:ext>
                  </a:extLst>
                </p:cNvPr>
                <p:cNvSpPr/>
                <p:nvPr/>
              </p:nvSpPr>
              <p:spPr>
                <a:xfrm>
                  <a:off x="5444371" y="3605107"/>
                  <a:ext cx="45719" cy="45719"/>
                </a:xfrm>
                <a:prstGeom prst="ellipse">
                  <a:avLst/>
                </a:prstGeom>
                <a:solidFill>
                  <a:srgbClr val="AFDC7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8" name="Ellipse 397">
                  <a:extLst>
                    <a:ext uri="{FF2B5EF4-FFF2-40B4-BE49-F238E27FC236}">
                      <a16:creationId xmlns:a16="http://schemas.microsoft.com/office/drawing/2014/main" id="{226DD331-924D-886B-9924-D07DFE083C78}"/>
                    </a:ext>
                  </a:extLst>
                </p:cNvPr>
                <p:cNvSpPr/>
                <p:nvPr/>
              </p:nvSpPr>
              <p:spPr>
                <a:xfrm>
                  <a:off x="5552758" y="3516302"/>
                  <a:ext cx="45719" cy="45719"/>
                </a:xfrm>
                <a:prstGeom prst="ellipse">
                  <a:avLst/>
                </a:prstGeom>
                <a:solidFill>
                  <a:srgbClr val="C7E6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9" name="Ellipse 398">
                  <a:extLst>
                    <a:ext uri="{FF2B5EF4-FFF2-40B4-BE49-F238E27FC236}">
                      <a16:creationId xmlns:a16="http://schemas.microsoft.com/office/drawing/2014/main" id="{ECDD5C4F-AAF5-30B0-C974-DCD2F5F7881F}"/>
                    </a:ext>
                  </a:extLst>
                </p:cNvPr>
                <p:cNvSpPr/>
                <p:nvPr/>
              </p:nvSpPr>
              <p:spPr>
                <a:xfrm>
                  <a:off x="5653558" y="3434228"/>
                  <a:ext cx="45719" cy="45719"/>
                </a:xfrm>
                <a:prstGeom prst="ellipse">
                  <a:avLst/>
                </a:prstGeom>
                <a:solidFill>
                  <a:srgbClr val="9AD35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0" name="Ellipse 399">
                  <a:extLst>
                    <a:ext uri="{FF2B5EF4-FFF2-40B4-BE49-F238E27FC236}">
                      <a16:creationId xmlns:a16="http://schemas.microsoft.com/office/drawing/2014/main" id="{24B72D5E-69FA-A473-5281-25805AE1B39F}"/>
                    </a:ext>
                  </a:extLst>
                </p:cNvPr>
                <p:cNvSpPr/>
                <p:nvPr/>
              </p:nvSpPr>
              <p:spPr>
                <a:xfrm>
                  <a:off x="5739066" y="3367463"/>
                  <a:ext cx="45719" cy="45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1" name="Ellipse 400">
                  <a:extLst>
                    <a:ext uri="{FF2B5EF4-FFF2-40B4-BE49-F238E27FC236}">
                      <a16:creationId xmlns:a16="http://schemas.microsoft.com/office/drawing/2014/main" id="{D875393A-9D9C-C940-5C39-FABEC9FEDA0A}"/>
                    </a:ext>
                  </a:extLst>
                </p:cNvPr>
                <p:cNvSpPr/>
                <p:nvPr/>
              </p:nvSpPr>
              <p:spPr>
                <a:xfrm>
                  <a:off x="5804803" y="3306895"/>
                  <a:ext cx="45719" cy="45719"/>
                </a:xfrm>
                <a:prstGeom prst="ellipse">
                  <a:avLst/>
                </a:prstGeom>
                <a:solidFill>
                  <a:srgbClr val="82C83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2" name="Ellipse 401">
                  <a:extLst>
                    <a:ext uri="{FF2B5EF4-FFF2-40B4-BE49-F238E27FC236}">
                      <a16:creationId xmlns:a16="http://schemas.microsoft.com/office/drawing/2014/main" id="{68F01507-D679-E287-6FEC-65B137C585C3}"/>
                    </a:ext>
                  </a:extLst>
                </p:cNvPr>
                <p:cNvSpPr/>
                <p:nvPr/>
              </p:nvSpPr>
              <p:spPr>
                <a:xfrm>
                  <a:off x="5735079" y="3495452"/>
                  <a:ext cx="45719" cy="45719"/>
                </a:xfrm>
                <a:prstGeom prst="ellipse">
                  <a:avLst/>
                </a:prstGeom>
                <a:solidFill>
                  <a:srgbClr val="104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3" name="Connecteur droit 402">
                  <a:extLst>
                    <a:ext uri="{FF2B5EF4-FFF2-40B4-BE49-F238E27FC236}">
                      <a16:creationId xmlns:a16="http://schemas.microsoft.com/office/drawing/2014/main" id="{18695B86-A523-A415-6B68-D701DE1AEBE7}"/>
                    </a:ext>
                  </a:extLst>
                </p:cNvPr>
                <p:cNvCxnSpPr>
                  <a:cxnSpLocks/>
                </p:cNvCxnSpPr>
                <p:nvPr/>
              </p:nvCxnSpPr>
              <p:spPr>
                <a:xfrm flipH="1">
                  <a:off x="5363968" y="2989938"/>
                  <a:ext cx="9525" cy="864087"/>
                </a:xfrm>
                <a:prstGeom prst="line">
                  <a:avLst/>
                </a:prstGeom>
                <a:ln w="6350">
                  <a:solidFill>
                    <a:srgbClr val="40BAD2"/>
                  </a:solidFill>
                  <a:prstDash val="sysDot"/>
                </a:ln>
              </p:spPr>
              <p:style>
                <a:lnRef idx="1">
                  <a:schemeClr val="accent1"/>
                </a:lnRef>
                <a:fillRef idx="0">
                  <a:schemeClr val="accent1"/>
                </a:fillRef>
                <a:effectRef idx="0">
                  <a:schemeClr val="accent1"/>
                </a:effectRef>
                <a:fontRef idx="minor">
                  <a:schemeClr val="tx1"/>
                </a:fontRef>
              </p:style>
            </p:cxnSp>
          </p:grpSp>
          <p:sp>
            <p:nvSpPr>
              <p:cNvPr id="284" name="Ellipse 283">
                <a:extLst>
                  <a:ext uri="{FF2B5EF4-FFF2-40B4-BE49-F238E27FC236}">
                    <a16:creationId xmlns:a16="http://schemas.microsoft.com/office/drawing/2014/main" id="{331EACF8-4C04-544C-22C9-EC7D8E37BF94}"/>
                  </a:ext>
                </a:extLst>
              </p:cNvPr>
              <p:cNvSpPr/>
              <p:nvPr/>
            </p:nvSpPr>
            <p:spPr>
              <a:xfrm>
                <a:off x="7816279" y="3915906"/>
                <a:ext cx="45719" cy="45719"/>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421" name="Connecteur droit 420">
              <a:extLst>
                <a:ext uri="{FF2B5EF4-FFF2-40B4-BE49-F238E27FC236}">
                  <a16:creationId xmlns:a16="http://schemas.microsoft.com/office/drawing/2014/main" id="{0CD91313-C86B-73A6-F084-203AB848DDFB}"/>
                </a:ext>
              </a:extLst>
            </p:cNvPr>
            <p:cNvCxnSpPr>
              <a:cxnSpLocks/>
            </p:cNvCxnSpPr>
            <p:nvPr/>
          </p:nvCxnSpPr>
          <p:spPr>
            <a:xfrm flipH="1">
              <a:off x="8064031" y="2775626"/>
              <a:ext cx="3457" cy="839344"/>
            </a:xfrm>
            <a:prstGeom prst="line">
              <a:avLst/>
            </a:prstGeom>
            <a:ln w="6350">
              <a:solidFill>
                <a:srgbClr val="40BAD2"/>
              </a:solidFill>
              <a:prstDash val="sysDot"/>
            </a:ln>
          </p:spPr>
          <p:style>
            <a:lnRef idx="1">
              <a:schemeClr val="accent1"/>
            </a:lnRef>
            <a:fillRef idx="0">
              <a:schemeClr val="accent1"/>
            </a:fillRef>
            <a:effectRef idx="0">
              <a:schemeClr val="accent1"/>
            </a:effectRef>
            <a:fontRef idx="minor">
              <a:schemeClr val="tx1"/>
            </a:fontRef>
          </p:style>
        </p:cxnSp>
        <p:cxnSp>
          <p:nvCxnSpPr>
            <p:cNvPr id="422" name="Connecteur droit 421">
              <a:extLst>
                <a:ext uri="{FF2B5EF4-FFF2-40B4-BE49-F238E27FC236}">
                  <a16:creationId xmlns:a16="http://schemas.microsoft.com/office/drawing/2014/main" id="{CCE48AEA-ED25-C88C-184C-20C81A034A4B}"/>
                </a:ext>
              </a:extLst>
            </p:cNvPr>
            <p:cNvCxnSpPr>
              <a:cxnSpLocks/>
            </p:cNvCxnSpPr>
            <p:nvPr/>
          </p:nvCxnSpPr>
          <p:spPr>
            <a:xfrm>
              <a:off x="6979938" y="2775626"/>
              <a:ext cx="12391" cy="862870"/>
            </a:xfrm>
            <a:prstGeom prst="line">
              <a:avLst/>
            </a:prstGeom>
            <a:ln w="6350">
              <a:solidFill>
                <a:srgbClr val="40BAD2"/>
              </a:solidFill>
              <a:prstDash val="sysDot"/>
            </a:ln>
          </p:spPr>
          <p:style>
            <a:lnRef idx="1">
              <a:schemeClr val="accent1"/>
            </a:lnRef>
            <a:fillRef idx="0">
              <a:schemeClr val="accent1"/>
            </a:fillRef>
            <a:effectRef idx="0">
              <a:schemeClr val="accent1"/>
            </a:effectRef>
            <a:fontRef idx="minor">
              <a:schemeClr val="tx1"/>
            </a:fontRef>
          </p:style>
        </p:cxnSp>
      </p:grpSp>
      <p:grpSp>
        <p:nvGrpSpPr>
          <p:cNvPr id="581" name="Groupe 580">
            <a:extLst>
              <a:ext uri="{FF2B5EF4-FFF2-40B4-BE49-F238E27FC236}">
                <a16:creationId xmlns:a16="http://schemas.microsoft.com/office/drawing/2014/main" id="{D470FAAB-87C2-91F4-D444-2B5CE2DA409E}"/>
              </a:ext>
            </a:extLst>
          </p:cNvPr>
          <p:cNvGrpSpPr/>
          <p:nvPr/>
        </p:nvGrpSpPr>
        <p:grpSpPr>
          <a:xfrm>
            <a:off x="2731799" y="3463799"/>
            <a:ext cx="1461087" cy="1151815"/>
            <a:chOff x="2643645" y="3304407"/>
            <a:chExt cx="1461087" cy="1151815"/>
          </a:xfrm>
        </p:grpSpPr>
        <p:grpSp>
          <p:nvGrpSpPr>
            <p:cNvPr id="9" name="Groupe 8">
              <a:extLst>
                <a:ext uri="{FF2B5EF4-FFF2-40B4-BE49-F238E27FC236}">
                  <a16:creationId xmlns:a16="http://schemas.microsoft.com/office/drawing/2014/main" id="{9BE544FF-5767-D685-0106-0312801D218F}"/>
                </a:ext>
              </a:extLst>
            </p:cNvPr>
            <p:cNvGrpSpPr/>
            <p:nvPr/>
          </p:nvGrpSpPr>
          <p:grpSpPr>
            <a:xfrm>
              <a:off x="2643645" y="3304407"/>
              <a:ext cx="1461087" cy="1151815"/>
              <a:chOff x="436227" y="2088094"/>
              <a:chExt cx="1781401" cy="1440637"/>
            </a:xfrm>
          </p:grpSpPr>
          <p:sp>
            <p:nvSpPr>
              <p:cNvPr id="10" name="ZoneTexte 9">
                <a:extLst>
                  <a:ext uri="{FF2B5EF4-FFF2-40B4-BE49-F238E27FC236}">
                    <a16:creationId xmlns:a16="http://schemas.microsoft.com/office/drawing/2014/main" id="{D4451966-B834-FE4A-F538-F78C2F2F7462}"/>
                  </a:ext>
                </a:extLst>
              </p:cNvPr>
              <p:cNvSpPr txBox="1"/>
              <p:nvPr/>
            </p:nvSpPr>
            <p:spPr>
              <a:xfrm>
                <a:off x="436227" y="2618055"/>
                <a:ext cx="342490" cy="250220"/>
              </a:xfrm>
              <a:prstGeom prst="rect">
                <a:avLst/>
              </a:prstGeom>
              <a:noFill/>
            </p:spPr>
            <p:txBody>
              <a:bodyPr wrap="square" rtlCol="0">
                <a:spAutoFit/>
              </a:bodyPr>
              <a:lstStyle/>
              <a:p>
                <a:r>
                  <a:rPr lang="fr-FR" sz="700" dirty="0">
                    <a:solidFill>
                      <a:srgbClr val="2C889A"/>
                    </a:solidFill>
                  </a:rPr>
                  <a:t>x</a:t>
                </a:r>
                <a:r>
                  <a:rPr lang="fr-FR" sz="700" baseline="-25000" dirty="0">
                    <a:solidFill>
                      <a:srgbClr val="2C889A"/>
                    </a:solidFill>
                  </a:rPr>
                  <a:t>2</a:t>
                </a:r>
                <a:endParaRPr lang="en-GB" sz="700" baseline="-25000" dirty="0">
                  <a:solidFill>
                    <a:srgbClr val="2C889A"/>
                  </a:solidFill>
                </a:endParaRPr>
              </a:p>
            </p:txBody>
          </p:sp>
          <p:grpSp>
            <p:nvGrpSpPr>
              <p:cNvPr id="11" name="Groupe 10">
                <a:extLst>
                  <a:ext uri="{FF2B5EF4-FFF2-40B4-BE49-F238E27FC236}">
                    <a16:creationId xmlns:a16="http://schemas.microsoft.com/office/drawing/2014/main" id="{A3798BF1-E551-4A96-FF5C-320CE070A214}"/>
                  </a:ext>
                </a:extLst>
              </p:cNvPr>
              <p:cNvGrpSpPr/>
              <p:nvPr/>
            </p:nvGrpSpPr>
            <p:grpSpPr>
              <a:xfrm>
                <a:off x="740665" y="2088094"/>
                <a:ext cx="1476963" cy="1308080"/>
                <a:chOff x="740665" y="2088094"/>
                <a:chExt cx="1476963" cy="1308080"/>
              </a:xfrm>
            </p:grpSpPr>
            <p:sp>
              <p:nvSpPr>
                <p:cNvPr id="24" name="Rectangle 23">
                  <a:extLst>
                    <a:ext uri="{FF2B5EF4-FFF2-40B4-BE49-F238E27FC236}">
                      <a16:creationId xmlns:a16="http://schemas.microsoft.com/office/drawing/2014/main" id="{C97C85EF-B75E-B6A2-7241-B1169CF18D40}"/>
                    </a:ext>
                  </a:extLst>
                </p:cNvPr>
                <p:cNvSpPr/>
                <p:nvPr/>
              </p:nvSpPr>
              <p:spPr>
                <a:xfrm>
                  <a:off x="780476" y="2141629"/>
                  <a:ext cx="1270084" cy="1162622"/>
                </a:xfrm>
                <a:prstGeom prst="rect">
                  <a:avLst/>
                </a:prstGeom>
                <a:noFill/>
                <a:ln w="10795" cap="flat" cmpd="sng" algn="ctr">
                  <a:solidFill>
                    <a:srgbClr val="40BAD2">
                      <a:shade val="50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2" name="Rectangle : avec coin arrondi 21">
                  <a:extLst>
                    <a:ext uri="{FF2B5EF4-FFF2-40B4-BE49-F238E27FC236}">
                      <a16:creationId xmlns:a16="http://schemas.microsoft.com/office/drawing/2014/main" id="{5F2F2A34-F384-2DAA-C834-AB41C5577621}"/>
                    </a:ext>
                  </a:extLst>
                </p:cNvPr>
                <p:cNvSpPr/>
                <p:nvPr/>
              </p:nvSpPr>
              <p:spPr>
                <a:xfrm>
                  <a:off x="740665" y="2088094"/>
                  <a:ext cx="1476963" cy="1308080"/>
                </a:xfrm>
                <a:prstGeom prst="round1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GB" dirty="0"/>
                </a:p>
              </p:txBody>
            </p:sp>
          </p:grpSp>
          <p:sp>
            <p:nvSpPr>
              <p:cNvPr id="13" name="ZoneTexte 12">
                <a:extLst>
                  <a:ext uri="{FF2B5EF4-FFF2-40B4-BE49-F238E27FC236}">
                    <a16:creationId xmlns:a16="http://schemas.microsoft.com/office/drawing/2014/main" id="{EAF28CC5-80D8-32C1-5A25-2DC669CC7EED}"/>
                  </a:ext>
                </a:extLst>
              </p:cNvPr>
              <p:cNvSpPr txBox="1"/>
              <p:nvPr/>
            </p:nvSpPr>
            <p:spPr>
              <a:xfrm>
                <a:off x="1291694" y="3278511"/>
                <a:ext cx="350682" cy="250220"/>
              </a:xfrm>
              <a:prstGeom prst="rect">
                <a:avLst/>
              </a:prstGeom>
              <a:noFill/>
            </p:spPr>
            <p:txBody>
              <a:bodyPr wrap="square" rtlCol="0">
                <a:spAutoFit/>
              </a:bodyPr>
              <a:lstStyle/>
              <a:p>
                <a:r>
                  <a:rPr lang="fr-FR" sz="700" dirty="0">
                    <a:solidFill>
                      <a:srgbClr val="2C889A"/>
                    </a:solidFill>
                  </a:rPr>
                  <a:t>x</a:t>
                </a:r>
                <a:r>
                  <a:rPr lang="fr-FR" sz="700" baseline="-25000" dirty="0">
                    <a:solidFill>
                      <a:srgbClr val="2C889A"/>
                    </a:solidFill>
                  </a:rPr>
                  <a:t>1</a:t>
                </a:r>
                <a:endParaRPr lang="en-GB" sz="700" baseline="-25000" dirty="0">
                  <a:solidFill>
                    <a:srgbClr val="2C889A"/>
                  </a:solidFill>
                </a:endParaRPr>
              </a:p>
            </p:txBody>
          </p:sp>
          <p:grpSp>
            <p:nvGrpSpPr>
              <p:cNvPr id="14" name="Groupe 13">
                <a:extLst>
                  <a:ext uri="{FF2B5EF4-FFF2-40B4-BE49-F238E27FC236}">
                    <a16:creationId xmlns:a16="http://schemas.microsoft.com/office/drawing/2014/main" id="{41D0C210-4467-0009-BD79-73469E26B489}"/>
                  </a:ext>
                </a:extLst>
              </p:cNvPr>
              <p:cNvGrpSpPr/>
              <p:nvPr/>
            </p:nvGrpSpPr>
            <p:grpSpPr>
              <a:xfrm>
                <a:off x="907308" y="2221441"/>
                <a:ext cx="1104163" cy="1047931"/>
                <a:chOff x="920875" y="2241876"/>
                <a:chExt cx="1104163" cy="1047931"/>
              </a:xfrm>
            </p:grpSpPr>
            <p:sp>
              <p:nvSpPr>
                <p:cNvPr id="17" name="Ellipse 16">
                  <a:extLst>
                    <a:ext uri="{FF2B5EF4-FFF2-40B4-BE49-F238E27FC236}">
                      <a16:creationId xmlns:a16="http://schemas.microsoft.com/office/drawing/2014/main" id="{10E1A672-B489-325D-EDD5-39630887B10B}"/>
                    </a:ext>
                  </a:extLst>
                </p:cNvPr>
                <p:cNvSpPr/>
                <p:nvPr/>
              </p:nvSpPr>
              <p:spPr>
                <a:xfrm>
                  <a:off x="920875" y="2241876"/>
                  <a:ext cx="69963" cy="7028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9" name="Ellipse 18">
                  <a:extLst>
                    <a:ext uri="{FF2B5EF4-FFF2-40B4-BE49-F238E27FC236}">
                      <a16:creationId xmlns:a16="http://schemas.microsoft.com/office/drawing/2014/main" id="{E1F900B0-3FF0-C6FB-C077-7589DF005EEE}"/>
                    </a:ext>
                  </a:extLst>
                </p:cNvPr>
                <p:cNvSpPr/>
                <p:nvPr/>
              </p:nvSpPr>
              <p:spPr>
                <a:xfrm>
                  <a:off x="977656" y="2427695"/>
                  <a:ext cx="69963" cy="7028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15" name="Ellipse 14">
                  <a:extLst>
                    <a:ext uri="{FF2B5EF4-FFF2-40B4-BE49-F238E27FC236}">
                      <a16:creationId xmlns:a16="http://schemas.microsoft.com/office/drawing/2014/main" id="{CA7C1BD8-607B-2D22-D5D9-1C1F0C493B16}"/>
                    </a:ext>
                  </a:extLst>
                </p:cNvPr>
                <p:cNvSpPr/>
                <p:nvPr/>
              </p:nvSpPr>
              <p:spPr>
                <a:xfrm>
                  <a:off x="1955075" y="2482358"/>
                  <a:ext cx="69963" cy="7028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20" name="Ellipse 19">
                  <a:extLst>
                    <a:ext uri="{FF2B5EF4-FFF2-40B4-BE49-F238E27FC236}">
                      <a16:creationId xmlns:a16="http://schemas.microsoft.com/office/drawing/2014/main" id="{9E784149-4D99-EE8C-FC5D-B89499189380}"/>
                    </a:ext>
                  </a:extLst>
                </p:cNvPr>
                <p:cNvSpPr/>
                <p:nvPr/>
              </p:nvSpPr>
              <p:spPr>
                <a:xfrm>
                  <a:off x="1546246" y="3219527"/>
                  <a:ext cx="69963" cy="7028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grpSp>
        </p:grpSp>
        <p:sp>
          <p:nvSpPr>
            <p:cNvPr id="424" name="Ellipse 423">
              <a:extLst>
                <a:ext uri="{FF2B5EF4-FFF2-40B4-BE49-F238E27FC236}">
                  <a16:creationId xmlns:a16="http://schemas.microsoft.com/office/drawing/2014/main" id="{6248C27E-4B92-7873-B4FD-AA0AED5C8968}"/>
                </a:ext>
              </a:extLst>
            </p:cNvPr>
            <p:cNvSpPr/>
            <p:nvPr/>
          </p:nvSpPr>
          <p:spPr>
            <a:xfrm>
              <a:off x="3032586" y="3997653"/>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25" name="Ellipse 424">
              <a:extLst>
                <a:ext uri="{FF2B5EF4-FFF2-40B4-BE49-F238E27FC236}">
                  <a16:creationId xmlns:a16="http://schemas.microsoft.com/office/drawing/2014/main" id="{E04EE900-5756-8ED6-AA7F-915CAE9FAEE6}"/>
                </a:ext>
              </a:extLst>
            </p:cNvPr>
            <p:cNvSpPr/>
            <p:nvPr/>
          </p:nvSpPr>
          <p:spPr>
            <a:xfrm>
              <a:off x="3136323" y="3874237"/>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26" name="Ellipse 425">
              <a:extLst>
                <a:ext uri="{FF2B5EF4-FFF2-40B4-BE49-F238E27FC236}">
                  <a16:creationId xmlns:a16="http://schemas.microsoft.com/office/drawing/2014/main" id="{DE01FCEE-C5BB-D796-3BF2-A8805914585D}"/>
                </a:ext>
              </a:extLst>
            </p:cNvPr>
            <p:cNvSpPr/>
            <p:nvPr/>
          </p:nvSpPr>
          <p:spPr>
            <a:xfrm>
              <a:off x="3165004" y="4114709"/>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28" name="Ellipse 427">
              <a:extLst>
                <a:ext uri="{FF2B5EF4-FFF2-40B4-BE49-F238E27FC236}">
                  <a16:creationId xmlns:a16="http://schemas.microsoft.com/office/drawing/2014/main" id="{CFA6FB0A-2B01-E349-CA51-5970D9193B73}"/>
                </a:ext>
              </a:extLst>
            </p:cNvPr>
            <p:cNvSpPr/>
            <p:nvPr/>
          </p:nvSpPr>
          <p:spPr>
            <a:xfrm>
              <a:off x="3399788" y="3476345"/>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29" name="Ellipse 428">
              <a:extLst>
                <a:ext uri="{FF2B5EF4-FFF2-40B4-BE49-F238E27FC236}">
                  <a16:creationId xmlns:a16="http://schemas.microsoft.com/office/drawing/2014/main" id="{ACC90375-3A00-5629-E297-C69EC995DAF8}"/>
                </a:ext>
              </a:extLst>
            </p:cNvPr>
            <p:cNvSpPr/>
            <p:nvPr/>
          </p:nvSpPr>
          <p:spPr>
            <a:xfrm>
              <a:off x="3486147" y="3367986"/>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30" name="Ellipse 429">
              <a:extLst>
                <a:ext uri="{FF2B5EF4-FFF2-40B4-BE49-F238E27FC236}">
                  <a16:creationId xmlns:a16="http://schemas.microsoft.com/office/drawing/2014/main" id="{1223B173-EF44-FCDA-24F1-D7EACF4B6F4B}"/>
                </a:ext>
              </a:extLst>
            </p:cNvPr>
            <p:cNvSpPr/>
            <p:nvPr/>
          </p:nvSpPr>
          <p:spPr>
            <a:xfrm>
              <a:off x="3632916" y="3448250"/>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31" name="Ellipse 430">
              <a:extLst>
                <a:ext uri="{FF2B5EF4-FFF2-40B4-BE49-F238E27FC236}">
                  <a16:creationId xmlns:a16="http://schemas.microsoft.com/office/drawing/2014/main" id="{4B45B44B-3D75-0E73-6B03-68302136765F}"/>
                </a:ext>
              </a:extLst>
            </p:cNvPr>
            <p:cNvSpPr/>
            <p:nvPr/>
          </p:nvSpPr>
          <p:spPr>
            <a:xfrm>
              <a:off x="3317169" y="4142804"/>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32" name="Ellipse 431">
              <a:extLst>
                <a:ext uri="{FF2B5EF4-FFF2-40B4-BE49-F238E27FC236}">
                  <a16:creationId xmlns:a16="http://schemas.microsoft.com/office/drawing/2014/main" id="{4A417E70-9BB5-8E95-DDC2-F82D00AA0186}"/>
                </a:ext>
              </a:extLst>
            </p:cNvPr>
            <p:cNvSpPr/>
            <p:nvPr/>
          </p:nvSpPr>
          <p:spPr>
            <a:xfrm>
              <a:off x="3312735" y="3936490"/>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33" name="Ellipse 432">
              <a:extLst>
                <a:ext uri="{FF2B5EF4-FFF2-40B4-BE49-F238E27FC236}">
                  <a16:creationId xmlns:a16="http://schemas.microsoft.com/office/drawing/2014/main" id="{BB4964E7-69C2-7C36-92E3-44013E93EFC3}"/>
                </a:ext>
              </a:extLst>
            </p:cNvPr>
            <p:cNvSpPr/>
            <p:nvPr/>
          </p:nvSpPr>
          <p:spPr>
            <a:xfrm>
              <a:off x="3343839" y="3633175"/>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35" name="Ellipse 434">
              <a:extLst>
                <a:ext uri="{FF2B5EF4-FFF2-40B4-BE49-F238E27FC236}">
                  <a16:creationId xmlns:a16="http://schemas.microsoft.com/office/drawing/2014/main" id="{2BFD4F9C-19BE-9AD3-BA6E-61C7FE3A2D78}"/>
                </a:ext>
              </a:extLst>
            </p:cNvPr>
            <p:cNvSpPr/>
            <p:nvPr/>
          </p:nvSpPr>
          <p:spPr>
            <a:xfrm>
              <a:off x="2975545" y="3819320"/>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36" name="Ellipse 435">
              <a:extLst>
                <a:ext uri="{FF2B5EF4-FFF2-40B4-BE49-F238E27FC236}">
                  <a16:creationId xmlns:a16="http://schemas.microsoft.com/office/drawing/2014/main" id="{53183B32-9692-58AC-BD00-16A6014E1E68}"/>
                </a:ext>
              </a:extLst>
            </p:cNvPr>
            <p:cNvSpPr/>
            <p:nvPr/>
          </p:nvSpPr>
          <p:spPr>
            <a:xfrm>
              <a:off x="3801932" y="3431831"/>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37" name="Ellipse 436">
              <a:extLst>
                <a:ext uri="{FF2B5EF4-FFF2-40B4-BE49-F238E27FC236}">
                  <a16:creationId xmlns:a16="http://schemas.microsoft.com/office/drawing/2014/main" id="{397BEA25-7014-F316-2377-D7DC54C55334}"/>
                </a:ext>
              </a:extLst>
            </p:cNvPr>
            <p:cNvSpPr/>
            <p:nvPr/>
          </p:nvSpPr>
          <p:spPr>
            <a:xfrm>
              <a:off x="3391714" y="3874970"/>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38" name="Ellipse 437">
              <a:extLst>
                <a:ext uri="{FF2B5EF4-FFF2-40B4-BE49-F238E27FC236}">
                  <a16:creationId xmlns:a16="http://schemas.microsoft.com/office/drawing/2014/main" id="{E796FA01-095C-B93B-066C-311607A64000}"/>
                </a:ext>
              </a:extLst>
            </p:cNvPr>
            <p:cNvSpPr/>
            <p:nvPr/>
          </p:nvSpPr>
          <p:spPr>
            <a:xfrm>
              <a:off x="3837230" y="3736262"/>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39" name="Ellipse 438">
              <a:extLst>
                <a:ext uri="{FF2B5EF4-FFF2-40B4-BE49-F238E27FC236}">
                  <a16:creationId xmlns:a16="http://schemas.microsoft.com/office/drawing/2014/main" id="{1B6BE24F-4B13-016B-4421-3168E5FA0272}"/>
                </a:ext>
              </a:extLst>
            </p:cNvPr>
            <p:cNvSpPr/>
            <p:nvPr/>
          </p:nvSpPr>
          <p:spPr>
            <a:xfrm>
              <a:off x="3676788" y="4114709"/>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40" name="Ellipse 439">
              <a:extLst>
                <a:ext uri="{FF2B5EF4-FFF2-40B4-BE49-F238E27FC236}">
                  <a16:creationId xmlns:a16="http://schemas.microsoft.com/office/drawing/2014/main" id="{3481C131-97E6-73DF-10BB-ECB8AEA9FC54}"/>
                </a:ext>
              </a:extLst>
            </p:cNvPr>
            <p:cNvSpPr/>
            <p:nvPr/>
          </p:nvSpPr>
          <p:spPr>
            <a:xfrm>
              <a:off x="3512647" y="3725423"/>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41" name="Ellipse 440">
              <a:extLst>
                <a:ext uri="{FF2B5EF4-FFF2-40B4-BE49-F238E27FC236}">
                  <a16:creationId xmlns:a16="http://schemas.microsoft.com/office/drawing/2014/main" id="{133A9342-387C-70FA-E97F-6C68C4DC5550}"/>
                </a:ext>
              </a:extLst>
            </p:cNvPr>
            <p:cNvSpPr/>
            <p:nvPr/>
          </p:nvSpPr>
          <p:spPr>
            <a:xfrm>
              <a:off x="3554828" y="3583397"/>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42" name="Ellipse 441">
              <a:extLst>
                <a:ext uri="{FF2B5EF4-FFF2-40B4-BE49-F238E27FC236}">
                  <a16:creationId xmlns:a16="http://schemas.microsoft.com/office/drawing/2014/main" id="{29E6002C-C65A-1870-F5DF-08ED239F710E}"/>
                </a:ext>
              </a:extLst>
            </p:cNvPr>
            <p:cNvSpPr/>
            <p:nvPr/>
          </p:nvSpPr>
          <p:spPr>
            <a:xfrm>
              <a:off x="3868801" y="3504440"/>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43" name="Ellipse 442">
              <a:extLst>
                <a:ext uri="{FF2B5EF4-FFF2-40B4-BE49-F238E27FC236}">
                  <a16:creationId xmlns:a16="http://schemas.microsoft.com/office/drawing/2014/main" id="{6871B13C-4449-DCD1-7ED9-DFA9339584C8}"/>
                </a:ext>
              </a:extLst>
            </p:cNvPr>
            <p:cNvSpPr/>
            <p:nvPr/>
          </p:nvSpPr>
          <p:spPr>
            <a:xfrm>
              <a:off x="3798715" y="4174322"/>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44" name="Ellipse 443">
              <a:extLst>
                <a:ext uri="{FF2B5EF4-FFF2-40B4-BE49-F238E27FC236}">
                  <a16:creationId xmlns:a16="http://schemas.microsoft.com/office/drawing/2014/main" id="{88557371-FCBA-B9B0-1D48-7080E1427366}"/>
                </a:ext>
              </a:extLst>
            </p:cNvPr>
            <p:cNvSpPr/>
            <p:nvPr/>
          </p:nvSpPr>
          <p:spPr>
            <a:xfrm>
              <a:off x="3476627" y="4051199"/>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45" name="Ellipse 444">
              <a:extLst>
                <a:ext uri="{FF2B5EF4-FFF2-40B4-BE49-F238E27FC236}">
                  <a16:creationId xmlns:a16="http://schemas.microsoft.com/office/drawing/2014/main" id="{A6333113-385B-4E8E-57C0-822B7381DAC3}"/>
                </a:ext>
              </a:extLst>
            </p:cNvPr>
            <p:cNvSpPr/>
            <p:nvPr/>
          </p:nvSpPr>
          <p:spPr>
            <a:xfrm>
              <a:off x="3702018" y="3920922"/>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46" name="Ellipse 445">
              <a:extLst>
                <a:ext uri="{FF2B5EF4-FFF2-40B4-BE49-F238E27FC236}">
                  <a16:creationId xmlns:a16="http://schemas.microsoft.com/office/drawing/2014/main" id="{63FB7304-DD86-98A0-A3B0-DF05E1EE281B}"/>
                </a:ext>
              </a:extLst>
            </p:cNvPr>
            <p:cNvSpPr/>
            <p:nvPr/>
          </p:nvSpPr>
          <p:spPr>
            <a:xfrm>
              <a:off x="3717240" y="3572186"/>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47" name="Ellipse 446">
              <a:extLst>
                <a:ext uri="{FF2B5EF4-FFF2-40B4-BE49-F238E27FC236}">
                  <a16:creationId xmlns:a16="http://schemas.microsoft.com/office/drawing/2014/main" id="{876E6F5B-63A2-2B8E-328D-58DD2FF0553E}"/>
                </a:ext>
              </a:extLst>
            </p:cNvPr>
            <p:cNvSpPr/>
            <p:nvPr/>
          </p:nvSpPr>
          <p:spPr>
            <a:xfrm>
              <a:off x="3593226" y="3881607"/>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576" name="Ellipse 575">
              <a:extLst>
                <a:ext uri="{FF2B5EF4-FFF2-40B4-BE49-F238E27FC236}">
                  <a16:creationId xmlns:a16="http://schemas.microsoft.com/office/drawing/2014/main" id="{7AB8D742-DD63-44FF-9E5A-0F8772381B04}"/>
                </a:ext>
              </a:extLst>
            </p:cNvPr>
            <p:cNvSpPr/>
            <p:nvPr/>
          </p:nvSpPr>
          <p:spPr>
            <a:xfrm>
              <a:off x="3840109" y="4026290"/>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577" name="Ellipse 576">
              <a:extLst>
                <a:ext uri="{FF2B5EF4-FFF2-40B4-BE49-F238E27FC236}">
                  <a16:creationId xmlns:a16="http://schemas.microsoft.com/office/drawing/2014/main" id="{2B0ECEAC-EDF3-313D-CAD1-DCCF5B35F2F4}"/>
                </a:ext>
              </a:extLst>
            </p:cNvPr>
            <p:cNvSpPr/>
            <p:nvPr/>
          </p:nvSpPr>
          <p:spPr>
            <a:xfrm>
              <a:off x="3745931" y="3836128"/>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578" name="Ellipse 577">
              <a:extLst>
                <a:ext uri="{FF2B5EF4-FFF2-40B4-BE49-F238E27FC236}">
                  <a16:creationId xmlns:a16="http://schemas.microsoft.com/office/drawing/2014/main" id="{910478F7-824F-47A2-6B63-11079416B4EA}"/>
                </a:ext>
              </a:extLst>
            </p:cNvPr>
            <p:cNvSpPr/>
            <p:nvPr/>
          </p:nvSpPr>
          <p:spPr>
            <a:xfrm>
              <a:off x="2957696" y="4196060"/>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580" name="Ellipse 579">
              <a:extLst>
                <a:ext uri="{FF2B5EF4-FFF2-40B4-BE49-F238E27FC236}">
                  <a16:creationId xmlns:a16="http://schemas.microsoft.com/office/drawing/2014/main" id="{89D464F4-B6D0-1558-F1EF-FA69A12CDEBC}"/>
                </a:ext>
              </a:extLst>
            </p:cNvPr>
            <p:cNvSpPr/>
            <p:nvPr/>
          </p:nvSpPr>
          <p:spPr>
            <a:xfrm>
              <a:off x="3267095" y="3749888"/>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23" name="Ellipse 422">
              <a:extLst>
                <a:ext uri="{FF2B5EF4-FFF2-40B4-BE49-F238E27FC236}">
                  <a16:creationId xmlns:a16="http://schemas.microsoft.com/office/drawing/2014/main" id="{B887E094-6EAA-4544-EEDF-0780732DD91B}"/>
                </a:ext>
              </a:extLst>
            </p:cNvPr>
            <p:cNvSpPr/>
            <p:nvPr/>
          </p:nvSpPr>
          <p:spPr>
            <a:xfrm>
              <a:off x="3178951" y="3419887"/>
              <a:ext cx="57383" cy="5619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grpSp>
      <mc:AlternateContent xmlns:mc="http://schemas.openxmlformats.org/markup-compatibility/2006">
        <mc:Choice xmlns:a14="http://schemas.microsoft.com/office/drawing/2010/main" Requires="a14">
          <p:sp>
            <p:nvSpPr>
              <p:cNvPr id="206" name="ZoneTexte 205">
                <a:extLst>
                  <a:ext uri="{FF2B5EF4-FFF2-40B4-BE49-F238E27FC236}">
                    <a16:creationId xmlns:a16="http://schemas.microsoft.com/office/drawing/2014/main" id="{75AD4FA8-2D68-F8CA-B957-01AC3FF739E1}"/>
                  </a:ext>
                </a:extLst>
              </p:cNvPr>
              <p:cNvSpPr txBox="1"/>
              <p:nvPr/>
            </p:nvSpPr>
            <p:spPr>
              <a:xfrm>
                <a:off x="2583940" y="1578884"/>
                <a:ext cx="1732835" cy="400110"/>
              </a:xfrm>
              <a:prstGeom prst="rect">
                <a:avLst/>
              </a:prstGeom>
              <a:noFill/>
            </p:spPr>
            <p:txBody>
              <a:bodyPr wrap="square" rtlCol="0">
                <a:spAutoFit/>
              </a:bodyPr>
              <a:lstStyle/>
              <a:p>
                <a:pPr algn="ctr"/>
                <a:r>
                  <a:rPr lang="fr-FR" sz="1000" dirty="0">
                    <a:solidFill>
                      <a:srgbClr val="595959"/>
                    </a:solidFill>
                    <a:latin typeface="Atkinson Hyperlegible" pitchFamily="2" charset="0"/>
                  </a:rPr>
                  <a:t>A </a:t>
                </a:r>
                <a:r>
                  <a:rPr lang="fr-FR" sz="1000" dirty="0" err="1">
                    <a:solidFill>
                      <a:srgbClr val="595959"/>
                    </a:solidFill>
                    <a:latin typeface="Atkinson Hyperlegible" pitchFamily="2" charset="0"/>
                  </a:rPr>
                  <a:t>function</a:t>
                </a:r>
                <a:r>
                  <a:rPr lang="fr-FR" sz="1000" dirty="0">
                    <a:solidFill>
                      <a:srgbClr val="595959"/>
                    </a:solidFill>
                    <a:latin typeface="Atkinson Hyperlegible" pitchFamily="2" charset="0"/>
                  </a:rPr>
                  <a:t> of the </a:t>
                </a:r>
                <a:r>
                  <a:rPr lang="fr-FR" sz="1000" dirty="0" err="1">
                    <a:solidFill>
                      <a:srgbClr val="595959"/>
                    </a:solidFill>
                    <a:latin typeface="Atkinson Hyperlegible" pitchFamily="2" charset="0"/>
                  </a:rPr>
                  <a:t>criterion</a:t>
                </a:r>
                <a:r>
                  <a:rPr lang="fr-FR" sz="1000" dirty="0">
                    <a:solidFill>
                      <a:srgbClr val="595959"/>
                    </a:solidFill>
                    <a:latin typeface="Atkinson Hyperlegible" pitchFamily="2" charset="0"/>
                  </a:rPr>
                  <a:t> </a:t>
                </a:r>
                <a14:m>
                  <m:oMath xmlns:m="http://schemas.openxmlformats.org/officeDocument/2006/math">
                    <m:r>
                      <a:rPr lang="fr-FR" sz="1000" b="0" i="1" smtClean="0">
                        <a:solidFill>
                          <a:srgbClr val="595959"/>
                        </a:solidFill>
                        <a:latin typeface="Cambria Math" panose="02040503050406030204" pitchFamily="18" charset="0"/>
                      </a:rPr>
                      <m:t>𝑑</m:t>
                    </m:r>
                    <m:r>
                      <a:rPr lang="fr-FR" sz="1000" b="0" i="1" smtClean="0">
                        <a:solidFill>
                          <a:srgbClr val="595959"/>
                        </a:solidFill>
                        <a:latin typeface="Cambria Math" panose="02040503050406030204" pitchFamily="18" charset="0"/>
                      </a:rPr>
                      <m:t>(</m:t>
                    </m:r>
                    <m:sSub>
                      <m:sSubPr>
                        <m:ctrlPr>
                          <a:rPr lang="fr-FR" sz="1000" b="0" i="1" smtClean="0">
                            <a:solidFill>
                              <a:srgbClr val="595959"/>
                            </a:solidFill>
                            <a:latin typeface="Cambria Math" panose="02040503050406030204" pitchFamily="18" charset="0"/>
                          </a:rPr>
                        </m:ctrlPr>
                      </m:sSubPr>
                      <m:e>
                        <m:r>
                          <a:rPr lang="fr-FR" sz="1000" b="0" i="1" smtClean="0">
                            <a:solidFill>
                              <a:srgbClr val="595959"/>
                            </a:solidFill>
                            <a:latin typeface="Cambria Math" panose="02040503050406030204" pitchFamily="18" charset="0"/>
                          </a:rPr>
                          <m:t>𝑥</m:t>
                        </m:r>
                      </m:e>
                      <m:sub>
                        <m:r>
                          <a:rPr lang="fr-FR" sz="1000" b="0" i="1" smtClean="0">
                            <a:solidFill>
                              <a:srgbClr val="595959"/>
                            </a:solidFill>
                            <a:latin typeface="Cambria Math" panose="02040503050406030204" pitchFamily="18" charset="0"/>
                          </a:rPr>
                          <m:t>1</m:t>
                        </m:r>
                      </m:sub>
                    </m:sSub>
                    <m:r>
                      <a:rPr lang="fr-FR" sz="1000" b="0" i="1" smtClean="0">
                        <a:solidFill>
                          <a:srgbClr val="595959"/>
                        </a:solidFill>
                        <a:latin typeface="Cambria Math" panose="02040503050406030204" pitchFamily="18" charset="0"/>
                      </a:rPr>
                      <m:t>,</m:t>
                    </m:r>
                    <m:sSub>
                      <m:sSubPr>
                        <m:ctrlPr>
                          <a:rPr lang="fr-FR" sz="1000" b="0" i="1" smtClean="0">
                            <a:solidFill>
                              <a:srgbClr val="595959"/>
                            </a:solidFill>
                            <a:latin typeface="Cambria Math" panose="02040503050406030204" pitchFamily="18" charset="0"/>
                          </a:rPr>
                        </m:ctrlPr>
                      </m:sSubPr>
                      <m:e>
                        <m:r>
                          <a:rPr lang="fr-FR" sz="1000" b="0" i="1" smtClean="0">
                            <a:solidFill>
                              <a:srgbClr val="595959"/>
                            </a:solidFill>
                            <a:latin typeface="Cambria Math" panose="02040503050406030204" pitchFamily="18" charset="0"/>
                          </a:rPr>
                          <m:t>𝑥</m:t>
                        </m:r>
                      </m:e>
                      <m:sub>
                        <m:r>
                          <a:rPr lang="fr-FR" sz="1000" b="0" i="1" smtClean="0">
                            <a:solidFill>
                              <a:srgbClr val="595959"/>
                            </a:solidFill>
                            <a:latin typeface="Cambria Math" panose="02040503050406030204" pitchFamily="18" charset="0"/>
                          </a:rPr>
                          <m:t>2</m:t>
                        </m:r>
                      </m:sub>
                    </m:sSub>
                    <m:r>
                      <a:rPr lang="fr-FR" sz="1000" b="0" i="1" smtClean="0">
                        <a:solidFill>
                          <a:srgbClr val="595959"/>
                        </a:solidFill>
                        <a:latin typeface="Cambria Math" panose="02040503050406030204" pitchFamily="18" charset="0"/>
                      </a:rPr>
                      <m:t>)</m:t>
                    </m:r>
                  </m:oMath>
                </a14:m>
                <a:r>
                  <a:rPr lang="fr-FR" sz="1000" dirty="0">
                    <a:solidFill>
                      <a:srgbClr val="595959"/>
                    </a:solidFill>
                    <a:latin typeface="Atkinson Hyperlegible" pitchFamily="2" charset="0"/>
                  </a:rPr>
                  <a:t> </a:t>
                </a:r>
                <a:r>
                  <a:rPr lang="fr-FR" sz="1000" dirty="0" err="1">
                    <a:solidFill>
                      <a:srgbClr val="595959"/>
                    </a:solidFill>
                    <a:latin typeface="Atkinson Hyperlegible" pitchFamily="2" charset="0"/>
                  </a:rPr>
                  <a:t>is</a:t>
                </a:r>
                <a:r>
                  <a:rPr lang="fr-FR" sz="1000" dirty="0">
                    <a:solidFill>
                      <a:srgbClr val="595959"/>
                    </a:solidFill>
                    <a:latin typeface="Atkinson Hyperlegible" pitchFamily="2" charset="0"/>
                  </a:rPr>
                  <a:t> </a:t>
                </a:r>
                <a:r>
                  <a:rPr lang="fr-FR" sz="1000" dirty="0" err="1">
                    <a:solidFill>
                      <a:srgbClr val="595959"/>
                    </a:solidFill>
                    <a:latin typeface="Atkinson Hyperlegible" pitchFamily="2" charset="0"/>
                  </a:rPr>
                  <a:t>defined</a:t>
                </a:r>
                <a:endParaRPr lang="en-GB" sz="1000" dirty="0">
                  <a:solidFill>
                    <a:srgbClr val="595959"/>
                  </a:solidFill>
                  <a:latin typeface="Atkinson Hyperlegible" pitchFamily="2" charset="0"/>
                </a:endParaRPr>
              </a:p>
            </p:txBody>
          </p:sp>
        </mc:Choice>
        <mc:Fallback>
          <p:sp>
            <p:nvSpPr>
              <p:cNvPr id="206" name="ZoneTexte 205">
                <a:extLst>
                  <a:ext uri="{FF2B5EF4-FFF2-40B4-BE49-F238E27FC236}">
                    <a16:creationId xmlns:a16="http://schemas.microsoft.com/office/drawing/2014/main" id="{75AD4FA8-2D68-F8CA-B957-01AC3FF739E1}"/>
                  </a:ext>
                </a:extLst>
              </p:cNvPr>
              <p:cNvSpPr txBox="1">
                <a:spLocks noRot="1" noChangeAspect="1" noMove="1" noResize="1" noEditPoints="1" noAdjustHandles="1" noChangeArrowheads="1" noChangeShapeType="1" noTextEdit="1"/>
              </p:cNvSpPr>
              <p:nvPr/>
            </p:nvSpPr>
            <p:spPr>
              <a:xfrm>
                <a:off x="2583940" y="1578884"/>
                <a:ext cx="1732835" cy="400110"/>
              </a:xfrm>
              <a:prstGeom prst="rect">
                <a:avLst/>
              </a:prstGeom>
              <a:blipFill>
                <a:blip r:embed="rId4"/>
                <a:stretch>
                  <a:fillRect b="-7576"/>
                </a:stretch>
              </a:blipFill>
            </p:spPr>
            <p:txBody>
              <a:bodyPr/>
              <a:lstStyle/>
              <a:p>
                <a:r>
                  <a:rPr lang="en-US">
                    <a:noFill/>
                  </a:rPr>
                  <a:t> </a:t>
                </a:r>
              </a:p>
            </p:txBody>
          </p:sp>
        </mc:Fallback>
      </mc:AlternateContent>
      <p:sp>
        <p:nvSpPr>
          <p:cNvPr id="16" name="Slide Number Placeholder 15">
            <a:extLst>
              <a:ext uri="{FF2B5EF4-FFF2-40B4-BE49-F238E27FC236}">
                <a16:creationId xmlns:a16="http://schemas.microsoft.com/office/drawing/2014/main" id="{BFF68E1F-B986-AC51-5C50-3346F3CD07D5}"/>
              </a:ext>
            </a:extLst>
          </p:cNvPr>
          <p:cNvSpPr>
            <a:spLocks noGrp="1"/>
          </p:cNvSpPr>
          <p:nvPr>
            <p:ph type="sldNum" sz="quarter" idx="12"/>
          </p:nvPr>
        </p:nvSpPr>
        <p:spPr/>
        <p:txBody>
          <a:bodyPr/>
          <a:lstStyle/>
          <a:p>
            <a:fld id="{A88DABC2-0637-4AC7-9063-F08C5B379692}" type="slidenum">
              <a:rPr lang="en-US" smtClean="0"/>
              <a:t>9</a:t>
            </a:fld>
            <a:endParaRPr lang="en-US"/>
          </a:p>
        </p:txBody>
      </p:sp>
      <p:sp>
        <p:nvSpPr>
          <p:cNvPr id="8" name="ZoneTexte 296">
            <a:extLst>
              <a:ext uri="{FF2B5EF4-FFF2-40B4-BE49-F238E27FC236}">
                <a16:creationId xmlns:a16="http://schemas.microsoft.com/office/drawing/2014/main" id="{A86BF815-B214-B167-B224-7B782E929508}"/>
              </a:ext>
            </a:extLst>
          </p:cNvPr>
          <p:cNvSpPr txBox="1"/>
          <p:nvPr/>
        </p:nvSpPr>
        <p:spPr>
          <a:xfrm>
            <a:off x="552152" y="2520084"/>
            <a:ext cx="307408" cy="200055"/>
          </a:xfrm>
          <a:prstGeom prst="rect">
            <a:avLst/>
          </a:prstGeom>
          <a:noFill/>
        </p:spPr>
        <p:txBody>
          <a:bodyPr wrap="square" rtlCol="0">
            <a:spAutoFit/>
          </a:bodyPr>
          <a:lstStyle/>
          <a:p>
            <a:r>
              <a:rPr lang="fr-FR" sz="700" dirty="0">
                <a:solidFill>
                  <a:srgbClr val="2C889A"/>
                </a:solidFill>
              </a:rPr>
              <a:t>x</a:t>
            </a:r>
            <a:r>
              <a:rPr lang="fr-FR" sz="700" baseline="-25000" dirty="0">
                <a:solidFill>
                  <a:srgbClr val="2C889A"/>
                </a:solidFill>
              </a:rPr>
              <a:t>2</a:t>
            </a:r>
            <a:endParaRPr lang="en-GB" sz="700" baseline="-25000" dirty="0">
              <a:solidFill>
                <a:srgbClr val="2C889A"/>
              </a:solidFill>
            </a:endParaRPr>
          </a:p>
        </p:txBody>
      </p:sp>
      <p:grpSp>
        <p:nvGrpSpPr>
          <p:cNvPr id="12" name="Groupe 226">
            <a:extLst>
              <a:ext uri="{FF2B5EF4-FFF2-40B4-BE49-F238E27FC236}">
                <a16:creationId xmlns:a16="http://schemas.microsoft.com/office/drawing/2014/main" id="{F24F6303-EC12-C40A-20F4-0CEE1A1E044D}"/>
              </a:ext>
            </a:extLst>
          </p:cNvPr>
          <p:cNvGrpSpPr/>
          <p:nvPr/>
        </p:nvGrpSpPr>
        <p:grpSpPr>
          <a:xfrm>
            <a:off x="805922" y="2043658"/>
            <a:ext cx="1273599" cy="1162622"/>
            <a:chOff x="6328209" y="4000958"/>
            <a:chExt cx="1985281" cy="1552554"/>
          </a:xfrm>
        </p:grpSpPr>
        <p:sp>
          <p:nvSpPr>
            <p:cNvPr id="18" name="Rectangle 17">
              <a:extLst>
                <a:ext uri="{FF2B5EF4-FFF2-40B4-BE49-F238E27FC236}">
                  <a16:creationId xmlns:a16="http://schemas.microsoft.com/office/drawing/2014/main" id="{398D35BF-92A8-CF2A-26B6-898BC17F2173}"/>
                </a:ext>
              </a:extLst>
            </p:cNvPr>
            <p:cNvSpPr/>
            <p:nvPr/>
          </p:nvSpPr>
          <p:spPr>
            <a:xfrm>
              <a:off x="6333688" y="4000958"/>
              <a:ext cx="1979802" cy="155255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cxnSp>
          <p:nvCxnSpPr>
            <p:cNvPr id="21" name="Connecteur droit 229">
              <a:extLst>
                <a:ext uri="{FF2B5EF4-FFF2-40B4-BE49-F238E27FC236}">
                  <a16:creationId xmlns:a16="http://schemas.microsoft.com/office/drawing/2014/main" id="{F7D2F033-2026-42CD-6CBB-A8615DDE4601}"/>
                </a:ext>
              </a:extLst>
            </p:cNvPr>
            <p:cNvCxnSpPr>
              <a:cxnSpLocks/>
            </p:cNvCxnSpPr>
            <p:nvPr/>
          </p:nvCxnSpPr>
          <p:spPr>
            <a:xfrm>
              <a:off x="6823076" y="4000958"/>
              <a:ext cx="0" cy="1552554"/>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23" name="Connecteur droit 230">
              <a:extLst>
                <a:ext uri="{FF2B5EF4-FFF2-40B4-BE49-F238E27FC236}">
                  <a16:creationId xmlns:a16="http://schemas.microsoft.com/office/drawing/2014/main" id="{39153975-D5C3-1A07-679B-859381E0AE65}"/>
                </a:ext>
              </a:extLst>
            </p:cNvPr>
            <p:cNvCxnSpPr>
              <a:cxnSpLocks/>
            </p:cNvCxnSpPr>
            <p:nvPr/>
          </p:nvCxnSpPr>
          <p:spPr>
            <a:xfrm>
              <a:off x="7305004" y="4000958"/>
              <a:ext cx="0" cy="1552554"/>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25" name="Connecteur droit 231">
              <a:extLst>
                <a:ext uri="{FF2B5EF4-FFF2-40B4-BE49-F238E27FC236}">
                  <a16:creationId xmlns:a16="http://schemas.microsoft.com/office/drawing/2014/main" id="{6C351F4B-6D24-C309-2AAA-0110F62484E2}"/>
                </a:ext>
              </a:extLst>
            </p:cNvPr>
            <p:cNvCxnSpPr>
              <a:cxnSpLocks/>
            </p:cNvCxnSpPr>
            <p:nvPr/>
          </p:nvCxnSpPr>
          <p:spPr>
            <a:xfrm>
              <a:off x="7799025" y="4000958"/>
              <a:ext cx="0" cy="1552554"/>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26" name="Connecteur droit 232">
              <a:extLst>
                <a:ext uri="{FF2B5EF4-FFF2-40B4-BE49-F238E27FC236}">
                  <a16:creationId xmlns:a16="http://schemas.microsoft.com/office/drawing/2014/main" id="{8AC53A1D-C8E7-3403-AB32-701D4585B930}"/>
                </a:ext>
              </a:extLst>
            </p:cNvPr>
            <p:cNvCxnSpPr>
              <a:cxnSpLocks/>
              <a:stCxn id="18" idx="3"/>
              <a:endCxn id="18" idx="1"/>
            </p:cNvCxnSpPr>
            <p:nvPr/>
          </p:nvCxnSpPr>
          <p:spPr>
            <a:xfrm flipH="1">
              <a:off x="6333688" y="4777235"/>
              <a:ext cx="1979802" cy="0"/>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27" name="Connecteur droit 233">
              <a:extLst>
                <a:ext uri="{FF2B5EF4-FFF2-40B4-BE49-F238E27FC236}">
                  <a16:creationId xmlns:a16="http://schemas.microsoft.com/office/drawing/2014/main" id="{C354A87F-CAB4-8046-F667-3DED9EB694F2}"/>
                </a:ext>
              </a:extLst>
            </p:cNvPr>
            <p:cNvCxnSpPr>
              <a:cxnSpLocks/>
            </p:cNvCxnSpPr>
            <p:nvPr/>
          </p:nvCxnSpPr>
          <p:spPr>
            <a:xfrm flipH="1">
              <a:off x="6328209" y="4384402"/>
              <a:ext cx="1979802" cy="0"/>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cxnSp>
          <p:nvCxnSpPr>
            <p:cNvPr id="28" name="Connecteur droit 234">
              <a:extLst>
                <a:ext uri="{FF2B5EF4-FFF2-40B4-BE49-F238E27FC236}">
                  <a16:creationId xmlns:a16="http://schemas.microsoft.com/office/drawing/2014/main" id="{CE1A1ECB-1866-C175-D661-52A3350DBA5F}"/>
                </a:ext>
              </a:extLst>
            </p:cNvPr>
            <p:cNvCxnSpPr>
              <a:cxnSpLocks/>
            </p:cNvCxnSpPr>
            <p:nvPr/>
          </p:nvCxnSpPr>
          <p:spPr>
            <a:xfrm flipH="1">
              <a:off x="6333688" y="5156137"/>
              <a:ext cx="1979802" cy="0"/>
            </a:xfrm>
            <a:prstGeom prst="line">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cxnSp>
      </p:grpSp>
      <p:sp>
        <p:nvSpPr>
          <p:cNvPr id="44" name="ZoneTexte 298">
            <a:extLst>
              <a:ext uri="{FF2B5EF4-FFF2-40B4-BE49-F238E27FC236}">
                <a16:creationId xmlns:a16="http://schemas.microsoft.com/office/drawing/2014/main" id="{A6AD884A-43E3-0585-79D0-39FE1D5BDC3D}"/>
              </a:ext>
            </a:extLst>
          </p:cNvPr>
          <p:cNvSpPr txBox="1"/>
          <p:nvPr/>
        </p:nvSpPr>
        <p:spPr>
          <a:xfrm>
            <a:off x="1327139" y="3199996"/>
            <a:ext cx="295090" cy="200055"/>
          </a:xfrm>
          <a:prstGeom prst="rect">
            <a:avLst/>
          </a:prstGeom>
          <a:noFill/>
        </p:spPr>
        <p:txBody>
          <a:bodyPr wrap="square" rtlCol="0">
            <a:spAutoFit/>
          </a:bodyPr>
          <a:lstStyle/>
          <a:p>
            <a:r>
              <a:rPr lang="fr-FR" sz="700" dirty="0">
                <a:solidFill>
                  <a:srgbClr val="2C889A"/>
                </a:solidFill>
              </a:rPr>
              <a:t>x</a:t>
            </a:r>
            <a:r>
              <a:rPr lang="fr-FR" sz="700" baseline="-25000" dirty="0">
                <a:solidFill>
                  <a:srgbClr val="2C889A"/>
                </a:solidFill>
              </a:rPr>
              <a:t>1</a:t>
            </a:r>
            <a:endParaRPr lang="en-GB" sz="700" baseline="-25000" dirty="0">
              <a:solidFill>
                <a:srgbClr val="2C889A"/>
              </a:solidFill>
            </a:endParaRPr>
          </a:p>
        </p:txBody>
      </p:sp>
      <p:grpSp>
        <p:nvGrpSpPr>
          <p:cNvPr id="45" name="Groupe 314">
            <a:extLst>
              <a:ext uri="{FF2B5EF4-FFF2-40B4-BE49-F238E27FC236}">
                <a16:creationId xmlns:a16="http://schemas.microsoft.com/office/drawing/2014/main" id="{7B666C5D-45B7-B6F9-2795-0851BFDDFEDA}"/>
              </a:ext>
            </a:extLst>
          </p:cNvPr>
          <p:cNvGrpSpPr/>
          <p:nvPr/>
        </p:nvGrpSpPr>
        <p:grpSpPr>
          <a:xfrm>
            <a:off x="929862" y="2144898"/>
            <a:ext cx="1110570" cy="1026503"/>
            <a:chOff x="914468" y="2263304"/>
            <a:chExt cx="1110570" cy="1026503"/>
          </a:xfrm>
        </p:grpSpPr>
        <p:sp>
          <p:nvSpPr>
            <p:cNvPr id="46" name="Ellipse 221">
              <a:extLst>
                <a:ext uri="{FF2B5EF4-FFF2-40B4-BE49-F238E27FC236}">
                  <a16:creationId xmlns:a16="http://schemas.microsoft.com/office/drawing/2014/main" id="{FC2312B5-AF0E-3BB0-7DBB-1D93F480F2A6}"/>
                </a:ext>
              </a:extLst>
            </p:cNvPr>
            <p:cNvSpPr/>
            <p:nvPr/>
          </p:nvSpPr>
          <p:spPr>
            <a:xfrm>
              <a:off x="1955075" y="2482358"/>
              <a:ext cx="69963" cy="7028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7" name="Ellipse 227">
              <a:extLst>
                <a:ext uri="{FF2B5EF4-FFF2-40B4-BE49-F238E27FC236}">
                  <a16:creationId xmlns:a16="http://schemas.microsoft.com/office/drawing/2014/main" id="{1AC16097-D871-E97B-C863-4D037EFE3974}"/>
                </a:ext>
              </a:extLst>
            </p:cNvPr>
            <p:cNvSpPr/>
            <p:nvPr/>
          </p:nvSpPr>
          <p:spPr>
            <a:xfrm>
              <a:off x="914468" y="2263304"/>
              <a:ext cx="69963" cy="7028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8" name="Ellipse 224">
              <a:extLst>
                <a:ext uri="{FF2B5EF4-FFF2-40B4-BE49-F238E27FC236}">
                  <a16:creationId xmlns:a16="http://schemas.microsoft.com/office/drawing/2014/main" id="{CE098298-E4E0-3F00-6ED8-0DF02FF7EA94}"/>
                </a:ext>
              </a:extLst>
            </p:cNvPr>
            <p:cNvSpPr/>
            <p:nvPr/>
          </p:nvSpPr>
          <p:spPr>
            <a:xfrm>
              <a:off x="1242492" y="2771725"/>
              <a:ext cx="69963" cy="7028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sp>
          <p:nvSpPr>
            <p:cNvPr id="49" name="Ellipse 225">
              <a:extLst>
                <a:ext uri="{FF2B5EF4-FFF2-40B4-BE49-F238E27FC236}">
                  <a16:creationId xmlns:a16="http://schemas.microsoft.com/office/drawing/2014/main" id="{0428C8A7-344D-B5FA-FE5C-28A91C1338E0}"/>
                </a:ext>
              </a:extLst>
            </p:cNvPr>
            <p:cNvSpPr/>
            <p:nvPr/>
          </p:nvSpPr>
          <p:spPr>
            <a:xfrm>
              <a:off x="1546246" y="3219527"/>
              <a:ext cx="69963" cy="70280"/>
            </a:xfrm>
            <a:prstGeom prst="ellipse">
              <a:avLst/>
            </a:prstGeom>
            <a:solidFill>
              <a:srgbClr val="2C889A"/>
            </a:solidFill>
            <a:ln w="1079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FFFFFF"/>
                </a:solidFill>
                <a:effectLst/>
                <a:uLnTx/>
                <a:uFillTx/>
                <a:latin typeface="Corbel" panose="020B0503020204020204"/>
                <a:ea typeface="+mn-ea"/>
                <a:cs typeface="+mn-cs"/>
              </a:endParaRPr>
            </a:p>
          </p:txBody>
        </p:sp>
      </p:grpSp>
    </p:spTree>
    <p:extLst>
      <p:ext uri="{BB962C8B-B14F-4D97-AF65-F5344CB8AC3E}">
        <p14:creationId xmlns:p14="http://schemas.microsoft.com/office/powerpoint/2010/main" val="530652668"/>
      </p:ext>
    </p:extLst>
  </p:cSld>
  <p:clrMapOvr>
    <a:masterClrMapping/>
  </p:clrMapOvr>
</p:sld>
</file>

<file path=ppt/theme/theme1.xml><?xml version="1.0" encoding="utf-8"?>
<a:theme xmlns:a="http://schemas.openxmlformats.org/drawingml/2006/main" name="Formal Research Work for High School by Slidesgo">
  <a:themeElements>
    <a:clrScheme name="Custom 1">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2193</Words>
  <Application>Microsoft Office PowerPoint</Application>
  <PresentationFormat>On-screen Show (16:9)</PresentationFormat>
  <Paragraphs>252</Paragraphs>
  <Slides>19</Slides>
  <Notes>13</Notes>
  <HiddenSlides>0</HiddenSlides>
  <MMClips>0</MMClips>
  <ScaleCrop>false</ScaleCrop>
  <HeadingPairs>
    <vt:vector size="8" baseType="variant">
      <vt:variant>
        <vt:lpstr>Fonts Used</vt:lpstr>
      </vt:variant>
      <vt:variant>
        <vt:i4>8</vt:i4>
      </vt:variant>
      <vt:variant>
        <vt:lpstr>Theme</vt:lpstr>
      </vt:variant>
      <vt:variant>
        <vt:i4>2</vt:i4>
      </vt:variant>
      <vt:variant>
        <vt:lpstr>Slide Titles</vt:lpstr>
      </vt:variant>
      <vt:variant>
        <vt:i4>19</vt:i4>
      </vt:variant>
      <vt:variant>
        <vt:lpstr>Custom Shows</vt:lpstr>
      </vt:variant>
      <vt:variant>
        <vt:i4>1</vt:i4>
      </vt:variant>
    </vt:vector>
  </HeadingPairs>
  <TitlesOfParts>
    <vt:vector size="30" baseType="lpstr">
      <vt:lpstr>Courier New</vt:lpstr>
      <vt:lpstr>Corbel</vt:lpstr>
      <vt:lpstr>Cambria Math</vt:lpstr>
      <vt:lpstr>Arial</vt:lpstr>
      <vt:lpstr>Aptos Display</vt:lpstr>
      <vt:lpstr>Epilogue</vt:lpstr>
      <vt:lpstr>Aptos</vt:lpstr>
      <vt:lpstr>Atkinson Hyperlegible</vt:lpstr>
      <vt:lpstr>Formal Research Work for High School by Slidesgo</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Diaporama personnalisé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Sampling Design: Data Augmentation for Machine Learning Models</dc:title>
  <dc:creator>GUILHAUMON Clara</dc:creator>
  <cp:lastModifiedBy>GUILHAUMON Clara</cp:lastModifiedBy>
  <cp:revision>317</cp:revision>
  <dcterms:modified xsi:type="dcterms:W3CDTF">2025-04-08T13:21:16Z</dcterms:modified>
</cp:coreProperties>
</file>